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25" r:id="rId4"/>
    <p:sldMasterId id="2147483732" r:id="rId5"/>
  </p:sldMasterIdLst>
  <p:notesMasterIdLst>
    <p:notesMasterId r:id="rId30"/>
  </p:notesMasterIdLst>
  <p:sldIdLst>
    <p:sldId id="263" r:id="rId6"/>
    <p:sldId id="297" r:id="rId7"/>
    <p:sldId id="298" r:id="rId8"/>
    <p:sldId id="264" r:id="rId9"/>
    <p:sldId id="299" r:id="rId10"/>
    <p:sldId id="266" r:id="rId11"/>
    <p:sldId id="257" r:id="rId12"/>
    <p:sldId id="259" r:id="rId13"/>
    <p:sldId id="294" r:id="rId14"/>
    <p:sldId id="288" r:id="rId15"/>
    <p:sldId id="268" r:id="rId16"/>
    <p:sldId id="269" r:id="rId17"/>
    <p:sldId id="300" r:id="rId18"/>
    <p:sldId id="265" r:id="rId19"/>
    <p:sldId id="272" r:id="rId20"/>
    <p:sldId id="301" r:id="rId21"/>
    <p:sldId id="295" r:id="rId22"/>
    <p:sldId id="275" r:id="rId23"/>
    <p:sldId id="274" r:id="rId24"/>
    <p:sldId id="283" r:id="rId25"/>
    <p:sldId id="321" r:id="rId26"/>
    <p:sldId id="308" r:id="rId27"/>
    <p:sldId id="333" r:id="rId28"/>
    <p:sldId id="30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C2E98F-D2E2-4487-BD24-C13ACC8241E9}"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CC3A25-EC0D-4D5D-9C2A-AB2862307121}" type="slidenum">
              <a:rPr lang="en-US" smtClean="0"/>
              <a:t>‹#›</a:t>
            </a:fld>
            <a:endParaRPr lang="en-US"/>
          </a:p>
        </p:txBody>
      </p:sp>
    </p:spTree>
    <p:extLst>
      <p:ext uri="{BB962C8B-B14F-4D97-AF65-F5344CB8AC3E}">
        <p14:creationId xmlns:p14="http://schemas.microsoft.com/office/powerpoint/2010/main" val="101480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7CC3A25-EC0D-4D5D-9C2A-AB2862307121}" type="slidenum">
              <a:rPr lang="en-US" smtClean="0"/>
              <a:t>1</a:t>
            </a:fld>
            <a:endParaRPr lang="en-US"/>
          </a:p>
        </p:txBody>
      </p:sp>
    </p:spTree>
    <p:extLst>
      <p:ext uri="{BB962C8B-B14F-4D97-AF65-F5344CB8AC3E}">
        <p14:creationId xmlns:p14="http://schemas.microsoft.com/office/powerpoint/2010/main" val="2000684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ốc</a:t>
            </a:r>
            <a:r>
              <a:rPr lang="en-US" dirty="0"/>
              <a:t> </a:t>
            </a:r>
            <a:r>
              <a:rPr lang="en-US" dirty="0" err="1"/>
              <a:t>sên</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ốc</a:t>
            </a:r>
            <a:r>
              <a:rPr lang="en-US" dirty="0"/>
              <a:t> </a:t>
            </a:r>
            <a:r>
              <a:rPr lang="en-US" dirty="0" err="1"/>
              <a:t>sên</a:t>
            </a:r>
            <a:r>
              <a:rPr lang="en-US" dirty="0"/>
              <a:t> </a:t>
            </a:r>
            <a:r>
              <a:rPr lang="en-US" dirty="0" err="1"/>
              <a:t>trở</a:t>
            </a:r>
            <a:r>
              <a:rPr lang="en-US" dirty="0"/>
              <a:t> </a:t>
            </a:r>
            <a:r>
              <a:rPr lang="en-US" dirty="0" err="1"/>
              <a:t>về</a:t>
            </a:r>
            <a:r>
              <a:rPr lang="en-US" dirty="0"/>
              <a:t>. </a:t>
            </a:r>
            <a:r>
              <a:rPr lang="en-US" dirty="0" err="1"/>
              <a:t>Bấm</a:t>
            </a:r>
            <a:r>
              <a:rPr lang="en-US" dirty="0"/>
              <a:t> </a:t>
            </a:r>
            <a:r>
              <a:rPr lang="en-US" dirty="0" err="1"/>
              <a:t>vào</a:t>
            </a:r>
            <a:r>
              <a:rPr lang="en-US" dirty="0"/>
              <a:t> 1 </a:t>
            </a:r>
            <a:r>
              <a:rPr lang="en-US" dirty="0" err="1"/>
              <a:t>bạn</a:t>
            </a:r>
            <a:r>
              <a:rPr lang="en-US" dirty="0"/>
              <a:t> nhỏ </a:t>
            </a:r>
            <a:r>
              <a:rPr lang="en-US" dirty="0" err="1"/>
              <a:t>để</a:t>
            </a:r>
            <a:r>
              <a:rPr lang="en-US" dirty="0"/>
              <a:t> </a:t>
            </a:r>
            <a:r>
              <a:rPr lang="en-US" dirty="0" err="1"/>
              <a:t>có</a:t>
            </a:r>
            <a:r>
              <a:rPr lang="en-US" dirty="0"/>
              <a:t> 1 </a:t>
            </a:r>
            <a:r>
              <a:rPr lang="en-US" dirty="0" err="1"/>
              <a:t>cánh</a:t>
            </a:r>
            <a:r>
              <a:rPr lang="en-US" dirty="0"/>
              <a:t> </a:t>
            </a:r>
            <a:r>
              <a:rPr lang="en-US" dirty="0" err="1"/>
              <a:t>diều</a:t>
            </a:r>
            <a:endParaRPr lang="en-US" dirty="0"/>
          </a:p>
        </p:txBody>
      </p:sp>
      <p:sp>
        <p:nvSpPr>
          <p:cNvPr id="4" name="Slide Number Placeholder 3"/>
          <p:cNvSpPr>
            <a:spLocks noGrp="1"/>
          </p:cNvSpPr>
          <p:nvPr>
            <p:ph type="sldNum" sz="quarter" idx="5"/>
          </p:nvPr>
        </p:nvSpPr>
        <p:spPr/>
        <p:txBody>
          <a:bodyPr/>
          <a:lstStyle/>
          <a:p>
            <a:fld id="{17CC3A25-EC0D-4D5D-9C2A-AB2862307121}" type="slidenum">
              <a:rPr lang="en-US" smtClean="0"/>
              <a:t>2</a:t>
            </a:fld>
            <a:endParaRPr lang="en-US"/>
          </a:p>
        </p:txBody>
      </p:sp>
    </p:spTree>
    <p:extLst>
      <p:ext uri="{BB962C8B-B14F-4D97-AF65-F5344CB8AC3E}">
        <p14:creationId xmlns:p14="http://schemas.microsoft.com/office/powerpoint/2010/main" val="2601085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17CC3A25-EC0D-4D5D-9C2A-AB2862307121}" type="slidenum">
              <a:rPr lang="en-US" smtClean="0"/>
              <a:t>6</a:t>
            </a:fld>
            <a:endParaRPr lang="en-US"/>
          </a:p>
        </p:txBody>
      </p:sp>
    </p:spTree>
    <p:extLst>
      <p:ext uri="{BB962C8B-B14F-4D97-AF65-F5344CB8AC3E}">
        <p14:creationId xmlns:p14="http://schemas.microsoft.com/office/powerpoint/2010/main" val="119099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17CC3A25-EC0D-4D5D-9C2A-AB2862307121}" type="slidenum">
              <a:rPr lang="en-US" smtClean="0"/>
              <a:t>8</a:t>
            </a:fld>
            <a:endParaRPr lang="en-US"/>
          </a:p>
        </p:txBody>
      </p:sp>
    </p:spTree>
    <p:extLst>
      <p:ext uri="{BB962C8B-B14F-4D97-AF65-F5344CB8AC3E}">
        <p14:creationId xmlns:p14="http://schemas.microsoft.com/office/powerpoint/2010/main" val="82731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17CC3A25-EC0D-4D5D-9C2A-AB2862307121}" type="slidenum">
              <a:rPr lang="en-US" smtClean="0"/>
              <a:t>17</a:t>
            </a:fld>
            <a:endParaRPr lang="en-US"/>
          </a:p>
        </p:txBody>
      </p:sp>
    </p:spTree>
    <p:extLst>
      <p:ext uri="{BB962C8B-B14F-4D97-AF65-F5344CB8AC3E}">
        <p14:creationId xmlns:p14="http://schemas.microsoft.com/office/powerpoint/2010/main" val="383844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3.xml"/><Relationship Id="rId4" Type="http://schemas.openxmlformats.org/officeDocument/2006/relationships/hyperlink" Target="https://www.freepik.com/" TargetMode="Externa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140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756501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237884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742406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8F5CF79-AC32-4532-A054-80AAB82C173F}"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122928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F5CF79-AC32-4532-A054-80AAB82C173F}"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2164463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F5CF79-AC32-4532-A054-80AAB82C173F}"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260536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F5CF79-AC32-4532-A054-80AAB82C173F}"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2028973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F5CF79-AC32-4532-A054-80AAB82C173F}" type="datetimeFigureOut">
              <a:rPr lang="en-US" smtClean="0"/>
              <a:t>12/10/2023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4198023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F5CF79-AC32-4532-A054-80AAB82C173F}" type="datetimeFigureOut">
              <a:rPr lang="en-US" smtClean="0"/>
              <a:t>12/10/2023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13323392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F5CF79-AC32-4532-A054-80AAB82C173F}" type="datetimeFigureOut">
              <a:rPr lang="en-US" smtClean="0"/>
              <a:t>12/10/2023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101197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430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F5CF79-AC32-4532-A054-80AAB82C173F}"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4101159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F5CF79-AC32-4532-A054-80AAB82C173F}" type="datetimeFigureOut">
              <a:rPr lang="en-US" smtClean="0"/>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749739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F5CF79-AC32-4532-A054-80AAB82C173F}"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2010091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F5CF79-AC32-4532-A054-80AAB82C173F}" type="datetimeFigureOut">
              <a:rPr lang="en-US" smtClean="0"/>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590C49-5BBB-4DB3-896F-F7E31D8E0F04}" type="slidenum">
              <a:rPr lang="en-US" smtClean="0"/>
              <a:t>‹#›</a:t>
            </a:fld>
            <a:endParaRPr lang="en-US"/>
          </a:p>
        </p:txBody>
      </p:sp>
    </p:spTree>
    <p:extLst>
      <p:ext uri="{BB962C8B-B14F-4D97-AF65-F5344CB8AC3E}">
        <p14:creationId xmlns:p14="http://schemas.microsoft.com/office/powerpoint/2010/main" val="1846433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92800" y="1170433"/>
            <a:ext cx="8806400" cy="15732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8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3248600" y="2718267"/>
            <a:ext cx="5694800" cy="49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1" name="Google Shape;11;p2"/>
          <p:cNvSpPr/>
          <p:nvPr/>
        </p:nvSpPr>
        <p:spPr>
          <a:xfrm>
            <a:off x="-1" y="4049700"/>
            <a:ext cx="12191992" cy="2813448"/>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9163733" y="28338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49388" y="1313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8145065" y="2098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5" name="Google Shape;15;p2"/>
          <p:cNvGrpSpPr/>
          <p:nvPr/>
        </p:nvGrpSpPr>
        <p:grpSpPr>
          <a:xfrm>
            <a:off x="6" y="3971192"/>
            <a:ext cx="12192077" cy="2886833"/>
            <a:chOff x="753162" y="1676328"/>
            <a:chExt cx="1519123" cy="359697"/>
          </a:xfrm>
        </p:grpSpPr>
        <p:sp>
          <p:nvSpPr>
            <p:cNvPr id="16" name="Google Shape;16;p2"/>
            <p:cNvSpPr/>
            <p:nvPr/>
          </p:nvSpPr>
          <p:spPr>
            <a:xfrm>
              <a:off x="1026944" y="1759074"/>
              <a:ext cx="451780" cy="223563"/>
            </a:xfrm>
            <a:custGeom>
              <a:avLst/>
              <a:gdLst/>
              <a:ahLst/>
              <a:cxnLst/>
              <a:rect l="l" t="t" r="r" b="b"/>
              <a:pathLst>
                <a:path w="16112" h="7973" extrusionOk="0">
                  <a:moveTo>
                    <a:pt x="9766" y="0"/>
                  </a:moveTo>
                  <a:cubicBezTo>
                    <a:pt x="9196" y="0"/>
                    <a:pt x="8470" y="635"/>
                    <a:pt x="8470" y="635"/>
                  </a:cubicBezTo>
                  <a:cubicBezTo>
                    <a:pt x="8470" y="635"/>
                    <a:pt x="8317" y="58"/>
                    <a:pt x="8086" y="58"/>
                  </a:cubicBezTo>
                  <a:cubicBezTo>
                    <a:pt x="7855" y="76"/>
                    <a:pt x="7832" y="520"/>
                    <a:pt x="7832" y="520"/>
                  </a:cubicBezTo>
                  <a:cubicBezTo>
                    <a:pt x="7832" y="520"/>
                    <a:pt x="7813" y="99"/>
                    <a:pt x="7527" y="99"/>
                  </a:cubicBezTo>
                  <a:cubicBezTo>
                    <a:pt x="7236" y="99"/>
                    <a:pt x="7139" y="769"/>
                    <a:pt x="7139" y="769"/>
                  </a:cubicBezTo>
                  <a:cubicBezTo>
                    <a:pt x="7139" y="769"/>
                    <a:pt x="7102" y="423"/>
                    <a:pt x="6621" y="404"/>
                  </a:cubicBezTo>
                  <a:cubicBezTo>
                    <a:pt x="6141" y="404"/>
                    <a:pt x="5734" y="792"/>
                    <a:pt x="5734" y="792"/>
                  </a:cubicBezTo>
                  <a:cubicBezTo>
                    <a:pt x="5734" y="792"/>
                    <a:pt x="5637" y="404"/>
                    <a:pt x="5314" y="404"/>
                  </a:cubicBezTo>
                  <a:cubicBezTo>
                    <a:pt x="4967" y="404"/>
                    <a:pt x="4658" y="885"/>
                    <a:pt x="4658" y="885"/>
                  </a:cubicBezTo>
                  <a:cubicBezTo>
                    <a:pt x="4658" y="885"/>
                    <a:pt x="4584" y="597"/>
                    <a:pt x="4229" y="597"/>
                  </a:cubicBezTo>
                  <a:cubicBezTo>
                    <a:pt x="4218" y="597"/>
                    <a:pt x="4207" y="598"/>
                    <a:pt x="4196" y="598"/>
                  </a:cubicBezTo>
                  <a:cubicBezTo>
                    <a:pt x="3789" y="598"/>
                    <a:pt x="3636" y="1675"/>
                    <a:pt x="3636" y="1675"/>
                  </a:cubicBezTo>
                  <a:cubicBezTo>
                    <a:pt x="3636" y="1675"/>
                    <a:pt x="3558" y="1254"/>
                    <a:pt x="3119" y="1254"/>
                  </a:cubicBezTo>
                  <a:cubicBezTo>
                    <a:pt x="2675" y="1254"/>
                    <a:pt x="2347" y="2543"/>
                    <a:pt x="2347" y="2543"/>
                  </a:cubicBezTo>
                  <a:cubicBezTo>
                    <a:pt x="2347" y="2543"/>
                    <a:pt x="2287" y="1984"/>
                    <a:pt x="1539" y="1906"/>
                  </a:cubicBezTo>
                  <a:cubicBezTo>
                    <a:pt x="1517" y="1903"/>
                    <a:pt x="1494" y="1902"/>
                    <a:pt x="1472" y="1902"/>
                  </a:cubicBezTo>
                  <a:cubicBezTo>
                    <a:pt x="1175" y="1902"/>
                    <a:pt x="821" y="2119"/>
                    <a:pt x="499" y="2368"/>
                  </a:cubicBezTo>
                  <a:cubicBezTo>
                    <a:pt x="384" y="2677"/>
                    <a:pt x="0" y="2848"/>
                    <a:pt x="0" y="2848"/>
                  </a:cubicBezTo>
                  <a:cubicBezTo>
                    <a:pt x="0" y="2848"/>
                    <a:pt x="615" y="2908"/>
                    <a:pt x="749" y="3255"/>
                  </a:cubicBezTo>
                  <a:cubicBezTo>
                    <a:pt x="883" y="3583"/>
                    <a:pt x="365" y="3869"/>
                    <a:pt x="365" y="3869"/>
                  </a:cubicBezTo>
                  <a:cubicBezTo>
                    <a:pt x="365" y="3869"/>
                    <a:pt x="1405" y="3930"/>
                    <a:pt x="1654" y="4581"/>
                  </a:cubicBezTo>
                  <a:cubicBezTo>
                    <a:pt x="1922" y="5256"/>
                    <a:pt x="1077" y="5644"/>
                    <a:pt x="1077" y="5644"/>
                  </a:cubicBezTo>
                  <a:cubicBezTo>
                    <a:pt x="1077" y="5644"/>
                    <a:pt x="1125" y="5641"/>
                    <a:pt x="1201" y="5641"/>
                  </a:cubicBezTo>
                  <a:cubicBezTo>
                    <a:pt x="1457" y="5641"/>
                    <a:pt x="2031" y="5676"/>
                    <a:pt x="2135" y="5990"/>
                  </a:cubicBezTo>
                  <a:cubicBezTo>
                    <a:pt x="2269" y="6374"/>
                    <a:pt x="1654" y="6873"/>
                    <a:pt x="1636" y="6891"/>
                  </a:cubicBezTo>
                  <a:cubicBezTo>
                    <a:pt x="1651" y="6876"/>
                    <a:pt x="2372" y="6593"/>
                    <a:pt x="2762" y="6593"/>
                  </a:cubicBezTo>
                  <a:cubicBezTo>
                    <a:pt x="2849" y="6593"/>
                    <a:pt x="2920" y="6607"/>
                    <a:pt x="2962" y="6642"/>
                  </a:cubicBezTo>
                  <a:cubicBezTo>
                    <a:pt x="3193" y="6836"/>
                    <a:pt x="3059" y="7547"/>
                    <a:pt x="3059" y="7547"/>
                  </a:cubicBezTo>
                  <a:cubicBezTo>
                    <a:pt x="3059" y="7547"/>
                    <a:pt x="4078" y="6173"/>
                    <a:pt x="4648" y="6173"/>
                  </a:cubicBezTo>
                  <a:cubicBezTo>
                    <a:pt x="4671" y="6173"/>
                    <a:pt x="4692" y="6175"/>
                    <a:pt x="4713" y="6180"/>
                  </a:cubicBezTo>
                  <a:cubicBezTo>
                    <a:pt x="5291" y="6314"/>
                    <a:pt x="5198" y="7797"/>
                    <a:pt x="5198" y="7797"/>
                  </a:cubicBezTo>
                  <a:cubicBezTo>
                    <a:pt x="5198" y="7797"/>
                    <a:pt x="5580" y="7080"/>
                    <a:pt x="6099" y="7080"/>
                  </a:cubicBezTo>
                  <a:cubicBezTo>
                    <a:pt x="6125" y="7080"/>
                    <a:pt x="6151" y="7082"/>
                    <a:pt x="6178" y="7085"/>
                  </a:cubicBezTo>
                  <a:cubicBezTo>
                    <a:pt x="6737" y="7145"/>
                    <a:pt x="6700" y="7973"/>
                    <a:pt x="6700" y="7973"/>
                  </a:cubicBezTo>
                  <a:cubicBezTo>
                    <a:pt x="6700" y="7973"/>
                    <a:pt x="7199" y="7681"/>
                    <a:pt x="7776" y="7626"/>
                  </a:cubicBezTo>
                  <a:cubicBezTo>
                    <a:pt x="7776" y="7608"/>
                    <a:pt x="7467" y="6452"/>
                    <a:pt x="8141" y="6295"/>
                  </a:cubicBezTo>
                  <a:cubicBezTo>
                    <a:pt x="8208" y="6280"/>
                    <a:pt x="8274" y="6273"/>
                    <a:pt x="8338" y="6273"/>
                  </a:cubicBezTo>
                  <a:cubicBezTo>
                    <a:pt x="8905" y="6273"/>
                    <a:pt x="9359" y="6819"/>
                    <a:pt x="9375" y="6836"/>
                  </a:cubicBezTo>
                  <a:cubicBezTo>
                    <a:pt x="9357" y="6799"/>
                    <a:pt x="8585" y="4794"/>
                    <a:pt x="9491" y="4392"/>
                  </a:cubicBezTo>
                  <a:cubicBezTo>
                    <a:pt x="9618" y="4338"/>
                    <a:pt x="9744" y="4315"/>
                    <a:pt x="9868" y="4315"/>
                  </a:cubicBezTo>
                  <a:cubicBezTo>
                    <a:pt x="10641" y="4315"/>
                    <a:pt x="11297" y="5219"/>
                    <a:pt x="11297" y="5219"/>
                  </a:cubicBezTo>
                  <a:cubicBezTo>
                    <a:pt x="11297" y="5219"/>
                    <a:pt x="11320" y="3985"/>
                    <a:pt x="11856" y="3833"/>
                  </a:cubicBezTo>
                  <a:cubicBezTo>
                    <a:pt x="11891" y="3824"/>
                    <a:pt x="11925" y="3820"/>
                    <a:pt x="11959" y="3820"/>
                  </a:cubicBezTo>
                  <a:cubicBezTo>
                    <a:pt x="12475" y="3820"/>
                    <a:pt x="12915" y="4720"/>
                    <a:pt x="12915" y="4720"/>
                  </a:cubicBezTo>
                  <a:cubicBezTo>
                    <a:pt x="12915" y="4720"/>
                    <a:pt x="12975" y="2964"/>
                    <a:pt x="13936" y="2890"/>
                  </a:cubicBezTo>
                  <a:cubicBezTo>
                    <a:pt x="13971" y="2887"/>
                    <a:pt x="14005" y="2886"/>
                    <a:pt x="14039" y="2886"/>
                  </a:cubicBezTo>
                  <a:cubicBezTo>
                    <a:pt x="14916" y="2886"/>
                    <a:pt x="15400" y="3833"/>
                    <a:pt x="15400" y="3833"/>
                  </a:cubicBezTo>
                  <a:cubicBezTo>
                    <a:pt x="15400" y="3833"/>
                    <a:pt x="15631" y="3255"/>
                    <a:pt x="16112" y="2871"/>
                  </a:cubicBezTo>
                  <a:cubicBezTo>
                    <a:pt x="16075" y="2714"/>
                    <a:pt x="16015" y="2562"/>
                    <a:pt x="15918" y="2543"/>
                  </a:cubicBezTo>
                  <a:cubicBezTo>
                    <a:pt x="15906" y="2542"/>
                    <a:pt x="15894" y="2542"/>
                    <a:pt x="15881" y="2542"/>
                  </a:cubicBezTo>
                  <a:cubicBezTo>
                    <a:pt x="15707" y="2542"/>
                    <a:pt x="15553" y="2659"/>
                    <a:pt x="15553" y="2659"/>
                  </a:cubicBezTo>
                  <a:cubicBezTo>
                    <a:pt x="15553" y="2659"/>
                    <a:pt x="15881" y="2178"/>
                    <a:pt x="15631" y="2021"/>
                  </a:cubicBezTo>
                  <a:cubicBezTo>
                    <a:pt x="15568" y="1987"/>
                    <a:pt x="15508" y="1974"/>
                    <a:pt x="15455" y="1974"/>
                  </a:cubicBezTo>
                  <a:cubicBezTo>
                    <a:pt x="15296" y="1974"/>
                    <a:pt x="15188" y="2086"/>
                    <a:pt x="15188" y="2100"/>
                  </a:cubicBezTo>
                  <a:cubicBezTo>
                    <a:pt x="15188" y="2081"/>
                    <a:pt x="15303" y="1675"/>
                    <a:pt x="15151" y="1601"/>
                  </a:cubicBezTo>
                  <a:cubicBezTo>
                    <a:pt x="15122" y="1583"/>
                    <a:pt x="15091" y="1575"/>
                    <a:pt x="15061" y="1575"/>
                  </a:cubicBezTo>
                  <a:cubicBezTo>
                    <a:pt x="14930" y="1575"/>
                    <a:pt x="14804" y="1716"/>
                    <a:pt x="14804" y="1716"/>
                  </a:cubicBezTo>
                  <a:cubicBezTo>
                    <a:pt x="14860" y="1559"/>
                    <a:pt x="14901" y="1176"/>
                    <a:pt x="14689" y="1116"/>
                  </a:cubicBezTo>
                  <a:cubicBezTo>
                    <a:pt x="14664" y="1110"/>
                    <a:pt x="14640" y="1107"/>
                    <a:pt x="14617" y="1107"/>
                  </a:cubicBezTo>
                  <a:cubicBezTo>
                    <a:pt x="14422" y="1107"/>
                    <a:pt x="14282" y="1291"/>
                    <a:pt x="14282" y="1291"/>
                  </a:cubicBezTo>
                  <a:cubicBezTo>
                    <a:pt x="14282" y="1291"/>
                    <a:pt x="14342" y="501"/>
                    <a:pt x="14033" y="501"/>
                  </a:cubicBezTo>
                  <a:cubicBezTo>
                    <a:pt x="14022" y="500"/>
                    <a:pt x="14011" y="500"/>
                    <a:pt x="14001" y="500"/>
                  </a:cubicBezTo>
                  <a:cubicBezTo>
                    <a:pt x="13719" y="500"/>
                    <a:pt x="13668" y="732"/>
                    <a:pt x="13668" y="732"/>
                  </a:cubicBezTo>
                  <a:cubicBezTo>
                    <a:pt x="13668" y="732"/>
                    <a:pt x="13558" y="403"/>
                    <a:pt x="13305" y="403"/>
                  </a:cubicBezTo>
                  <a:cubicBezTo>
                    <a:pt x="13298" y="403"/>
                    <a:pt x="13291" y="404"/>
                    <a:pt x="13284" y="404"/>
                  </a:cubicBezTo>
                  <a:cubicBezTo>
                    <a:pt x="13030" y="404"/>
                    <a:pt x="12781" y="617"/>
                    <a:pt x="12781" y="617"/>
                  </a:cubicBezTo>
                  <a:cubicBezTo>
                    <a:pt x="12781" y="617"/>
                    <a:pt x="12531" y="192"/>
                    <a:pt x="12263" y="192"/>
                  </a:cubicBezTo>
                  <a:cubicBezTo>
                    <a:pt x="12014" y="215"/>
                    <a:pt x="11819" y="617"/>
                    <a:pt x="11819" y="617"/>
                  </a:cubicBezTo>
                  <a:cubicBezTo>
                    <a:pt x="11819" y="617"/>
                    <a:pt x="11875" y="155"/>
                    <a:pt x="11436" y="136"/>
                  </a:cubicBezTo>
                  <a:cubicBezTo>
                    <a:pt x="11425" y="136"/>
                    <a:pt x="11414" y="135"/>
                    <a:pt x="11403" y="135"/>
                  </a:cubicBezTo>
                  <a:cubicBezTo>
                    <a:pt x="10963" y="135"/>
                    <a:pt x="10396" y="483"/>
                    <a:pt x="10396" y="483"/>
                  </a:cubicBezTo>
                  <a:cubicBezTo>
                    <a:pt x="10396" y="483"/>
                    <a:pt x="10396" y="39"/>
                    <a:pt x="9819" y="2"/>
                  </a:cubicBezTo>
                  <a:cubicBezTo>
                    <a:pt x="9801" y="1"/>
                    <a:pt x="9784" y="0"/>
                    <a:pt x="9766"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1608270" y="1820117"/>
              <a:ext cx="462183" cy="191513"/>
            </a:xfrm>
            <a:custGeom>
              <a:avLst/>
              <a:gdLst/>
              <a:ahLst/>
              <a:cxnLst/>
              <a:rect l="l" t="t" r="r" b="b"/>
              <a:pathLst>
                <a:path w="16483" h="6830" extrusionOk="0">
                  <a:moveTo>
                    <a:pt x="7703" y="1"/>
                  </a:moveTo>
                  <a:cubicBezTo>
                    <a:pt x="7697" y="1"/>
                    <a:pt x="7691" y="1"/>
                    <a:pt x="7685" y="1"/>
                  </a:cubicBezTo>
                  <a:cubicBezTo>
                    <a:pt x="7199" y="20"/>
                    <a:pt x="6894" y="1540"/>
                    <a:pt x="6894" y="1540"/>
                  </a:cubicBezTo>
                  <a:cubicBezTo>
                    <a:pt x="6894" y="1540"/>
                    <a:pt x="6603" y="925"/>
                    <a:pt x="6086" y="925"/>
                  </a:cubicBezTo>
                  <a:cubicBezTo>
                    <a:pt x="5582" y="925"/>
                    <a:pt x="5624" y="1808"/>
                    <a:pt x="5624" y="1808"/>
                  </a:cubicBezTo>
                  <a:cubicBezTo>
                    <a:pt x="5624" y="1808"/>
                    <a:pt x="5295" y="992"/>
                    <a:pt x="4685" y="992"/>
                  </a:cubicBezTo>
                  <a:cubicBezTo>
                    <a:pt x="4652" y="992"/>
                    <a:pt x="4618" y="994"/>
                    <a:pt x="4584" y="999"/>
                  </a:cubicBezTo>
                  <a:cubicBezTo>
                    <a:pt x="3910" y="1078"/>
                    <a:pt x="3545" y="1808"/>
                    <a:pt x="3545" y="1808"/>
                  </a:cubicBezTo>
                  <a:cubicBezTo>
                    <a:pt x="3545" y="1808"/>
                    <a:pt x="3082" y="768"/>
                    <a:pt x="2311" y="768"/>
                  </a:cubicBezTo>
                  <a:cubicBezTo>
                    <a:pt x="1539" y="768"/>
                    <a:pt x="1193" y="2543"/>
                    <a:pt x="1193" y="2543"/>
                  </a:cubicBezTo>
                  <a:cubicBezTo>
                    <a:pt x="1193" y="2543"/>
                    <a:pt x="1" y="4580"/>
                    <a:pt x="19" y="5102"/>
                  </a:cubicBezTo>
                  <a:cubicBezTo>
                    <a:pt x="38" y="5620"/>
                    <a:pt x="1946" y="6720"/>
                    <a:pt x="2024" y="6817"/>
                  </a:cubicBezTo>
                  <a:cubicBezTo>
                    <a:pt x="2031" y="6826"/>
                    <a:pt x="2100" y="6829"/>
                    <a:pt x="2217" y="6829"/>
                  </a:cubicBezTo>
                  <a:cubicBezTo>
                    <a:pt x="3335" y="6829"/>
                    <a:pt x="8914" y="6470"/>
                    <a:pt x="8914" y="6470"/>
                  </a:cubicBezTo>
                  <a:cubicBezTo>
                    <a:pt x="8914" y="6470"/>
                    <a:pt x="15674" y="4890"/>
                    <a:pt x="16076" y="4756"/>
                  </a:cubicBezTo>
                  <a:cubicBezTo>
                    <a:pt x="16482" y="4622"/>
                    <a:pt x="14902" y="1540"/>
                    <a:pt x="14458" y="1272"/>
                  </a:cubicBezTo>
                  <a:cubicBezTo>
                    <a:pt x="14351" y="1204"/>
                    <a:pt x="14232" y="1178"/>
                    <a:pt x="14113" y="1178"/>
                  </a:cubicBezTo>
                  <a:cubicBezTo>
                    <a:pt x="13719" y="1178"/>
                    <a:pt x="13322" y="1461"/>
                    <a:pt x="13322" y="1461"/>
                  </a:cubicBezTo>
                  <a:cubicBezTo>
                    <a:pt x="13322" y="1461"/>
                    <a:pt x="13516" y="768"/>
                    <a:pt x="13169" y="731"/>
                  </a:cubicBezTo>
                  <a:cubicBezTo>
                    <a:pt x="13158" y="730"/>
                    <a:pt x="13147" y="730"/>
                    <a:pt x="13136" y="730"/>
                  </a:cubicBezTo>
                  <a:cubicBezTo>
                    <a:pt x="12781" y="730"/>
                    <a:pt x="12148" y="1272"/>
                    <a:pt x="12148" y="1272"/>
                  </a:cubicBezTo>
                  <a:cubicBezTo>
                    <a:pt x="12148" y="1272"/>
                    <a:pt x="12033" y="288"/>
                    <a:pt x="11631" y="209"/>
                  </a:cubicBezTo>
                  <a:cubicBezTo>
                    <a:pt x="11620" y="208"/>
                    <a:pt x="11610" y="207"/>
                    <a:pt x="11600" y="207"/>
                  </a:cubicBezTo>
                  <a:cubicBezTo>
                    <a:pt x="11224" y="207"/>
                    <a:pt x="10877" y="1193"/>
                    <a:pt x="10877" y="1193"/>
                  </a:cubicBezTo>
                  <a:cubicBezTo>
                    <a:pt x="10877" y="1193"/>
                    <a:pt x="10806" y="749"/>
                    <a:pt x="10403" y="749"/>
                  </a:cubicBezTo>
                  <a:cubicBezTo>
                    <a:pt x="10395" y="749"/>
                    <a:pt x="10387" y="750"/>
                    <a:pt x="10378" y="750"/>
                  </a:cubicBezTo>
                  <a:cubicBezTo>
                    <a:pt x="9935" y="768"/>
                    <a:pt x="9838" y="1346"/>
                    <a:pt x="9838" y="1346"/>
                  </a:cubicBezTo>
                  <a:cubicBezTo>
                    <a:pt x="9838" y="1346"/>
                    <a:pt x="9544" y="865"/>
                    <a:pt x="8986" y="865"/>
                  </a:cubicBezTo>
                  <a:cubicBezTo>
                    <a:pt x="8976" y="865"/>
                    <a:pt x="8966" y="865"/>
                    <a:pt x="8955" y="865"/>
                  </a:cubicBezTo>
                  <a:cubicBezTo>
                    <a:pt x="8701" y="865"/>
                    <a:pt x="8124" y="1461"/>
                    <a:pt x="8124" y="1461"/>
                  </a:cubicBezTo>
                  <a:cubicBezTo>
                    <a:pt x="8124" y="1461"/>
                    <a:pt x="8146" y="1"/>
                    <a:pt x="7703"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711401" y="1791517"/>
              <a:ext cx="560884" cy="244509"/>
            </a:xfrm>
            <a:custGeom>
              <a:avLst/>
              <a:gdLst/>
              <a:ahLst/>
              <a:cxnLst/>
              <a:rect l="l" t="t" r="r" b="b"/>
              <a:pathLst>
                <a:path w="20003" h="8720" extrusionOk="0">
                  <a:moveTo>
                    <a:pt x="19388" y="0"/>
                  </a:moveTo>
                  <a:cubicBezTo>
                    <a:pt x="18963" y="0"/>
                    <a:pt x="18908" y="1174"/>
                    <a:pt x="18908" y="1174"/>
                  </a:cubicBezTo>
                  <a:cubicBezTo>
                    <a:pt x="18908" y="1174"/>
                    <a:pt x="18769" y="790"/>
                    <a:pt x="18252" y="693"/>
                  </a:cubicBezTo>
                  <a:cubicBezTo>
                    <a:pt x="18216" y="688"/>
                    <a:pt x="18182" y="686"/>
                    <a:pt x="18149" y="686"/>
                  </a:cubicBezTo>
                  <a:cubicBezTo>
                    <a:pt x="17682" y="686"/>
                    <a:pt x="17480" y="1174"/>
                    <a:pt x="17480" y="1174"/>
                  </a:cubicBezTo>
                  <a:cubicBezTo>
                    <a:pt x="17480" y="1174"/>
                    <a:pt x="17425" y="652"/>
                    <a:pt x="17000" y="615"/>
                  </a:cubicBezTo>
                  <a:cubicBezTo>
                    <a:pt x="16990" y="614"/>
                    <a:pt x="16981" y="614"/>
                    <a:pt x="16971" y="614"/>
                  </a:cubicBezTo>
                  <a:cubicBezTo>
                    <a:pt x="16565" y="614"/>
                    <a:pt x="16367" y="1386"/>
                    <a:pt x="16367" y="1386"/>
                  </a:cubicBezTo>
                  <a:cubicBezTo>
                    <a:pt x="16367" y="1386"/>
                    <a:pt x="15966" y="909"/>
                    <a:pt x="15605" y="909"/>
                  </a:cubicBezTo>
                  <a:cubicBezTo>
                    <a:pt x="15568" y="909"/>
                    <a:pt x="15533" y="914"/>
                    <a:pt x="15498" y="924"/>
                  </a:cubicBezTo>
                  <a:cubicBezTo>
                    <a:pt x="15114" y="1021"/>
                    <a:pt x="15285" y="1885"/>
                    <a:pt x="15285" y="1885"/>
                  </a:cubicBezTo>
                  <a:cubicBezTo>
                    <a:pt x="15285" y="1885"/>
                    <a:pt x="14980" y="1137"/>
                    <a:pt x="14343" y="924"/>
                  </a:cubicBezTo>
                  <a:cubicBezTo>
                    <a:pt x="14311" y="915"/>
                    <a:pt x="14278" y="910"/>
                    <a:pt x="14244" y="910"/>
                  </a:cubicBezTo>
                  <a:cubicBezTo>
                    <a:pt x="13586" y="910"/>
                    <a:pt x="12629" y="2615"/>
                    <a:pt x="12629" y="2615"/>
                  </a:cubicBezTo>
                  <a:cubicBezTo>
                    <a:pt x="12629" y="2615"/>
                    <a:pt x="12224" y="1476"/>
                    <a:pt x="11326" y="1476"/>
                  </a:cubicBezTo>
                  <a:cubicBezTo>
                    <a:pt x="11227" y="1476"/>
                    <a:pt x="11122" y="1490"/>
                    <a:pt x="11011" y="1520"/>
                  </a:cubicBezTo>
                  <a:cubicBezTo>
                    <a:pt x="9875" y="1848"/>
                    <a:pt x="9990" y="3928"/>
                    <a:pt x="9990" y="3928"/>
                  </a:cubicBezTo>
                  <a:cubicBezTo>
                    <a:pt x="9990" y="3928"/>
                    <a:pt x="9788" y="3290"/>
                    <a:pt x="9007" y="3290"/>
                  </a:cubicBezTo>
                  <a:cubicBezTo>
                    <a:pt x="8996" y="3290"/>
                    <a:pt x="8985" y="3290"/>
                    <a:pt x="8974" y="3290"/>
                  </a:cubicBezTo>
                  <a:cubicBezTo>
                    <a:pt x="8142" y="3309"/>
                    <a:pt x="7934" y="5041"/>
                    <a:pt x="7934" y="5041"/>
                  </a:cubicBezTo>
                  <a:cubicBezTo>
                    <a:pt x="7934" y="5041"/>
                    <a:pt x="7335" y="3896"/>
                    <a:pt x="6457" y="3896"/>
                  </a:cubicBezTo>
                  <a:cubicBezTo>
                    <a:pt x="6404" y="3896"/>
                    <a:pt x="6349" y="3900"/>
                    <a:pt x="6294" y="3909"/>
                  </a:cubicBezTo>
                  <a:cubicBezTo>
                    <a:pt x="5351" y="4043"/>
                    <a:pt x="5083" y="5757"/>
                    <a:pt x="5083" y="5757"/>
                  </a:cubicBezTo>
                  <a:cubicBezTo>
                    <a:pt x="5083" y="5757"/>
                    <a:pt x="4771" y="5133"/>
                    <a:pt x="4360" y="5133"/>
                  </a:cubicBezTo>
                  <a:cubicBezTo>
                    <a:pt x="4338" y="5133"/>
                    <a:pt x="4315" y="5135"/>
                    <a:pt x="4293" y="5138"/>
                  </a:cubicBezTo>
                  <a:cubicBezTo>
                    <a:pt x="3891" y="5198"/>
                    <a:pt x="3891" y="5873"/>
                    <a:pt x="3891" y="5873"/>
                  </a:cubicBezTo>
                  <a:cubicBezTo>
                    <a:pt x="3891" y="5873"/>
                    <a:pt x="3224" y="4654"/>
                    <a:pt x="2402" y="4654"/>
                  </a:cubicBezTo>
                  <a:cubicBezTo>
                    <a:pt x="2340" y="4654"/>
                    <a:pt x="2277" y="4661"/>
                    <a:pt x="2214" y="4676"/>
                  </a:cubicBezTo>
                  <a:cubicBezTo>
                    <a:pt x="1308" y="4889"/>
                    <a:pt x="1387" y="6275"/>
                    <a:pt x="1387" y="6275"/>
                  </a:cubicBezTo>
                  <a:lnTo>
                    <a:pt x="1" y="6950"/>
                  </a:lnTo>
                  <a:lnTo>
                    <a:pt x="828" y="8719"/>
                  </a:lnTo>
                  <a:lnTo>
                    <a:pt x="20003" y="8719"/>
                  </a:lnTo>
                  <a:lnTo>
                    <a:pt x="20003" y="536"/>
                  </a:lnTo>
                  <a:cubicBezTo>
                    <a:pt x="20003" y="536"/>
                    <a:pt x="19832" y="0"/>
                    <a:pt x="19388"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1236291" y="1830380"/>
              <a:ext cx="555080" cy="205645"/>
            </a:xfrm>
            <a:custGeom>
              <a:avLst/>
              <a:gdLst/>
              <a:ahLst/>
              <a:cxnLst/>
              <a:rect l="l" t="t" r="r" b="b"/>
              <a:pathLst>
                <a:path w="19796" h="7334" extrusionOk="0">
                  <a:moveTo>
                    <a:pt x="9533" y="0"/>
                  </a:moveTo>
                  <a:cubicBezTo>
                    <a:pt x="9168" y="0"/>
                    <a:pt x="8877" y="153"/>
                    <a:pt x="8646" y="328"/>
                  </a:cubicBezTo>
                  <a:cubicBezTo>
                    <a:pt x="8165" y="712"/>
                    <a:pt x="7934" y="1290"/>
                    <a:pt x="7934" y="1290"/>
                  </a:cubicBezTo>
                  <a:cubicBezTo>
                    <a:pt x="7934" y="1290"/>
                    <a:pt x="7450" y="343"/>
                    <a:pt x="6573" y="343"/>
                  </a:cubicBezTo>
                  <a:cubicBezTo>
                    <a:pt x="6539" y="343"/>
                    <a:pt x="6505" y="344"/>
                    <a:pt x="6470" y="347"/>
                  </a:cubicBezTo>
                  <a:cubicBezTo>
                    <a:pt x="5509" y="421"/>
                    <a:pt x="5449" y="2177"/>
                    <a:pt x="5449" y="2177"/>
                  </a:cubicBezTo>
                  <a:cubicBezTo>
                    <a:pt x="5449" y="2177"/>
                    <a:pt x="5009" y="1277"/>
                    <a:pt x="4493" y="1277"/>
                  </a:cubicBezTo>
                  <a:cubicBezTo>
                    <a:pt x="4459" y="1277"/>
                    <a:pt x="4425" y="1281"/>
                    <a:pt x="4390" y="1290"/>
                  </a:cubicBezTo>
                  <a:cubicBezTo>
                    <a:pt x="3854" y="1442"/>
                    <a:pt x="3831" y="2676"/>
                    <a:pt x="3831" y="2676"/>
                  </a:cubicBezTo>
                  <a:cubicBezTo>
                    <a:pt x="3831" y="2676"/>
                    <a:pt x="3175" y="1772"/>
                    <a:pt x="2402" y="1772"/>
                  </a:cubicBezTo>
                  <a:cubicBezTo>
                    <a:pt x="2278" y="1772"/>
                    <a:pt x="2152" y="1795"/>
                    <a:pt x="2025" y="1849"/>
                  </a:cubicBezTo>
                  <a:cubicBezTo>
                    <a:pt x="1119" y="2251"/>
                    <a:pt x="1891" y="4256"/>
                    <a:pt x="1909" y="4293"/>
                  </a:cubicBezTo>
                  <a:cubicBezTo>
                    <a:pt x="1893" y="4276"/>
                    <a:pt x="1439" y="3730"/>
                    <a:pt x="872" y="3730"/>
                  </a:cubicBezTo>
                  <a:cubicBezTo>
                    <a:pt x="808" y="3730"/>
                    <a:pt x="742" y="3737"/>
                    <a:pt x="675" y="3752"/>
                  </a:cubicBezTo>
                  <a:cubicBezTo>
                    <a:pt x="1" y="3909"/>
                    <a:pt x="310" y="5065"/>
                    <a:pt x="310" y="5083"/>
                  </a:cubicBezTo>
                  <a:lnTo>
                    <a:pt x="292" y="5795"/>
                  </a:lnTo>
                  <a:lnTo>
                    <a:pt x="250" y="7333"/>
                  </a:lnTo>
                  <a:lnTo>
                    <a:pt x="19195" y="7333"/>
                  </a:lnTo>
                  <a:cubicBezTo>
                    <a:pt x="19195" y="7333"/>
                    <a:pt x="19795" y="6409"/>
                    <a:pt x="19426" y="6063"/>
                  </a:cubicBezTo>
                  <a:cubicBezTo>
                    <a:pt x="19310" y="5953"/>
                    <a:pt x="19110" y="5917"/>
                    <a:pt x="18893" y="5917"/>
                  </a:cubicBezTo>
                  <a:cubicBezTo>
                    <a:pt x="18459" y="5917"/>
                    <a:pt x="17960" y="6063"/>
                    <a:pt x="17947" y="6063"/>
                  </a:cubicBezTo>
                  <a:cubicBezTo>
                    <a:pt x="17966" y="6044"/>
                    <a:pt x="18793" y="5272"/>
                    <a:pt x="18118" y="4639"/>
                  </a:cubicBezTo>
                  <a:cubicBezTo>
                    <a:pt x="17910" y="4443"/>
                    <a:pt x="17668" y="4375"/>
                    <a:pt x="17431" y="4375"/>
                  </a:cubicBezTo>
                  <a:cubicBezTo>
                    <a:pt x="16900" y="4375"/>
                    <a:pt x="16398" y="4718"/>
                    <a:pt x="16385" y="4718"/>
                  </a:cubicBezTo>
                  <a:cubicBezTo>
                    <a:pt x="16385" y="4695"/>
                    <a:pt x="16908" y="3350"/>
                    <a:pt x="16233" y="3138"/>
                  </a:cubicBezTo>
                  <a:cubicBezTo>
                    <a:pt x="16128" y="3107"/>
                    <a:pt x="16023" y="3095"/>
                    <a:pt x="15920" y="3095"/>
                  </a:cubicBezTo>
                  <a:cubicBezTo>
                    <a:pt x="15369" y="3095"/>
                    <a:pt x="14899" y="3469"/>
                    <a:pt x="14884" y="3484"/>
                  </a:cubicBezTo>
                  <a:cubicBezTo>
                    <a:pt x="14884" y="3466"/>
                    <a:pt x="15480" y="2329"/>
                    <a:pt x="14690" y="1923"/>
                  </a:cubicBezTo>
                  <a:cubicBezTo>
                    <a:pt x="14517" y="1834"/>
                    <a:pt x="14328" y="1799"/>
                    <a:pt x="14138" y="1799"/>
                  </a:cubicBezTo>
                  <a:cubicBezTo>
                    <a:pt x="13466" y="1799"/>
                    <a:pt x="12786" y="2232"/>
                    <a:pt x="12786" y="2232"/>
                  </a:cubicBezTo>
                  <a:cubicBezTo>
                    <a:pt x="12786" y="2232"/>
                    <a:pt x="13017" y="998"/>
                    <a:pt x="12033" y="924"/>
                  </a:cubicBezTo>
                  <a:cubicBezTo>
                    <a:pt x="11989" y="921"/>
                    <a:pt x="11946" y="919"/>
                    <a:pt x="11904" y="919"/>
                  </a:cubicBezTo>
                  <a:cubicBezTo>
                    <a:pt x="11009" y="919"/>
                    <a:pt x="10360" y="1673"/>
                    <a:pt x="10360" y="1673"/>
                  </a:cubicBezTo>
                  <a:cubicBezTo>
                    <a:pt x="10360" y="1673"/>
                    <a:pt x="10628" y="0"/>
                    <a:pt x="9533"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1351339" y="1805677"/>
              <a:ext cx="58351" cy="39817"/>
            </a:xfrm>
            <a:custGeom>
              <a:avLst/>
              <a:gdLst/>
              <a:ahLst/>
              <a:cxnLst/>
              <a:rect l="l" t="t" r="r" b="b"/>
              <a:pathLst>
                <a:path w="2081" h="1420" extrusionOk="0">
                  <a:moveTo>
                    <a:pt x="1258" y="0"/>
                  </a:moveTo>
                  <a:cubicBezTo>
                    <a:pt x="1153" y="0"/>
                    <a:pt x="1046" y="23"/>
                    <a:pt x="944" y="73"/>
                  </a:cubicBezTo>
                  <a:cubicBezTo>
                    <a:pt x="597" y="244"/>
                    <a:pt x="1" y="1343"/>
                    <a:pt x="1" y="1343"/>
                  </a:cubicBezTo>
                  <a:cubicBezTo>
                    <a:pt x="1" y="1343"/>
                    <a:pt x="547" y="1419"/>
                    <a:pt x="1014" y="1419"/>
                  </a:cubicBezTo>
                  <a:cubicBezTo>
                    <a:pt x="1247" y="1419"/>
                    <a:pt x="1461" y="1400"/>
                    <a:pt x="1577" y="1343"/>
                  </a:cubicBezTo>
                  <a:cubicBezTo>
                    <a:pt x="1923" y="1168"/>
                    <a:pt x="2080" y="747"/>
                    <a:pt x="1905" y="401"/>
                  </a:cubicBezTo>
                  <a:cubicBezTo>
                    <a:pt x="1782" y="152"/>
                    <a:pt x="1527" y="0"/>
                    <a:pt x="1258"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210915" y="1901349"/>
              <a:ext cx="36312" cy="46182"/>
            </a:xfrm>
            <a:custGeom>
              <a:avLst/>
              <a:gdLst/>
              <a:ahLst/>
              <a:cxnLst/>
              <a:rect l="l" t="t" r="r" b="b"/>
              <a:pathLst>
                <a:path w="1295" h="1647" extrusionOk="0">
                  <a:moveTo>
                    <a:pt x="644" y="0"/>
                  </a:moveTo>
                  <a:cubicBezTo>
                    <a:pt x="399" y="0"/>
                    <a:pt x="175" y="147"/>
                    <a:pt x="97" y="394"/>
                  </a:cubicBezTo>
                  <a:cubicBezTo>
                    <a:pt x="0" y="685"/>
                    <a:pt x="273" y="1646"/>
                    <a:pt x="273" y="1646"/>
                  </a:cubicBezTo>
                  <a:cubicBezTo>
                    <a:pt x="273" y="1646"/>
                    <a:pt x="1081" y="1050"/>
                    <a:pt x="1178" y="759"/>
                  </a:cubicBezTo>
                  <a:cubicBezTo>
                    <a:pt x="1294" y="454"/>
                    <a:pt x="1118" y="126"/>
                    <a:pt x="832" y="29"/>
                  </a:cubicBezTo>
                  <a:cubicBezTo>
                    <a:pt x="769" y="10"/>
                    <a:pt x="706" y="0"/>
                    <a:pt x="644"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131945" y="1928015"/>
              <a:ext cx="111711" cy="75007"/>
            </a:xfrm>
            <a:custGeom>
              <a:avLst/>
              <a:gdLst/>
              <a:ahLst/>
              <a:cxnLst/>
              <a:rect l="l" t="t" r="r" b="b"/>
              <a:pathLst>
                <a:path w="3984" h="2675" extrusionOk="0">
                  <a:moveTo>
                    <a:pt x="1527" y="1"/>
                  </a:moveTo>
                  <a:cubicBezTo>
                    <a:pt x="1013" y="1"/>
                    <a:pt x="522" y="310"/>
                    <a:pt x="306" y="811"/>
                  </a:cubicBezTo>
                  <a:cubicBezTo>
                    <a:pt x="1" y="1504"/>
                    <a:pt x="329" y="2294"/>
                    <a:pt x="999" y="2581"/>
                  </a:cubicBezTo>
                  <a:cubicBezTo>
                    <a:pt x="1160" y="2648"/>
                    <a:pt x="1408" y="2674"/>
                    <a:pt x="1693" y="2674"/>
                  </a:cubicBezTo>
                  <a:cubicBezTo>
                    <a:pt x="2634" y="2674"/>
                    <a:pt x="3984" y="2391"/>
                    <a:pt x="3984" y="2391"/>
                  </a:cubicBezTo>
                  <a:cubicBezTo>
                    <a:pt x="3984" y="2391"/>
                    <a:pt x="2755" y="404"/>
                    <a:pt x="2062" y="118"/>
                  </a:cubicBezTo>
                  <a:cubicBezTo>
                    <a:pt x="1888" y="38"/>
                    <a:pt x="1706" y="1"/>
                    <a:pt x="1527"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1988268" y="1933876"/>
              <a:ext cx="92925" cy="92420"/>
            </a:xfrm>
            <a:custGeom>
              <a:avLst/>
              <a:gdLst/>
              <a:ahLst/>
              <a:cxnLst/>
              <a:rect l="l" t="t" r="r" b="b"/>
              <a:pathLst>
                <a:path w="3314" h="3296" extrusionOk="0">
                  <a:moveTo>
                    <a:pt x="1843" y="1"/>
                  </a:moveTo>
                  <a:cubicBezTo>
                    <a:pt x="1483" y="1"/>
                    <a:pt x="1121" y="146"/>
                    <a:pt x="851" y="426"/>
                  </a:cubicBezTo>
                  <a:cubicBezTo>
                    <a:pt x="347" y="967"/>
                    <a:pt x="1" y="3296"/>
                    <a:pt x="1" y="3296"/>
                  </a:cubicBezTo>
                  <a:cubicBezTo>
                    <a:pt x="1" y="3296"/>
                    <a:pt x="2311" y="2797"/>
                    <a:pt x="2815" y="2256"/>
                  </a:cubicBezTo>
                  <a:cubicBezTo>
                    <a:pt x="3314" y="1720"/>
                    <a:pt x="3295" y="870"/>
                    <a:pt x="2755" y="371"/>
                  </a:cubicBezTo>
                  <a:cubicBezTo>
                    <a:pt x="2499" y="122"/>
                    <a:pt x="2172" y="1"/>
                    <a:pt x="184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1090034" y="1847288"/>
              <a:ext cx="41079" cy="28096"/>
            </a:xfrm>
            <a:custGeom>
              <a:avLst/>
              <a:gdLst/>
              <a:ahLst/>
              <a:cxnLst/>
              <a:rect l="l" t="t" r="r" b="b"/>
              <a:pathLst>
                <a:path w="1465" h="1002" extrusionOk="0">
                  <a:moveTo>
                    <a:pt x="884" y="1"/>
                  </a:moveTo>
                  <a:cubicBezTo>
                    <a:pt x="812" y="1"/>
                    <a:pt x="740" y="16"/>
                    <a:pt x="675" y="49"/>
                  </a:cubicBezTo>
                  <a:cubicBezTo>
                    <a:pt x="425" y="164"/>
                    <a:pt x="0" y="936"/>
                    <a:pt x="0" y="936"/>
                  </a:cubicBezTo>
                  <a:cubicBezTo>
                    <a:pt x="0" y="936"/>
                    <a:pt x="424" y="1001"/>
                    <a:pt x="765" y="1001"/>
                  </a:cubicBezTo>
                  <a:cubicBezTo>
                    <a:pt x="912" y="1001"/>
                    <a:pt x="1043" y="989"/>
                    <a:pt x="1118" y="955"/>
                  </a:cubicBezTo>
                  <a:cubicBezTo>
                    <a:pt x="1368" y="821"/>
                    <a:pt x="1465" y="534"/>
                    <a:pt x="1331" y="280"/>
                  </a:cubicBezTo>
                  <a:cubicBezTo>
                    <a:pt x="1248" y="101"/>
                    <a:pt x="1066" y="1"/>
                    <a:pt x="884"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1260153" y="1840615"/>
              <a:ext cx="23217" cy="29610"/>
            </a:xfrm>
            <a:custGeom>
              <a:avLst/>
              <a:gdLst/>
              <a:ahLst/>
              <a:cxnLst/>
              <a:rect l="l" t="t" r="r" b="b"/>
              <a:pathLst>
                <a:path w="828" h="1056" extrusionOk="0">
                  <a:moveTo>
                    <a:pt x="633" y="0"/>
                  </a:moveTo>
                  <a:cubicBezTo>
                    <a:pt x="633" y="0"/>
                    <a:pt x="116" y="384"/>
                    <a:pt x="56" y="578"/>
                  </a:cubicBezTo>
                  <a:cubicBezTo>
                    <a:pt x="0" y="772"/>
                    <a:pt x="92" y="980"/>
                    <a:pt x="287" y="1040"/>
                  </a:cubicBezTo>
                  <a:cubicBezTo>
                    <a:pt x="324" y="1051"/>
                    <a:pt x="362" y="1056"/>
                    <a:pt x="400" y="1056"/>
                  </a:cubicBezTo>
                  <a:cubicBezTo>
                    <a:pt x="557" y="1056"/>
                    <a:pt x="704" y="966"/>
                    <a:pt x="749" y="809"/>
                  </a:cubicBezTo>
                  <a:cubicBezTo>
                    <a:pt x="827" y="615"/>
                    <a:pt x="633" y="0"/>
                    <a:pt x="633"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913765" y="1935053"/>
              <a:ext cx="59501" cy="76549"/>
            </a:xfrm>
            <a:custGeom>
              <a:avLst/>
              <a:gdLst/>
              <a:ahLst/>
              <a:cxnLst/>
              <a:rect l="l" t="t" r="r" b="b"/>
              <a:pathLst>
                <a:path w="2122" h="2730" extrusionOk="0">
                  <a:moveTo>
                    <a:pt x="1660" y="1"/>
                  </a:moveTo>
                  <a:cubicBezTo>
                    <a:pt x="1660" y="1"/>
                    <a:pt x="329" y="1003"/>
                    <a:pt x="176" y="1484"/>
                  </a:cubicBezTo>
                  <a:cubicBezTo>
                    <a:pt x="1" y="1983"/>
                    <a:pt x="273" y="2524"/>
                    <a:pt x="772" y="2676"/>
                  </a:cubicBezTo>
                  <a:cubicBezTo>
                    <a:pt x="875" y="2712"/>
                    <a:pt x="980" y="2730"/>
                    <a:pt x="1083" y="2730"/>
                  </a:cubicBezTo>
                  <a:cubicBezTo>
                    <a:pt x="1478" y="2730"/>
                    <a:pt x="1844" y="2476"/>
                    <a:pt x="1965" y="2080"/>
                  </a:cubicBezTo>
                  <a:cubicBezTo>
                    <a:pt x="2122" y="1581"/>
                    <a:pt x="1660" y="1"/>
                    <a:pt x="166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1803120" y="1899947"/>
              <a:ext cx="8720" cy="11552"/>
            </a:xfrm>
            <a:custGeom>
              <a:avLst/>
              <a:gdLst/>
              <a:ahLst/>
              <a:cxnLst/>
              <a:rect l="l" t="t" r="r" b="b"/>
              <a:pathLst>
                <a:path w="311" h="412" extrusionOk="0">
                  <a:moveTo>
                    <a:pt x="232" y="1"/>
                  </a:moveTo>
                  <a:cubicBezTo>
                    <a:pt x="232" y="1"/>
                    <a:pt x="42" y="158"/>
                    <a:pt x="19" y="232"/>
                  </a:cubicBezTo>
                  <a:cubicBezTo>
                    <a:pt x="1" y="310"/>
                    <a:pt x="42" y="389"/>
                    <a:pt x="116" y="407"/>
                  </a:cubicBezTo>
                  <a:cubicBezTo>
                    <a:pt x="130" y="410"/>
                    <a:pt x="143" y="412"/>
                    <a:pt x="156" y="412"/>
                  </a:cubicBezTo>
                  <a:cubicBezTo>
                    <a:pt x="220" y="412"/>
                    <a:pt x="277" y="375"/>
                    <a:pt x="292" y="310"/>
                  </a:cubicBezTo>
                  <a:cubicBezTo>
                    <a:pt x="310" y="232"/>
                    <a:pt x="232" y="1"/>
                    <a:pt x="232"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720093" y="1869243"/>
              <a:ext cx="19460" cy="24759"/>
            </a:xfrm>
            <a:custGeom>
              <a:avLst/>
              <a:gdLst/>
              <a:ahLst/>
              <a:cxnLst/>
              <a:rect l="l" t="t" r="r" b="b"/>
              <a:pathLst>
                <a:path w="694" h="883" extrusionOk="0">
                  <a:moveTo>
                    <a:pt x="536" y="1"/>
                  </a:moveTo>
                  <a:cubicBezTo>
                    <a:pt x="536" y="1"/>
                    <a:pt x="93" y="329"/>
                    <a:pt x="56" y="481"/>
                  </a:cubicBezTo>
                  <a:cubicBezTo>
                    <a:pt x="0" y="634"/>
                    <a:pt x="93" y="809"/>
                    <a:pt x="250" y="865"/>
                  </a:cubicBezTo>
                  <a:cubicBezTo>
                    <a:pt x="281" y="877"/>
                    <a:pt x="313" y="883"/>
                    <a:pt x="345" y="883"/>
                  </a:cubicBezTo>
                  <a:cubicBezTo>
                    <a:pt x="469" y="883"/>
                    <a:pt x="589" y="796"/>
                    <a:pt x="633" y="675"/>
                  </a:cubicBezTo>
                  <a:cubicBezTo>
                    <a:pt x="693" y="518"/>
                    <a:pt x="536" y="1"/>
                    <a:pt x="53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145610" y="1787759"/>
              <a:ext cx="37854" cy="35779"/>
            </a:xfrm>
            <a:custGeom>
              <a:avLst/>
              <a:gdLst/>
              <a:ahLst/>
              <a:cxnLst/>
              <a:rect l="l" t="t" r="r" b="b"/>
              <a:pathLst>
                <a:path w="1350" h="1276" extrusionOk="0">
                  <a:moveTo>
                    <a:pt x="1350" y="0"/>
                  </a:moveTo>
                  <a:lnTo>
                    <a:pt x="1350" y="0"/>
                  </a:lnTo>
                  <a:cubicBezTo>
                    <a:pt x="1350" y="0"/>
                    <a:pt x="444" y="153"/>
                    <a:pt x="213" y="365"/>
                  </a:cubicBezTo>
                  <a:cubicBezTo>
                    <a:pt x="0" y="555"/>
                    <a:pt x="0" y="901"/>
                    <a:pt x="213" y="1114"/>
                  </a:cubicBezTo>
                  <a:cubicBezTo>
                    <a:pt x="312" y="1222"/>
                    <a:pt x="451" y="1276"/>
                    <a:pt x="592" y="1276"/>
                  </a:cubicBezTo>
                  <a:cubicBezTo>
                    <a:pt x="726" y="1276"/>
                    <a:pt x="862" y="1227"/>
                    <a:pt x="966" y="1132"/>
                  </a:cubicBezTo>
                  <a:cubicBezTo>
                    <a:pt x="1174" y="924"/>
                    <a:pt x="1350" y="0"/>
                    <a:pt x="135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231496" y="1779067"/>
              <a:ext cx="23245" cy="30676"/>
            </a:xfrm>
            <a:custGeom>
              <a:avLst/>
              <a:gdLst/>
              <a:ahLst/>
              <a:cxnLst/>
              <a:rect l="l" t="t" r="r" b="b"/>
              <a:pathLst>
                <a:path w="829" h="1094" extrusionOk="0">
                  <a:moveTo>
                    <a:pt x="190" y="1"/>
                  </a:moveTo>
                  <a:cubicBezTo>
                    <a:pt x="190" y="1"/>
                    <a:pt x="1" y="615"/>
                    <a:pt x="56" y="828"/>
                  </a:cubicBezTo>
                  <a:cubicBezTo>
                    <a:pt x="106" y="987"/>
                    <a:pt x="257" y="1093"/>
                    <a:pt x="415" y="1093"/>
                  </a:cubicBezTo>
                  <a:cubicBezTo>
                    <a:pt x="449" y="1093"/>
                    <a:pt x="484" y="1088"/>
                    <a:pt x="518" y="1077"/>
                  </a:cubicBezTo>
                  <a:cubicBezTo>
                    <a:pt x="712" y="1022"/>
                    <a:pt x="828" y="809"/>
                    <a:pt x="768" y="615"/>
                  </a:cubicBezTo>
                  <a:cubicBezTo>
                    <a:pt x="712" y="403"/>
                    <a:pt x="190" y="1"/>
                    <a:pt x="190"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53162" y="1676328"/>
              <a:ext cx="583568" cy="359697"/>
            </a:xfrm>
            <a:custGeom>
              <a:avLst/>
              <a:gdLst/>
              <a:ahLst/>
              <a:cxnLst/>
              <a:rect l="l" t="t" r="r" b="b"/>
              <a:pathLst>
                <a:path w="20812" h="12828" extrusionOk="0">
                  <a:moveTo>
                    <a:pt x="1174" y="1"/>
                  </a:moveTo>
                  <a:cubicBezTo>
                    <a:pt x="578" y="1"/>
                    <a:pt x="1" y="102"/>
                    <a:pt x="1" y="102"/>
                  </a:cubicBezTo>
                  <a:lnTo>
                    <a:pt x="1" y="12827"/>
                  </a:lnTo>
                  <a:lnTo>
                    <a:pt x="20465" y="12827"/>
                  </a:lnTo>
                  <a:cubicBezTo>
                    <a:pt x="20465" y="12827"/>
                    <a:pt x="20812" y="12079"/>
                    <a:pt x="20313" y="11732"/>
                  </a:cubicBezTo>
                  <a:cubicBezTo>
                    <a:pt x="20153" y="11617"/>
                    <a:pt x="19890" y="11578"/>
                    <a:pt x="19610" y="11578"/>
                  </a:cubicBezTo>
                  <a:cubicBezTo>
                    <a:pt x="19052" y="11578"/>
                    <a:pt x="18428" y="11732"/>
                    <a:pt x="18428" y="11732"/>
                  </a:cubicBezTo>
                  <a:cubicBezTo>
                    <a:pt x="18428" y="11732"/>
                    <a:pt x="18543" y="11367"/>
                    <a:pt x="18483" y="11058"/>
                  </a:cubicBezTo>
                  <a:cubicBezTo>
                    <a:pt x="18446" y="10827"/>
                    <a:pt x="18331" y="10632"/>
                    <a:pt x="18003" y="10577"/>
                  </a:cubicBezTo>
                  <a:cubicBezTo>
                    <a:pt x="17926" y="10568"/>
                    <a:pt x="17849" y="10563"/>
                    <a:pt x="17771" y="10563"/>
                  </a:cubicBezTo>
                  <a:cubicBezTo>
                    <a:pt x="17694" y="10563"/>
                    <a:pt x="17617" y="10568"/>
                    <a:pt x="17540" y="10577"/>
                  </a:cubicBezTo>
                  <a:cubicBezTo>
                    <a:pt x="16963" y="10632"/>
                    <a:pt x="16464" y="10924"/>
                    <a:pt x="16464" y="10924"/>
                  </a:cubicBezTo>
                  <a:cubicBezTo>
                    <a:pt x="16464" y="10924"/>
                    <a:pt x="16501" y="10096"/>
                    <a:pt x="15942" y="10036"/>
                  </a:cubicBezTo>
                  <a:cubicBezTo>
                    <a:pt x="15915" y="10033"/>
                    <a:pt x="15889" y="10031"/>
                    <a:pt x="15863" y="10031"/>
                  </a:cubicBezTo>
                  <a:cubicBezTo>
                    <a:pt x="15344" y="10031"/>
                    <a:pt x="14962" y="10748"/>
                    <a:pt x="14962" y="10748"/>
                  </a:cubicBezTo>
                  <a:cubicBezTo>
                    <a:pt x="14962" y="10748"/>
                    <a:pt x="15055" y="9265"/>
                    <a:pt x="14477" y="9131"/>
                  </a:cubicBezTo>
                  <a:cubicBezTo>
                    <a:pt x="14456" y="9126"/>
                    <a:pt x="14435" y="9124"/>
                    <a:pt x="14412" y="9124"/>
                  </a:cubicBezTo>
                  <a:cubicBezTo>
                    <a:pt x="13842" y="9124"/>
                    <a:pt x="12823" y="10498"/>
                    <a:pt x="12823" y="10498"/>
                  </a:cubicBezTo>
                  <a:cubicBezTo>
                    <a:pt x="12823" y="10498"/>
                    <a:pt x="12957" y="9787"/>
                    <a:pt x="12726" y="9593"/>
                  </a:cubicBezTo>
                  <a:cubicBezTo>
                    <a:pt x="12684" y="9558"/>
                    <a:pt x="12613" y="9544"/>
                    <a:pt x="12526" y="9544"/>
                  </a:cubicBezTo>
                  <a:cubicBezTo>
                    <a:pt x="12136" y="9544"/>
                    <a:pt x="11415" y="9827"/>
                    <a:pt x="11400" y="9842"/>
                  </a:cubicBezTo>
                  <a:cubicBezTo>
                    <a:pt x="11418" y="9824"/>
                    <a:pt x="12033" y="9325"/>
                    <a:pt x="11899" y="8941"/>
                  </a:cubicBezTo>
                  <a:cubicBezTo>
                    <a:pt x="11795" y="8627"/>
                    <a:pt x="11221" y="8592"/>
                    <a:pt x="10965" y="8592"/>
                  </a:cubicBezTo>
                  <a:cubicBezTo>
                    <a:pt x="10889" y="8592"/>
                    <a:pt x="10841" y="8595"/>
                    <a:pt x="10841" y="8595"/>
                  </a:cubicBezTo>
                  <a:cubicBezTo>
                    <a:pt x="10841" y="8595"/>
                    <a:pt x="11686" y="8207"/>
                    <a:pt x="11418" y="7532"/>
                  </a:cubicBezTo>
                  <a:cubicBezTo>
                    <a:pt x="11169" y="6881"/>
                    <a:pt x="10129" y="6820"/>
                    <a:pt x="10129" y="6820"/>
                  </a:cubicBezTo>
                  <a:cubicBezTo>
                    <a:pt x="10129" y="6820"/>
                    <a:pt x="10647" y="6534"/>
                    <a:pt x="10513" y="6206"/>
                  </a:cubicBezTo>
                  <a:cubicBezTo>
                    <a:pt x="10379" y="5859"/>
                    <a:pt x="9764" y="5799"/>
                    <a:pt x="9764" y="5799"/>
                  </a:cubicBezTo>
                  <a:cubicBezTo>
                    <a:pt x="9764" y="5799"/>
                    <a:pt x="10148" y="5628"/>
                    <a:pt x="10263" y="5319"/>
                  </a:cubicBezTo>
                  <a:cubicBezTo>
                    <a:pt x="10319" y="5185"/>
                    <a:pt x="10319" y="5014"/>
                    <a:pt x="10185" y="4820"/>
                  </a:cubicBezTo>
                  <a:cubicBezTo>
                    <a:pt x="9919" y="4474"/>
                    <a:pt x="9373" y="4405"/>
                    <a:pt x="8977" y="4405"/>
                  </a:cubicBezTo>
                  <a:cubicBezTo>
                    <a:pt x="8710" y="4405"/>
                    <a:pt x="8512" y="4436"/>
                    <a:pt x="8512" y="4436"/>
                  </a:cubicBezTo>
                  <a:cubicBezTo>
                    <a:pt x="8512" y="4436"/>
                    <a:pt x="9145" y="3951"/>
                    <a:pt x="8683" y="3646"/>
                  </a:cubicBezTo>
                  <a:cubicBezTo>
                    <a:pt x="8529" y="3543"/>
                    <a:pt x="8309" y="3509"/>
                    <a:pt x="8083" y="3509"/>
                  </a:cubicBezTo>
                  <a:cubicBezTo>
                    <a:pt x="7633" y="3509"/>
                    <a:pt x="7163" y="3646"/>
                    <a:pt x="7163" y="3646"/>
                  </a:cubicBezTo>
                  <a:cubicBezTo>
                    <a:pt x="7163" y="3646"/>
                    <a:pt x="7569" y="3166"/>
                    <a:pt x="6913" y="2588"/>
                  </a:cubicBezTo>
                  <a:cubicBezTo>
                    <a:pt x="6764" y="2457"/>
                    <a:pt x="6545" y="2406"/>
                    <a:pt x="6296" y="2406"/>
                  </a:cubicBezTo>
                  <a:cubicBezTo>
                    <a:pt x="5533" y="2406"/>
                    <a:pt x="4488" y="2883"/>
                    <a:pt x="4302" y="2968"/>
                  </a:cubicBezTo>
                  <a:lnTo>
                    <a:pt x="4302" y="2968"/>
                  </a:lnTo>
                  <a:cubicBezTo>
                    <a:pt x="4455" y="2897"/>
                    <a:pt x="5138" y="2523"/>
                    <a:pt x="4852" y="2278"/>
                  </a:cubicBezTo>
                  <a:cubicBezTo>
                    <a:pt x="4743" y="2181"/>
                    <a:pt x="4563" y="2149"/>
                    <a:pt x="4372" y="2149"/>
                  </a:cubicBezTo>
                  <a:cubicBezTo>
                    <a:pt x="3990" y="2149"/>
                    <a:pt x="3563" y="2278"/>
                    <a:pt x="3563" y="2278"/>
                  </a:cubicBezTo>
                  <a:cubicBezTo>
                    <a:pt x="3563" y="2278"/>
                    <a:pt x="4025" y="1641"/>
                    <a:pt x="3563" y="1373"/>
                  </a:cubicBezTo>
                  <a:cubicBezTo>
                    <a:pt x="3483" y="1330"/>
                    <a:pt x="3390" y="1312"/>
                    <a:pt x="3290" y="1312"/>
                  </a:cubicBezTo>
                  <a:cubicBezTo>
                    <a:pt x="2815" y="1312"/>
                    <a:pt x="2196" y="1719"/>
                    <a:pt x="2196" y="1719"/>
                  </a:cubicBezTo>
                  <a:cubicBezTo>
                    <a:pt x="2196" y="1719"/>
                    <a:pt x="2773" y="1063"/>
                    <a:pt x="2427" y="393"/>
                  </a:cubicBezTo>
                  <a:cubicBezTo>
                    <a:pt x="2263" y="83"/>
                    <a:pt x="1710" y="1"/>
                    <a:pt x="1174"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64574" y="1831417"/>
              <a:ext cx="62081" cy="59473"/>
            </a:xfrm>
            <a:custGeom>
              <a:avLst/>
              <a:gdLst/>
              <a:ahLst/>
              <a:cxnLst/>
              <a:rect l="l" t="t" r="r" b="b"/>
              <a:pathLst>
                <a:path w="2214" h="2121" extrusionOk="0">
                  <a:moveTo>
                    <a:pt x="2214" y="0"/>
                  </a:moveTo>
                  <a:cubicBezTo>
                    <a:pt x="2214" y="0"/>
                    <a:pt x="670" y="328"/>
                    <a:pt x="324" y="656"/>
                  </a:cubicBezTo>
                  <a:cubicBezTo>
                    <a:pt x="0" y="1003"/>
                    <a:pt x="0" y="1539"/>
                    <a:pt x="324" y="1867"/>
                  </a:cubicBezTo>
                  <a:cubicBezTo>
                    <a:pt x="490" y="2033"/>
                    <a:pt x="716" y="2120"/>
                    <a:pt x="941" y="2120"/>
                  </a:cubicBezTo>
                  <a:cubicBezTo>
                    <a:pt x="1159" y="2120"/>
                    <a:pt x="1377" y="2038"/>
                    <a:pt x="1539" y="1867"/>
                  </a:cubicBezTo>
                  <a:cubicBezTo>
                    <a:pt x="1867" y="1539"/>
                    <a:pt x="2214" y="0"/>
                    <a:pt x="2214"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1773986" y="1943746"/>
              <a:ext cx="36817" cy="46518"/>
            </a:xfrm>
            <a:custGeom>
              <a:avLst/>
              <a:gdLst/>
              <a:ahLst/>
              <a:cxnLst/>
              <a:rect l="l" t="t" r="r" b="b"/>
              <a:pathLst>
                <a:path w="1313" h="1659" extrusionOk="0">
                  <a:moveTo>
                    <a:pt x="97" y="0"/>
                  </a:moveTo>
                  <a:cubicBezTo>
                    <a:pt x="97" y="0"/>
                    <a:pt x="0" y="1059"/>
                    <a:pt x="134" y="1345"/>
                  </a:cubicBezTo>
                  <a:cubicBezTo>
                    <a:pt x="245" y="1550"/>
                    <a:pt x="449" y="1658"/>
                    <a:pt x="660" y="1658"/>
                  </a:cubicBezTo>
                  <a:cubicBezTo>
                    <a:pt x="749" y="1658"/>
                    <a:pt x="839" y="1639"/>
                    <a:pt x="924" y="1599"/>
                  </a:cubicBezTo>
                  <a:cubicBezTo>
                    <a:pt x="1197" y="1442"/>
                    <a:pt x="1313" y="1095"/>
                    <a:pt x="1174" y="827"/>
                  </a:cubicBezTo>
                  <a:cubicBezTo>
                    <a:pt x="1021" y="536"/>
                    <a:pt x="97" y="0"/>
                    <a:pt x="9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828524" y="1899947"/>
              <a:ext cx="37854" cy="27984"/>
            </a:xfrm>
            <a:custGeom>
              <a:avLst/>
              <a:gdLst/>
              <a:ahLst/>
              <a:cxnLst/>
              <a:rect l="l" t="t" r="r" b="b"/>
              <a:pathLst>
                <a:path w="1350" h="998" extrusionOk="0">
                  <a:moveTo>
                    <a:pt x="1350" y="1"/>
                  </a:moveTo>
                  <a:lnTo>
                    <a:pt x="1350" y="1"/>
                  </a:lnTo>
                  <a:cubicBezTo>
                    <a:pt x="1350" y="1"/>
                    <a:pt x="481" y="1"/>
                    <a:pt x="269" y="135"/>
                  </a:cubicBezTo>
                  <a:cubicBezTo>
                    <a:pt x="61" y="292"/>
                    <a:pt x="1" y="578"/>
                    <a:pt x="135" y="791"/>
                  </a:cubicBezTo>
                  <a:cubicBezTo>
                    <a:pt x="220" y="926"/>
                    <a:pt x="368" y="997"/>
                    <a:pt x="524" y="997"/>
                  </a:cubicBezTo>
                  <a:cubicBezTo>
                    <a:pt x="614" y="997"/>
                    <a:pt x="706" y="974"/>
                    <a:pt x="791" y="925"/>
                  </a:cubicBezTo>
                  <a:cubicBezTo>
                    <a:pt x="1003" y="791"/>
                    <a:pt x="1350" y="1"/>
                    <a:pt x="13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809597" y="1859542"/>
              <a:ext cx="15702" cy="22740"/>
            </a:xfrm>
            <a:custGeom>
              <a:avLst/>
              <a:gdLst/>
              <a:ahLst/>
              <a:cxnLst/>
              <a:rect l="l" t="t" r="r" b="b"/>
              <a:pathLst>
                <a:path w="560" h="811" extrusionOk="0">
                  <a:moveTo>
                    <a:pt x="213" y="0"/>
                  </a:moveTo>
                  <a:cubicBezTo>
                    <a:pt x="213" y="0"/>
                    <a:pt x="1" y="444"/>
                    <a:pt x="19" y="578"/>
                  </a:cubicBezTo>
                  <a:cubicBezTo>
                    <a:pt x="41" y="718"/>
                    <a:pt x="155" y="811"/>
                    <a:pt x="278" y="811"/>
                  </a:cubicBezTo>
                  <a:cubicBezTo>
                    <a:pt x="289" y="811"/>
                    <a:pt x="300" y="810"/>
                    <a:pt x="310" y="809"/>
                  </a:cubicBezTo>
                  <a:cubicBezTo>
                    <a:pt x="463" y="790"/>
                    <a:pt x="560" y="652"/>
                    <a:pt x="542" y="518"/>
                  </a:cubicBezTo>
                  <a:cubicBezTo>
                    <a:pt x="523" y="365"/>
                    <a:pt x="213" y="0"/>
                    <a:pt x="213"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1872322" y="1861084"/>
              <a:ext cx="18815" cy="29190"/>
            </a:xfrm>
            <a:custGeom>
              <a:avLst/>
              <a:gdLst/>
              <a:ahLst/>
              <a:cxnLst/>
              <a:rect l="l" t="t" r="r" b="b"/>
              <a:pathLst>
                <a:path w="671" h="1041" extrusionOk="0">
                  <a:moveTo>
                    <a:pt x="347" y="0"/>
                  </a:moveTo>
                  <a:cubicBezTo>
                    <a:pt x="347" y="0"/>
                    <a:pt x="0" y="523"/>
                    <a:pt x="0" y="694"/>
                  </a:cubicBezTo>
                  <a:cubicBezTo>
                    <a:pt x="0" y="888"/>
                    <a:pt x="153" y="1040"/>
                    <a:pt x="324" y="1040"/>
                  </a:cubicBezTo>
                  <a:cubicBezTo>
                    <a:pt x="518" y="1040"/>
                    <a:pt x="670" y="906"/>
                    <a:pt x="670" y="712"/>
                  </a:cubicBezTo>
                  <a:cubicBezTo>
                    <a:pt x="670" y="541"/>
                    <a:pt x="347" y="0"/>
                    <a:pt x="347"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929440" y="1842157"/>
              <a:ext cx="9758" cy="15198"/>
            </a:xfrm>
            <a:custGeom>
              <a:avLst/>
              <a:gdLst/>
              <a:ahLst/>
              <a:cxnLst/>
              <a:rect l="l" t="t" r="r" b="b"/>
              <a:pathLst>
                <a:path w="348" h="542" extrusionOk="0">
                  <a:moveTo>
                    <a:pt x="177" y="1"/>
                  </a:moveTo>
                  <a:cubicBezTo>
                    <a:pt x="177" y="1"/>
                    <a:pt x="1" y="255"/>
                    <a:pt x="1" y="347"/>
                  </a:cubicBezTo>
                  <a:cubicBezTo>
                    <a:pt x="1" y="444"/>
                    <a:pt x="79" y="523"/>
                    <a:pt x="177" y="541"/>
                  </a:cubicBezTo>
                  <a:cubicBezTo>
                    <a:pt x="274" y="541"/>
                    <a:pt x="347" y="463"/>
                    <a:pt x="347" y="371"/>
                  </a:cubicBezTo>
                  <a:cubicBezTo>
                    <a:pt x="347" y="273"/>
                    <a:pt x="177" y="1"/>
                    <a:pt x="177"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889212" y="1753747"/>
              <a:ext cx="58323" cy="39929"/>
            </a:xfrm>
            <a:custGeom>
              <a:avLst/>
              <a:gdLst/>
              <a:ahLst/>
              <a:cxnLst/>
              <a:rect l="l" t="t" r="r" b="b"/>
              <a:pathLst>
                <a:path w="2080" h="1424" extrusionOk="0">
                  <a:moveTo>
                    <a:pt x="1273" y="0"/>
                  </a:moveTo>
                  <a:cubicBezTo>
                    <a:pt x="1163" y="0"/>
                    <a:pt x="1050" y="25"/>
                    <a:pt x="943" y="77"/>
                  </a:cubicBezTo>
                  <a:cubicBezTo>
                    <a:pt x="596" y="248"/>
                    <a:pt x="0" y="1347"/>
                    <a:pt x="0" y="1347"/>
                  </a:cubicBezTo>
                  <a:cubicBezTo>
                    <a:pt x="0" y="1347"/>
                    <a:pt x="549" y="1423"/>
                    <a:pt x="1017" y="1423"/>
                  </a:cubicBezTo>
                  <a:cubicBezTo>
                    <a:pt x="1251" y="1423"/>
                    <a:pt x="1465" y="1404"/>
                    <a:pt x="1581" y="1347"/>
                  </a:cubicBezTo>
                  <a:cubicBezTo>
                    <a:pt x="1946" y="1172"/>
                    <a:pt x="2080" y="751"/>
                    <a:pt x="1909" y="405"/>
                  </a:cubicBezTo>
                  <a:cubicBezTo>
                    <a:pt x="1785" y="144"/>
                    <a:pt x="1536" y="0"/>
                    <a:pt x="1273"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2210204" y="1917500"/>
              <a:ext cx="45901" cy="31685"/>
            </a:xfrm>
            <a:custGeom>
              <a:avLst/>
              <a:gdLst/>
              <a:ahLst/>
              <a:cxnLst/>
              <a:rect l="l" t="t" r="r" b="b"/>
              <a:pathLst>
                <a:path w="1637" h="1130" extrusionOk="0">
                  <a:moveTo>
                    <a:pt x="1008" y="0"/>
                  </a:moveTo>
                  <a:cubicBezTo>
                    <a:pt x="920" y="0"/>
                    <a:pt x="831" y="22"/>
                    <a:pt x="749" y="68"/>
                  </a:cubicBezTo>
                  <a:cubicBezTo>
                    <a:pt x="463" y="202"/>
                    <a:pt x="1" y="1070"/>
                    <a:pt x="1" y="1070"/>
                  </a:cubicBezTo>
                  <a:cubicBezTo>
                    <a:pt x="1" y="1070"/>
                    <a:pt x="428" y="1130"/>
                    <a:pt x="799" y="1130"/>
                  </a:cubicBezTo>
                  <a:cubicBezTo>
                    <a:pt x="984" y="1130"/>
                    <a:pt x="1156" y="1115"/>
                    <a:pt x="1253" y="1070"/>
                  </a:cubicBezTo>
                  <a:cubicBezTo>
                    <a:pt x="1521" y="936"/>
                    <a:pt x="1636" y="590"/>
                    <a:pt x="1502" y="317"/>
                  </a:cubicBezTo>
                  <a:cubicBezTo>
                    <a:pt x="1409" y="117"/>
                    <a:pt x="1211" y="0"/>
                    <a:pt x="1008"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2179388" y="1844372"/>
              <a:ext cx="59473" cy="50136"/>
            </a:xfrm>
            <a:custGeom>
              <a:avLst/>
              <a:gdLst/>
              <a:ahLst/>
              <a:cxnLst/>
              <a:rect l="l" t="t" r="r" b="b"/>
              <a:pathLst>
                <a:path w="2121" h="1788" extrusionOk="0">
                  <a:moveTo>
                    <a:pt x="0" y="0"/>
                  </a:moveTo>
                  <a:cubicBezTo>
                    <a:pt x="0" y="0"/>
                    <a:pt x="388" y="1350"/>
                    <a:pt x="735" y="1618"/>
                  </a:cubicBezTo>
                  <a:cubicBezTo>
                    <a:pt x="875" y="1733"/>
                    <a:pt x="1047" y="1788"/>
                    <a:pt x="1221" y="1788"/>
                  </a:cubicBezTo>
                  <a:cubicBezTo>
                    <a:pt x="1452" y="1788"/>
                    <a:pt x="1685" y="1690"/>
                    <a:pt x="1848" y="1502"/>
                  </a:cubicBezTo>
                  <a:cubicBezTo>
                    <a:pt x="2121" y="1156"/>
                    <a:pt x="2061" y="657"/>
                    <a:pt x="1714" y="384"/>
                  </a:cubicBezTo>
                  <a:cubicBezTo>
                    <a:pt x="1386" y="97"/>
                    <a:pt x="0" y="0"/>
                    <a:pt x="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1600250" y="1868066"/>
              <a:ext cx="45369" cy="53472"/>
            </a:xfrm>
            <a:custGeom>
              <a:avLst/>
              <a:gdLst/>
              <a:ahLst/>
              <a:cxnLst/>
              <a:rect l="l" t="t" r="r" b="b"/>
              <a:pathLst>
                <a:path w="1618" h="1907" extrusionOk="0">
                  <a:moveTo>
                    <a:pt x="1576" y="1"/>
                  </a:moveTo>
                  <a:cubicBezTo>
                    <a:pt x="1576" y="1"/>
                    <a:pt x="421" y="486"/>
                    <a:pt x="208" y="810"/>
                  </a:cubicBezTo>
                  <a:cubicBezTo>
                    <a:pt x="0" y="1138"/>
                    <a:pt x="92" y="1581"/>
                    <a:pt x="421" y="1794"/>
                  </a:cubicBezTo>
                  <a:cubicBezTo>
                    <a:pt x="539" y="1870"/>
                    <a:pt x="671" y="1907"/>
                    <a:pt x="803" y="1907"/>
                  </a:cubicBezTo>
                  <a:cubicBezTo>
                    <a:pt x="1038" y="1907"/>
                    <a:pt x="1269" y="1791"/>
                    <a:pt x="1405" y="1581"/>
                  </a:cubicBezTo>
                  <a:cubicBezTo>
                    <a:pt x="1617" y="1253"/>
                    <a:pt x="1576" y="1"/>
                    <a:pt x="1576"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1346432" y="1903705"/>
              <a:ext cx="41107" cy="28264"/>
            </a:xfrm>
            <a:custGeom>
              <a:avLst/>
              <a:gdLst/>
              <a:ahLst/>
              <a:cxnLst/>
              <a:rect l="l" t="t" r="r" b="b"/>
              <a:pathLst>
                <a:path w="1466" h="1008" extrusionOk="0">
                  <a:moveTo>
                    <a:pt x="914" y="0"/>
                  </a:moveTo>
                  <a:cubicBezTo>
                    <a:pt x="833" y="0"/>
                    <a:pt x="751" y="20"/>
                    <a:pt x="675" y="61"/>
                  </a:cubicBezTo>
                  <a:cubicBezTo>
                    <a:pt x="425" y="176"/>
                    <a:pt x="0" y="948"/>
                    <a:pt x="0" y="948"/>
                  </a:cubicBezTo>
                  <a:cubicBezTo>
                    <a:pt x="0" y="948"/>
                    <a:pt x="386" y="1007"/>
                    <a:pt x="718" y="1007"/>
                  </a:cubicBezTo>
                  <a:cubicBezTo>
                    <a:pt x="883" y="1007"/>
                    <a:pt x="1035" y="993"/>
                    <a:pt x="1119" y="948"/>
                  </a:cubicBezTo>
                  <a:cubicBezTo>
                    <a:pt x="1368" y="832"/>
                    <a:pt x="1465" y="523"/>
                    <a:pt x="1350" y="273"/>
                  </a:cubicBezTo>
                  <a:cubicBezTo>
                    <a:pt x="1269" y="100"/>
                    <a:pt x="1096" y="0"/>
                    <a:pt x="91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1112691" y="1921061"/>
              <a:ext cx="16740" cy="15366"/>
            </a:xfrm>
            <a:custGeom>
              <a:avLst/>
              <a:gdLst/>
              <a:ahLst/>
              <a:cxnLst/>
              <a:rect l="l" t="t" r="r" b="b"/>
              <a:pathLst>
                <a:path w="597" h="548" extrusionOk="0">
                  <a:moveTo>
                    <a:pt x="597" y="1"/>
                  </a:moveTo>
                  <a:cubicBezTo>
                    <a:pt x="597" y="1"/>
                    <a:pt x="195" y="56"/>
                    <a:pt x="98" y="153"/>
                  </a:cubicBezTo>
                  <a:cubicBezTo>
                    <a:pt x="1" y="232"/>
                    <a:pt x="1" y="384"/>
                    <a:pt x="98" y="481"/>
                  </a:cubicBezTo>
                  <a:cubicBezTo>
                    <a:pt x="139" y="523"/>
                    <a:pt x="201" y="547"/>
                    <a:pt x="264" y="547"/>
                  </a:cubicBezTo>
                  <a:cubicBezTo>
                    <a:pt x="322" y="547"/>
                    <a:pt x="380" y="527"/>
                    <a:pt x="426" y="481"/>
                  </a:cubicBezTo>
                  <a:cubicBezTo>
                    <a:pt x="523" y="384"/>
                    <a:pt x="597" y="1"/>
                    <a:pt x="597"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856293" y="1815294"/>
              <a:ext cx="36172" cy="36087"/>
            </a:xfrm>
            <a:custGeom>
              <a:avLst/>
              <a:gdLst/>
              <a:ahLst/>
              <a:cxnLst/>
              <a:rect l="l" t="t" r="r" b="b"/>
              <a:pathLst>
                <a:path w="1290" h="1287" extrusionOk="0">
                  <a:moveTo>
                    <a:pt x="576" y="1"/>
                  </a:moveTo>
                  <a:cubicBezTo>
                    <a:pt x="453" y="1"/>
                    <a:pt x="330" y="44"/>
                    <a:pt x="232" y="132"/>
                  </a:cubicBezTo>
                  <a:cubicBezTo>
                    <a:pt x="19" y="344"/>
                    <a:pt x="1" y="672"/>
                    <a:pt x="195" y="885"/>
                  </a:cubicBezTo>
                  <a:cubicBezTo>
                    <a:pt x="403" y="1097"/>
                    <a:pt x="1290" y="1287"/>
                    <a:pt x="1290" y="1287"/>
                  </a:cubicBezTo>
                  <a:cubicBezTo>
                    <a:pt x="1290" y="1287"/>
                    <a:pt x="1156" y="381"/>
                    <a:pt x="962" y="173"/>
                  </a:cubicBezTo>
                  <a:cubicBezTo>
                    <a:pt x="860" y="59"/>
                    <a:pt x="718" y="1"/>
                    <a:pt x="576"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1274650" y="1796424"/>
              <a:ext cx="48621" cy="48481"/>
            </a:xfrm>
            <a:custGeom>
              <a:avLst/>
              <a:gdLst/>
              <a:ahLst/>
              <a:cxnLst/>
              <a:rect l="l" t="t" r="r" b="b"/>
              <a:pathLst>
                <a:path w="1734" h="1729" extrusionOk="0">
                  <a:moveTo>
                    <a:pt x="773" y="0"/>
                  </a:moveTo>
                  <a:cubicBezTo>
                    <a:pt x="604" y="0"/>
                    <a:pt x="437" y="63"/>
                    <a:pt x="310" y="190"/>
                  </a:cubicBezTo>
                  <a:cubicBezTo>
                    <a:pt x="19" y="458"/>
                    <a:pt x="1" y="902"/>
                    <a:pt x="269" y="1193"/>
                  </a:cubicBezTo>
                  <a:cubicBezTo>
                    <a:pt x="523" y="1461"/>
                    <a:pt x="1733" y="1729"/>
                    <a:pt x="1733" y="1729"/>
                  </a:cubicBezTo>
                  <a:cubicBezTo>
                    <a:pt x="1733" y="1729"/>
                    <a:pt x="1562" y="518"/>
                    <a:pt x="1290" y="227"/>
                  </a:cubicBezTo>
                  <a:cubicBezTo>
                    <a:pt x="1149" y="77"/>
                    <a:pt x="960" y="0"/>
                    <a:pt x="773"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759134" y="1976665"/>
              <a:ext cx="32414" cy="42985"/>
            </a:xfrm>
            <a:custGeom>
              <a:avLst/>
              <a:gdLst/>
              <a:ahLst/>
              <a:cxnLst/>
              <a:rect l="l" t="t" r="r" b="b"/>
              <a:pathLst>
                <a:path w="1156" h="1533" extrusionOk="0">
                  <a:moveTo>
                    <a:pt x="827" y="0"/>
                  </a:moveTo>
                  <a:cubicBezTo>
                    <a:pt x="827" y="0"/>
                    <a:pt x="134" y="596"/>
                    <a:pt x="56" y="887"/>
                  </a:cubicBezTo>
                  <a:cubicBezTo>
                    <a:pt x="0" y="1155"/>
                    <a:pt x="153" y="1442"/>
                    <a:pt x="444" y="1520"/>
                  </a:cubicBezTo>
                  <a:cubicBezTo>
                    <a:pt x="482" y="1529"/>
                    <a:pt x="521" y="1533"/>
                    <a:pt x="559" y="1533"/>
                  </a:cubicBezTo>
                  <a:cubicBezTo>
                    <a:pt x="790" y="1533"/>
                    <a:pt x="1014" y="1382"/>
                    <a:pt x="1077" y="1137"/>
                  </a:cubicBezTo>
                  <a:cubicBezTo>
                    <a:pt x="1155" y="864"/>
                    <a:pt x="827" y="0"/>
                    <a:pt x="827"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1176958" y="1975683"/>
              <a:ext cx="43182" cy="42593"/>
            </a:xfrm>
            <a:custGeom>
              <a:avLst/>
              <a:gdLst/>
              <a:ahLst/>
              <a:cxnLst/>
              <a:rect l="l" t="t" r="r" b="b"/>
              <a:pathLst>
                <a:path w="1540" h="1519" extrusionOk="0">
                  <a:moveTo>
                    <a:pt x="701" y="0"/>
                  </a:moveTo>
                  <a:cubicBezTo>
                    <a:pt x="545" y="0"/>
                    <a:pt x="389" y="58"/>
                    <a:pt x="269" y="169"/>
                  </a:cubicBezTo>
                  <a:cubicBezTo>
                    <a:pt x="19" y="400"/>
                    <a:pt x="1" y="784"/>
                    <a:pt x="232" y="1038"/>
                  </a:cubicBezTo>
                  <a:cubicBezTo>
                    <a:pt x="481" y="1287"/>
                    <a:pt x="1539" y="1518"/>
                    <a:pt x="1539" y="1518"/>
                  </a:cubicBezTo>
                  <a:cubicBezTo>
                    <a:pt x="1539" y="1518"/>
                    <a:pt x="1387" y="460"/>
                    <a:pt x="1156" y="206"/>
                  </a:cubicBezTo>
                  <a:cubicBezTo>
                    <a:pt x="1036" y="67"/>
                    <a:pt x="869" y="0"/>
                    <a:pt x="701"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2"/>
            <p:cNvSpPr/>
            <p:nvPr/>
          </p:nvSpPr>
          <p:spPr>
            <a:xfrm>
              <a:off x="797998" y="1731006"/>
              <a:ext cx="42144" cy="53584"/>
            </a:xfrm>
            <a:custGeom>
              <a:avLst/>
              <a:gdLst/>
              <a:ahLst/>
              <a:cxnLst/>
              <a:rect l="l" t="t" r="r" b="b"/>
              <a:pathLst>
                <a:path w="1503" h="1911" extrusionOk="0">
                  <a:moveTo>
                    <a:pt x="1193" y="0"/>
                  </a:moveTo>
                  <a:cubicBezTo>
                    <a:pt x="1193" y="0"/>
                    <a:pt x="250" y="675"/>
                    <a:pt x="134" y="1022"/>
                  </a:cubicBezTo>
                  <a:cubicBezTo>
                    <a:pt x="0" y="1368"/>
                    <a:pt x="195" y="1752"/>
                    <a:pt x="541" y="1867"/>
                  </a:cubicBezTo>
                  <a:cubicBezTo>
                    <a:pt x="617" y="1897"/>
                    <a:pt x="695" y="1910"/>
                    <a:pt x="771" y="1910"/>
                  </a:cubicBezTo>
                  <a:cubicBezTo>
                    <a:pt x="1043" y="1910"/>
                    <a:pt x="1297" y="1736"/>
                    <a:pt x="1387" y="1465"/>
                  </a:cubicBezTo>
                  <a:cubicBezTo>
                    <a:pt x="1502" y="1119"/>
                    <a:pt x="1193" y="0"/>
                    <a:pt x="1193"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2"/>
            <p:cNvSpPr/>
            <p:nvPr/>
          </p:nvSpPr>
          <p:spPr>
            <a:xfrm>
              <a:off x="996605" y="1944138"/>
              <a:ext cx="25432" cy="31517"/>
            </a:xfrm>
            <a:custGeom>
              <a:avLst/>
              <a:gdLst/>
              <a:ahLst/>
              <a:cxnLst/>
              <a:rect l="l" t="t" r="r" b="b"/>
              <a:pathLst>
                <a:path w="907" h="1124" extrusionOk="0">
                  <a:moveTo>
                    <a:pt x="448" y="1"/>
                  </a:moveTo>
                  <a:cubicBezTo>
                    <a:pt x="305" y="1"/>
                    <a:pt x="167" y="84"/>
                    <a:pt x="98" y="236"/>
                  </a:cubicBezTo>
                  <a:cubicBezTo>
                    <a:pt x="1" y="430"/>
                    <a:pt x="98" y="1123"/>
                    <a:pt x="98" y="1123"/>
                  </a:cubicBezTo>
                  <a:cubicBezTo>
                    <a:pt x="98" y="1123"/>
                    <a:pt x="712" y="777"/>
                    <a:pt x="809" y="582"/>
                  </a:cubicBezTo>
                  <a:cubicBezTo>
                    <a:pt x="906" y="388"/>
                    <a:pt x="828" y="139"/>
                    <a:pt x="620" y="42"/>
                  </a:cubicBezTo>
                  <a:cubicBezTo>
                    <a:pt x="564" y="14"/>
                    <a:pt x="506" y="1"/>
                    <a:pt x="448"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1587296" y="2000891"/>
              <a:ext cx="23217" cy="27255"/>
            </a:xfrm>
            <a:custGeom>
              <a:avLst/>
              <a:gdLst/>
              <a:ahLst/>
              <a:cxnLst/>
              <a:rect l="l" t="t" r="r" b="b"/>
              <a:pathLst>
                <a:path w="828" h="972" extrusionOk="0">
                  <a:moveTo>
                    <a:pt x="749" y="0"/>
                  </a:moveTo>
                  <a:lnTo>
                    <a:pt x="749" y="0"/>
                  </a:lnTo>
                  <a:cubicBezTo>
                    <a:pt x="748" y="0"/>
                    <a:pt x="189" y="273"/>
                    <a:pt x="92" y="444"/>
                  </a:cubicBezTo>
                  <a:cubicBezTo>
                    <a:pt x="0" y="619"/>
                    <a:pt x="55" y="850"/>
                    <a:pt x="231" y="924"/>
                  </a:cubicBezTo>
                  <a:cubicBezTo>
                    <a:pt x="287" y="956"/>
                    <a:pt x="350" y="972"/>
                    <a:pt x="413" y="972"/>
                  </a:cubicBezTo>
                  <a:cubicBezTo>
                    <a:pt x="540" y="972"/>
                    <a:pt x="665" y="908"/>
                    <a:pt x="730" y="790"/>
                  </a:cubicBezTo>
                  <a:cubicBezTo>
                    <a:pt x="827" y="619"/>
                    <a:pt x="749" y="0"/>
                    <a:pt x="749"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2"/>
            <p:cNvSpPr/>
            <p:nvPr/>
          </p:nvSpPr>
          <p:spPr>
            <a:xfrm>
              <a:off x="1769696" y="1889208"/>
              <a:ext cx="17273" cy="21479"/>
            </a:xfrm>
            <a:custGeom>
              <a:avLst/>
              <a:gdLst/>
              <a:ahLst/>
              <a:cxnLst/>
              <a:rect l="l" t="t" r="r" b="b"/>
              <a:pathLst>
                <a:path w="616" h="766" extrusionOk="0">
                  <a:moveTo>
                    <a:pt x="560" y="0"/>
                  </a:moveTo>
                  <a:cubicBezTo>
                    <a:pt x="560" y="0"/>
                    <a:pt x="135" y="231"/>
                    <a:pt x="56" y="365"/>
                  </a:cubicBezTo>
                  <a:cubicBezTo>
                    <a:pt x="1" y="481"/>
                    <a:pt x="38" y="656"/>
                    <a:pt x="172" y="730"/>
                  </a:cubicBezTo>
                  <a:cubicBezTo>
                    <a:pt x="214" y="754"/>
                    <a:pt x="259" y="765"/>
                    <a:pt x="304" y="765"/>
                  </a:cubicBezTo>
                  <a:cubicBezTo>
                    <a:pt x="404" y="765"/>
                    <a:pt x="500" y="708"/>
                    <a:pt x="541" y="615"/>
                  </a:cubicBezTo>
                  <a:cubicBezTo>
                    <a:pt x="615" y="481"/>
                    <a:pt x="560" y="0"/>
                    <a:pt x="560"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811279" y="1925856"/>
              <a:ext cx="11833" cy="12870"/>
            </a:xfrm>
            <a:custGeom>
              <a:avLst/>
              <a:gdLst/>
              <a:ahLst/>
              <a:cxnLst/>
              <a:rect l="l" t="t" r="r" b="b"/>
              <a:pathLst>
                <a:path w="422" h="459" extrusionOk="0">
                  <a:moveTo>
                    <a:pt x="1" y="1"/>
                  </a:moveTo>
                  <a:cubicBezTo>
                    <a:pt x="1" y="1"/>
                    <a:pt x="19" y="310"/>
                    <a:pt x="75" y="389"/>
                  </a:cubicBezTo>
                  <a:cubicBezTo>
                    <a:pt x="111" y="434"/>
                    <a:pt x="168" y="458"/>
                    <a:pt x="225" y="458"/>
                  </a:cubicBezTo>
                  <a:cubicBezTo>
                    <a:pt x="261" y="458"/>
                    <a:pt x="298" y="448"/>
                    <a:pt x="329" y="426"/>
                  </a:cubicBezTo>
                  <a:cubicBezTo>
                    <a:pt x="403" y="347"/>
                    <a:pt x="421" y="232"/>
                    <a:pt x="366" y="158"/>
                  </a:cubicBezTo>
                  <a:cubicBezTo>
                    <a:pt x="287" y="79"/>
                    <a:pt x="1" y="1"/>
                    <a:pt x="1"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842516" y="1991806"/>
              <a:ext cx="44331" cy="36845"/>
            </a:xfrm>
            <a:custGeom>
              <a:avLst/>
              <a:gdLst/>
              <a:ahLst/>
              <a:cxnLst/>
              <a:rect l="l" t="t" r="r" b="b"/>
              <a:pathLst>
                <a:path w="1581" h="1314" extrusionOk="0">
                  <a:moveTo>
                    <a:pt x="1" y="1"/>
                  </a:moveTo>
                  <a:cubicBezTo>
                    <a:pt x="1" y="1"/>
                    <a:pt x="310" y="980"/>
                    <a:pt x="560" y="1193"/>
                  </a:cubicBezTo>
                  <a:cubicBezTo>
                    <a:pt x="663" y="1273"/>
                    <a:pt x="787" y="1313"/>
                    <a:pt x="912" y="1313"/>
                  </a:cubicBezTo>
                  <a:cubicBezTo>
                    <a:pt x="1088" y="1313"/>
                    <a:pt x="1265" y="1234"/>
                    <a:pt x="1387" y="1077"/>
                  </a:cubicBezTo>
                  <a:cubicBezTo>
                    <a:pt x="1581" y="828"/>
                    <a:pt x="1544" y="463"/>
                    <a:pt x="1271" y="269"/>
                  </a:cubicBezTo>
                  <a:cubicBezTo>
                    <a:pt x="1022" y="56"/>
                    <a:pt x="1" y="1"/>
                    <a:pt x="1"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679015" y="1888675"/>
              <a:ext cx="28657" cy="23582"/>
            </a:xfrm>
            <a:custGeom>
              <a:avLst/>
              <a:gdLst/>
              <a:ahLst/>
              <a:cxnLst/>
              <a:rect l="l" t="t" r="r" b="b"/>
              <a:pathLst>
                <a:path w="1022" h="841" extrusionOk="0">
                  <a:moveTo>
                    <a:pt x="0" y="1"/>
                  </a:moveTo>
                  <a:cubicBezTo>
                    <a:pt x="0" y="1"/>
                    <a:pt x="194" y="634"/>
                    <a:pt x="365" y="768"/>
                  </a:cubicBezTo>
                  <a:cubicBezTo>
                    <a:pt x="429" y="816"/>
                    <a:pt x="511" y="841"/>
                    <a:pt x="593" y="841"/>
                  </a:cubicBezTo>
                  <a:cubicBezTo>
                    <a:pt x="706" y="841"/>
                    <a:pt x="820" y="793"/>
                    <a:pt x="888" y="694"/>
                  </a:cubicBezTo>
                  <a:cubicBezTo>
                    <a:pt x="1022" y="537"/>
                    <a:pt x="1003" y="287"/>
                    <a:pt x="827" y="172"/>
                  </a:cubicBezTo>
                  <a:cubicBezTo>
                    <a:pt x="657" y="38"/>
                    <a:pt x="0" y="1"/>
                    <a:pt x="0"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1375566" y="1981403"/>
              <a:ext cx="66511" cy="43939"/>
            </a:xfrm>
            <a:custGeom>
              <a:avLst/>
              <a:gdLst/>
              <a:ahLst/>
              <a:cxnLst/>
              <a:rect l="l" t="t" r="r" b="b"/>
              <a:pathLst>
                <a:path w="2372" h="1567" extrusionOk="0">
                  <a:moveTo>
                    <a:pt x="790" y="1"/>
                  </a:moveTo>
                  <a:cubicBezTo>
                    <a:pt x="778" y="1"/>
                    <a:pt x="766" y="1"/>
                    <a:pt x="754" y="2"/>
                  </a:cubicBezTo>
                  <a:cubicBezTo>
                    <a:pt x="329" y="25"/>
                    <a:pt x="1" y="409"/>
                    <a:pt x="43" y="834"/>
                  </a:cubicBezTo>
                  <a:cubicBezTo>
                    <a:pt x="78" y="1250"/>
                    <a:pt x="408" y="1567"/>
                    <a:pt x="820" y="1567"/>
                  </a:cubicBezTo>
                  <a:cubicBezTo>
                    <a:pt x="843" y="1567"/>
                    <a:pt x="865" y="1566"/>
                    <a:pt x="888" y="1564"/>
                  </a:cubicBezTo>
                  <a:cubicBezTo>
                    <a:pt x="1313" y="1527"/>
                    <a:pt x="2371" y="658"/>
                    <a:pt x="2371" y="658"/>
                  </a:cubicBezTo>
                  <a:cubicBezTo>
                    <a:pt x="2371" y="658"/>
                    <a:pt x="1258" y="1"/>
                    <a:pt x="790"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1063593" y="1967440"/>
              <a:ext cx="35134" cy="48369"/>
            </a:xfrm>
            <a:custGeom>
              <a:avLst/>
              <a:gdLst/>
              <a:ahLst/>
              <a:cxnLst/>
              <a:rect l="l" t="t" r="r" b="b"/>
              <a:pathLst>
                <a:path w="1253" h="1725" extrusionOk="0">
                  <a:moveTo>
                    <a:pt x="828" y="1"/>
                  </a:moveTo>
                  <a:cubicBezTo>
                    <a:pt x="828" y="1"/>
                    <a:pt x="116" y="713"/>
                    <a:pt x="56" y="1041"/>
                  </a:cubicBezTo>
                  <a:cubicBezTo>
                    <a:pt x="1" y="1350"/>
                    <a:pt x="213" y="1655"/>
                    <a:pt x="541" y="1715"/>
                  </a:cubicBezTo>
                  <a:cubicBezTo>
                    <a:pt x="574" y="1721"/>
                    <a:pt x="607" y="1724"/>
                    <a:pt x="640" y="1724"/>
                  </a:cubicBezTo>
                  <a:cubicBezTo>
                    <a:pt x="910" y="1724"/>
                    <a:pt x="1162" y="1527"/>
                    <a:pt x="1211" y="1235"/>
                  </a:cubicBezTo>
                  <a:cubicBezTo>
                    <a:pt x="1253" y="925"/>
                    <a:pt x="828" y="1"/>
                    <a:pt x="82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1716196" y="1999293"/>
              <a:ext cx="33592" cy="22208"/>
            </a:xfrm>
            <a:custGeom>
              <a:avLst/>
              <a:gdLst/>
              <a:ahLst/>
              <a:cxnLst/>
              <a:rect l="l" t="t" r="r" b="b"/>
              <a:pathLst>
                <a:path w="1198" h="792" extrusionOk="0">
                  <a:moveTo>
                    <a:pt x="423" y="1"/>
                  </a:moveTo>
                  <a:cubicBezTo>
                    <a:pt x="417" y="1"/>
                    <a:pt x="412" y="1"/>
                    <a:pt x="407" y="2"/>
                  </a:cubicBezTo>
                  <a:cubicBezTo>
                    <a:pt x="176" y="2"/>
                    <a:pt x="0" y="173"/>
                    <a:pt x="24" y="404"/>
                  </a:cubicBezTo>
                  <a:cubicBezTo>
                    <a:pt x="24" y="616"/>
                    <a:pt x="195" y="792"/>
                    <a:pt x="426" y="792"/>
                  </a:cubicBezTo>
                  <a:cubicBezTo>
                    <a:pt x="638" y="773"/>
                    <a:pt x="1197" y="367"/>
                    <a:pt x="1197" y="367"/>
                  </a:cubicBezTo>
                  <a:cubicBezTo>
                    <a:pt x="1197" y="367"/>
                    <a:pt x="646" y="1"/>
                    <a:pt x="42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627701" y="1955018"/>
              <a:ext cx="35667" cy="48369"/>
            </a:xfrm>
            <a:custGeom>
              <a:avLst/>
              <a:gdLst/>
              <a:ahLst/>
              <a:cxnLst/>
              <a:rect l="l" t="t" r="r" b="b"/>
              <a:pathLst>
                <a:path w="1272" h="1725" extrusionOk="0">
                  <a:moveTo>
                    <a:pt x="828" y="0"/>
                  </a:moveTo>
                  <a:cubicBezTo>
                    <a:pt x="828" y="0"/>
                    <a:pt x="116" y="712"/>
                    <a:pt x="61" y="1040"/>
                  </a:cubicBezTo>
                  <a:cubicBezTo>
                    <a:pt x="1" y="1350"/>
                    <a:pt x="213" y="1659"/>
                    <a:pt x="541" y="1715"/>
                  </a:cubicBezTo>
                  <a:cubicBezTo>
                    <a:pt x="576" y="1721"/>
                    <a:pt x="611" y="1725"/>
                    <a:pt x="645" y="1725"/>
                  </a:cubicBezTo>
                  <a:cubicBezTo>
                    <a:pt x="913" y="1725"/>
                    <a:pt x="1163" y="1525"/>
                    <a:pt x="1216" y="1234"/>
                  </a:cubicBezTo>
                  <a:cubicBezTo>
                    <a:pt x="1271" y="924"/>
                    <a:pt x="828" y="0"/>
                    <a:pt x="828"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1661125" y="1851354"/>
              <a:ext cx="14160" cy="19039"/>
            </a:xfrm>
            <a:custGeom>
              <a:avLst/>
              <a:gdLst/>
              <a:ahLst/>
              <a:cxnLst/>
              <a:rect l="l" t="t" r="r" b="b"/>
              <a:pathLst>
                <a:path w="505" h="679" extrusionOk="0">
                  <a:moveTo>
                    <a:pt x="329" y="1"/>
                  </a:moveTo>
                  <a:cubicBezTo>
                    <a:pt x="329" y="1"/>
                    <a:pt x="61" y="292"/>
                    <a:pt x="24" y="408"/>
                  </a:cubicBezTo>
                  <a:cubicBezTo>
                    <a:pt x="1" y="542"/>
                    <a:pt x="98" y="657"/>
                    <a:pt x="213" y="676"/>
                  </a:cubicBezTo>
                  <a:cubicBezTo>
                    <a:pt x="227" y="677"/>
                    <a:pt x="240" y="678"/>
                    <a:pt x="253" y="678"/>
                  </a:cubicBezTo>
                  <a:cubicBezTo>
                    <a:pt x="370" y="678"/>
                    <a:pt x="465" y="606"/>
                    <a:pt x="486" y="481"/>
                  </a:cubicBezTo>
                  <a:cubicBezTo>
                    <a:pt x="504" y="366"/>
                    <a:pt x="329" y="1"/>
                    <a:pt x="329"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2"/>
            <p:cNvSpPr/>
            <p:nvPr/>
          </p:nvSpPr>
          <p:spPr>
            <a:xfrm>
              <a:off x="757452" y="1691105"/>
              <a:ext cx="38359" cy="49350"/>
            </a:xfrm>
            <a:custGeom>
              <a:avLst/>
              <a:gdLst/>
              <a:ahLst/>
              <a:cxnLst/>
              <a:rect l="l" t="t" r="r" b="b"/>
              <a:pathLst>
                <a:path w="1368" h="1760" extrusionOk="0">
                  <a:moveTo>
                    <a:pt x="1021" y="0"/>
                  </a:moveTo>
                  <a:cubicBezTo>
                    <a:pt x="1021" y="0"/>
                    <a:pt x="194" y="675"/>
                    <a:pt x="97" y="980"/>
                  </a:cubicBezTo>
                  <a:cubicBezTo>
                    <a:pt x="0" y="1308"/>
                    <a:pt x="194" y="1636"/>
                    <a:pt x="522" y="1733"/>
                  </a:cubicBezTo>
                  <a:cubicBezTo>
                    <a:pt x="580" y="1751"/>
                    <a:pt x="639" y="1760"/>
                    <a:pt x="697" y="1760"/>
                  </a:cubicBezTo>
                  <a:cubicBezTo>
                    <a:pt x="952" y="1760"/>
                    <a:pt x="1196" y="1594"/>
                    <a:pt x="1271" y="1326"/>
                  </a:cubicBezTo>
                  <a:cubicBezTo>
                    <a:pt x="1368" y="1021"/>
                    <a:pt x="1021" y="0"/>
                    <a:pt x="1021"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2"/>
            <p:cNvSpPr/>
            <p:nvPr/>
          </p:nvSpPr>
          <p:spPr>
            <a:xfrm>
              <a:off x="1286062" y="1893470"/>
              <a:ext cx="28012" cy="34349"/>
            </a:xfrm>
            <a:custGeom>
              <a:avLst/>
              <a:gdLst/>
              <a:ahLst/>
              <a:cxnLst/>
              <a:rect l="l" t="t" r="r" b="b"/>
              <a:pathLst>
                <a:path w="999" h="1225" extrusionOk="0">
                  <a:moveTo>
                    <a:pt x="93" y="1"/>
                  </a:moveTo>
                  <a:cubicBezTo>
                    <a:pt x="93" y="1"/>
                    <a:pt x="0" y="772"/>
                    <a:pt x="93" y="985"/>
                  </a:cubicBezTo>
                  <a:cubicBezTo>
                    <a:pt x="174" y="1134"/>
                    <a:pt x="333" y="1224"/>
                    <a:pt x="494" y="1224"/>
                  </a:cubicBezTo>
                  <a:cubicBezTo>
                    <a:pt x="562" y="1224"/>
                    <a:pt x="630" y="1208"/>
                    <a:pt x="693" y="1174"/>
                  </a:cubicBezTo>
                  <a:cubicBezTo>
                    <a:pt x="924" y="1059"/>
                    <a:pt x="998" y="791"/>
                    <a:pt x="883" y="578"/>
                  </a:cubicBezTo>
                  <a:cubicBezTo>
                    <a:pt x="786" y="366"/>
                    <a:pt x="93" y="1"/>
                    <a:pt x="9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2"/>
            <p:cNvSpPr/>
            <p:nvPr/>
          </p:nvSpPr>
          <p:spPr>
            <a:xfrm>
              <a:off x="905924" y="1834726"/>
              <a:ext cx="100439" cy="66202"/>
            </a:xfrm>
            <a:custGeom>
              <a:avLst/>
              <a:gdLst/>
              <a:ahLst/>
              <a:cxnLst/>
              <a:rect l="l" t="t" r="r" b="b"/>
              <a:pathLst>
                <a:path w="3582" h="2361" extrusionOk="0">
                  <a:moveTo>
                    <a:pt x="1202" y="0"/>
                  </a:moveTo>
                  <a:cubicBezTo>
                    <a:pt x="1134" y="0"/>
                    <a:pt x="1074" y="5"/>
                    <a:pt x="1022" y="16"/>
                  </a:cubicBezTo>
                  <a:cubicBezTo>
                    <a:pt x="389" y="173"/>
                    <a:pt x="0" y="806"/>
                    <a:pt x="158" y="1444"/>
                  </a:cubicBezTo>
                  <a:cubicBezTo>
                    <a:pt x="288" y="1985"/>
                    <a:pt x="769" y="2360"/>
                    <a:pt x="1304" y="2360"/>
                  </a:cubicBezTo>
                  <a:cubicBezTo>
                    <a:pt x="1395" y="2360"/>
                    <a:pt x="1488" y="2350"/>
                    <a:pt x="1581" y="2327"/>
                  </a:cubicBezTo>
                  <a:cubicBezTo>
                    <a:pt x="2214" y="2174"/>
                    <a:pt x="3581" y="636"/>
                    <a:pt x="3581" y="636"/>
                  </a:cubicBezTo>
                  <a:cubicBezTo>
                    <a:pt x="3581" y="636"/>
                    <a:pt x="1960" y="0"/>
                    <a:pt x="12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 name="Google Shape;63;p2"/>
          <p:cNvGrpSpPr/>
          <p:nvPr/>
        </p:nvGrpSpPr>
        <p:grpSpPr>
          <a:xfrm>
            <a:off x="10369163" y="5303699"/>
            <a:ext cx="1509192" cy="1136692"/>
            <a:chOff x="174200" y="1152825"/>
            <a:chExt cx="1519525" cy="1144475"/>
          </a:xfrm>
        </p:grpSpPr>
        <p:sp>
          <p:nvSpPr>
            <p:cNvPr id="64" name="Google Shape;64;p2"/>
            <p:cNvSpPr/>
            <p:nvPr/>
          </p:nvSpPr>
          <p:spPr>
            <a:xfrm>
              <a:off x="177800" y="1152825"/>
              <a:ext cx="1515925" cy="1144475"/>
            </a:xfrm>
            <a:custGeom>
              <a:avLst/>
              <a:gdLst/>
              <a:ahLst/>
              <a:cxnLst/>
              <a:rect l="l" t="t" r="r" b="b"/>
              <a:pathLst>
                <a:path w="60637" h="45779" extrusionOk="0">
                  <a:moveTo>
                    <a:pt x="38109" y="1"/>
                  </a:moveTo>
                  <a:cubicBezTo>
                    <a:pt x="36661" y="1"/>
                    <a:pt x="35336" y="408"/>
                    <a:pt x="34387" y="1394"/>
                  </a:cubicBezTo>
                  <a:cubicBezTo>
                    <a:pt x="33487" y="2294"/>
                    <a:pt x="32875" y="3806"/>
                    <a:pt x="32407" y="5319"/>
                  </a:cubicBezTo>
                  <a:cubicBezTo>
                    <a:pt x="31218" y="10108"/>
                    <a:pt x="31687" y="16553"/>
                    <a:pt x="31687" y="17597"/>
                  </a:cubicBezTo>
                  <a:cubicBezTo>
                    <a:pt x="31362" y="14320"/>
                    <a:pt x="29274" y="6795"/>
                    <a:pt x="27186" y="3050"/>
                  </a:cubicBezTo>
                  <a:cubicBezTo>
                    <a:pt x="26430" y="2006"/>
                    <a:pt x="25817" y="1250"/>
                    <a:pt x="25061" y="962"/>
                  </a:cubicBezTo>
                  <a:cubicBezTo>
                    <a:pt x="24764" y="863"/>
                    <a:pt x="24360" y="814"/>
                    <a:pt x="23879" y="814"/>
                  </a:cubicBezTo>
                  <a:cubicBezTo>
                    <a:pt x="19993" y="814"/>
                    <a:pt x="11135" y="3984"/>
                    <a:pt x="13827" y="9207"/>
                  </a:cubicBezTo>
                  <a:cubicBezTo>
                    <a:pt x="14115" y="9819"/>
                    <a:pt x="14403" y="10396"/>
                    <a:pt x="14727" y="10864"/>
                  </a:cubicBezTo>
                  <a:cubicBezTo>
                    <a:pt x="18004" y="15653"/>
                    <a:pt x="24917" y="19865"/>
                    <a:pt x="26430" y="20766"/>
                  </a:cubicBezTo>
                  <a:cubicBezTo>
                    <a:pt x="24629" y="19865"/>
                    <a:pt x="15916" y="15220"/>
                    <a:pt x="10983" y="14752"/>
                  </a:cubicBezTo>
                  <a:lnTo>
                    <a:pt x="9326" y="14752"/>
                  </a:lnTo>
                  <a:cubicBezTo>
                    <a:pt x="4681" y="15509"/>
                    <a:pt x="1" y="21666"/>
                    <a:pt x="3601" y="26311"/>
                  </a:cubicBezTo>
                  <a:cubicBezTo>
                    <a:pt x="3781" y="26455"/>
                    <a:pt x="3925" y="26743"/>
                    <a:pt x="4069" y="26923"/>
                  </a:cubicBezTo>
                  <a:cubicBezTo>
                    <a:pt x="6212" y="29134"/>
                    <a:pt x="10125" y="29713"/>
                    <a:pt x="13637" y="29713"/>
                  </a:cubicBezTo>
                  <a:cubicBezTo>
                    <a:pt x="17503" y="29713"/>
                    <a:pt x="20884" y="29011"/>
                    <a:pt x="20884" y="29011"/>
                  </a:cubicBezTo>
                  <a:lnTo>
                    <a:pt x="20884" y="29011"/>
                  </a:lnTo>
                  <a:cubicBezTo>
                    <a:pt x="20416" y="29299"/>
                    <a:pt x="9614" y="35312"/>
                    <a:pt x="12315" y="40857"/>
                  </a:cubicBezTo>
                  <a:cubicBezTo>
                    <a:pt x="12459" y="41145"/>
                    <a:pt x="12603" y="41325"/>
                    <a:pt x="12783" y="41613"/>
                  </a:cubicBezTo>
                  <a:cubicBezTo>
                    <a:pt x="14796" y="44372"/>
                    <a:pt x="20231" y="45779"/>
                    <a:pt x="25444" y="45779"/>
                  </a:cubicBezTo>
                  <a:cubicBezTo>
                    <a:pt x="29555" y="45779"/>
                    <a:pt x="33527" y="44904"/>
                    <a:pt x="35575" y="43126"/>
                  </a:cubicBezTo>
                  <a:cubicBezTo>
                    <a:pt x="37232" y="41613"/>
                    <a:pt x="38132" y="39525"/>
                    <a:pt x="38564" y="37257"/>
                  </a:cubicBezTo>
                  <a:cubicBezTo>
                    <a:pt x="39320" y="33368"/>
                    <a:pt x="38420" y="29299"/>
                    <a:pt x="38420" y="29299"/>
                  </a:cubicBezTo>
                  <a:lnTo>
                    <a:pt x="38420" y="29299"/>
                  </a:lnTo>
                  <a:cubicBezTo>
                    <a:pt x="41732" y="30811"/>
                    <a:pt x="44577" y="31568"/>
                    <a:pt x="47277" y="31712"/>
                  </a:cubicBezTo>
                  <a:cubicBezTo>
                    <a:pt x="47536" y="31722"/>
                    <a:pt x="47791" y="31727"/>
                    <a:pt x="48044" y="31727"/>
                  </a:cubicBezTo>
                  <a:cubicBezTo>
                    <a:pt x="51457" y="31727"/>
                    <a:pt x="54377" y="30821"/>
                    <a:pt x="56891" y="29011"/>
                  </a:cubicBezTo>
                  <a:cubicBezTo>
                    <a:pt x="60312" y="26599"/>
                    <a:pt x="60636" y="20153"/>
                    <a:pt x="58224" y="16409"/>
                  </a:cubicBezTo>
                  <a:cubicBezTo>
                    <a:pt x="57791" y="15653"/>
                    <a:pt x="57179" y="15040"/>
                    <a:pt x="56567" y="14608"/>
                  </a:cubicBezTo>
                  <a:cubicBezTo>
                    <a:pt x="55991" y="14140"/>
                    <a:pt x="55379" y="13852"/>
                    <a:pt x="54623" y="13708"/>
                  </a:cubicBezTo>
                  <a:cubicBezTo>
                    <a:pt x="54056" y="13554"/>
                    <a:pt x="53442" y="13484"/>
                    <a:pt x="52797" y="13484"/>
                  </a:cubicBezTo>
                  <a:cubicBezTo>
                    <a:pt x="47124" y="13484"/>
                    <a:pt x="38984" y="18851"/>
                    <a:pt x="38564" y="19109"/>
                  </a:cubicBezTo>
                  <a:cubicBezTo>
                    <a:pt x="38888" y="18821"/>
                    <a:pt x="46377" y="11152"/>
                    <a:pt x="47566" y="7119"/>
                  </a:cubicBezTo>
                  <a:cubicBezTo>
                    <a:pt x="47566" y="6795"/>
                    <a:pt x="47710" y="6507"/>
                    <a:pt x="47710" y="6219"/>
                  </a:cubicBezTo>
                  <a:cubicBezTo>
                    <a:pt x="47710" y="3531"/>
                    <a:pt x="42373" y="1"/>
                    <a:pt x="3810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2"/>
            <p:cNvSpPr/>
            <p:nvPr/>
          </p:nvSpPr>
          <p:spPr>
            <a:xfrm>
              <a:off x="1359725" y="1518025"/>
              <a:ext cx="333975" cy="427975"/>
            </a:xfrm>
            <a:custGeom>
              <a:avLst/>
              <a:gdLst/>
              <a:ahLst/>
              <a:cxnLst/>
              <a:rect l="l" t="t" r="r" b="b"/>
              <a:pathLst>
                <a:path w="13359" h="17119" extrusionOk="0">
                  <a:moveTo>
                    <a:pt x="9290" y="0"/>
                  </a:moveTo>
                  <a:cubicBezTo>
                    <a:pt x="10947" y="1657"/>
                    <a:pt x="11847" y="4213"/>
                    <a:pt x="11559" y="6590"/>
                  </a:cubicBezTo>
                  <a:cubicBezTo>
                    <a:pt x="11415" y="10190"/>
                    <a:pt x="9002" y="13503"/>
                    <a:pt x="5834" y="15303"/>
                  </a:cubicBezTo>
                  <a:cubicBezTo>
                    <a:pt x="4033" y="16347"/>
                    <a:pt x="2089" y="16960"/>
                    <a:pt x="0" y="17104"/>
                  </a:cubicBezTo>
                  <a:cubicBezTo>
                    <a:pt x="259" y="17114"/>
                    <a:pt x="514" y="17119"/>
                    <a:pt x="767" y="17119"/>
                  </a:cubicBezTo>
                  <a:cubicBezTo>
                    <a:pt x="4180" y="17119"/>
                    <a:pt x="7100" y="16213"/>
                    <a:pt x="9614" y="14403"/>
                  </a:cubicBezTo>
                  <a:cubicBezTo>
                    <a:pt x="13035" y="11991"/>
                    <a:pt x="13359" y="5545"/>
                    <a:pt x="10947" y="1801"/>
                  </a:cubicBezTo>
                  <a:cubicBezTo>
                    <a:pt x="10514" y="1045"/>
                    <a:pt x="9902" y="432"/>
                    <a:pt x="92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2"/>
            <p:cNvSpPr/>
            <p:nvPr/>
          </p:nvSpPr>
          <p:spPr>
            <a:xfrm>
              <a:off x="497350" y="2084225"/>
              <a:ext cx="644550" cy="213075"/>
            </a:xfrm>
            <a:custGeom>
              <a:avLst/>
              <a:gdLst/>
              <a:ahLst/>
              <a:cxnLst/>
              <a:rect l="l" t="t" r="r" b="b"/>
              <a:pathLst>
                <a:path w="25782" h="8523" extrusionOk="0">
                  <a:moveTo>
                    <a:pt x="25782" y="1"/>
                  </a:moveTo>
                  <a:cubicBezTo>
                    <a:pt x="23981" y="2989"/>
                    <a:pt x="20993" y="5258"/>
                    <a:pt x="17680" y="6302"/>
                  </a:cubicBezTo>
                  <a:cubicBezTo>
                    <a:pt x="15892" y="6850"/>
                    <a:pt x="14062" y="7081"/>
                    <a:pt x="12218" y="7081"/>
                  </a:cubicBezTo>
                  <a:cubicBezTo>
                    <a:pt x="8974" y="7081"/>
                    <a:pt x="5689" y="6366"/>
                    <a:pt x="2521" y="5402"/>
                  </a:cubicBezTo>
                  <a:cubicBezTo>
                    <a:pt x="1621" y="5114"/>
                    <a:pt x="721" y="4790"/>
                    <a:pt x="1" y="4357"/>
                  </a:cubicBezTo>
                  <a:lnTo>
                    <a:pt x="1" y="4357"/>
                  </a:lnTo>
                  <a:cubicBezTo>
                    <a:pt x="2014" y="7116"/>
                    <a:pt x="7449" y="8523"/>
                    <a:pt x="12662" y="8523"/>
                  </a:cubicBezTo>
                  <a:cubicBezTo>
                    <a:pt x="16773" y="8523"/>
                    <a:pt x="20745" y="7648"/>
                    <a:pt x="22793" y="5870"/>
                  </a:cubicBezTo>
                  <a:cubicBezTo>
                    <a:pt x="24450" y="4357"/>
                    <a:pt x="25350" y="2269"/>
                    <a:pt x="25782"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2"/>
            <p:cNvSpPr/>
            <p:nvPr/>
          </p:nvSpPr>
          <p:spPr>
            <a:xfrm>
              <a:off x="174200" y="1521625"/>
              <a:ext cx="278175" cy="288975"/>
            </a:xfrm>
            <a:custGeom>
              <a:avLst/>
              <a:gdLst/>
              <a:ahLst/>
              <a:cxnLst/>
              <a:rect l="l" t="t" r="r" b="b"/>
              <a:pathLst>
                <a:path w="11127" h="11559" extrusionOk="0">
                  <a:moveTo>
                    <a:pt x="9470" y="0"/>
                  </a:moveTo>
                  <a:cubicBezTo>
                    <a:pt x="4825" y="757"/>
                    <a:pt x="1" y="6914"/>
                    <a:pt x="3745" y="11559"/>
                  </a:cubicBezTo>
                  <a:cubicBezTo>
                    <a:pt x="3169" y="8714"/>
                    <a:pt x="3925" y="5401"/>
                    <a:pt x="5870" y="3169"/>
                  </a:cubicBezTo>
                  <a:cubicBezTo>
                    <a:pt x="7202" y="1513"/>
                    <a:pt x="9002" y="468"/>
                    <a:pt x="1112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2"/>
            <p:cNvSpPr/>
            <p:nvPr/>
          </p:nvSpPr>
          <p:spPr>
            <a:xfrm>
              <a:off x="456175" y="1173175"/>
              <a:ext cx="401275" cy="251250"/>
            </a:xfrm>
            <a:custGeom>
              <a:avLst/>
              <a:gdLst/>
              <a:ahLst/>
              <a:cxnLst/>
              <a:rect l="l" t="t" r="r" b="b"/>
              <a:pathLst>
                <a:path w="16051" h="10050" extrusionOk="0">
                  <a:moveTo>
                    <a:pt x="12744" y="0"/>
                  </a:moveTo>
                  <a:cubicBezTo>
                    <a:pt x="8858" y="0"/>
                    <a:pt x="0" y="3170"/>
                    <a:pt x="2692" y="8393"/>
                  </a:cubicBezTo>
                  <a:cubicBezTo>
                    <a:pt x="2980" y="9005"/>
                    <a:pt x="3268" y="9582"/>
                    <a:pt x="3592" y="10050"/>
                  </a:cubicBezTo>
                  <a:cubicBezTo>
                    <a:pt x="3124" y="8681"/>
                    <a:pt x="3124" y="7025"/>
                    <a:pt x="3736" y="5693"/>
                  </a:cubicBezTo>
                  <a:cubicBezTo>
                    <a:pt x="4781" y="3280"/>
                    <a:pt x="7049" y="1804"/>
                    <a:pt x="9425" y="1192"/>
                  </a:cubicBezTo>
                  <a:cubicBezTo>
                    <a:pt x="10123" y="1080"/>
                    <a:pt x="10842" y="1012"/>
                    <a:pt x="11558" y="1012"/>
                  </a:cubicBezTo>
                  <a:cubicBezTo>
                    <a:pt x="12689" y="1012"/>
                    <a:pt x="13812" y="1183"/>
                    <a:pt x="14826" y="1624"/>
                  </a:cubicBezTo>
                  <a:cubicBezTo>
                    <a:pt x="15295" y="1804"/>
                    <a:pt x="15583" y="2092"/>
                    <a:pt x="16051" y="2236"/>
                  </a:cubicBezTo>
                  <a:cubicBezTo>
                    <a:pt x="15295" y="1192"/>
                    <a:pt x="14682" y="292"/>
                    <a:pt x="13926" y="148"/>
                  </a:cubicBezTo>
                  <a:cubicBezTo>
                    <a:pt x="13629" y="49"/>
                    <a:pt x="13225" y="0"/>
                    <a:pt x="12744"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987950" y="1152825"/>
              <a:ext cx="382600" cy="177975"/>
            </a:xfrm>
            <a:custGeom>
              <a:avLst/>
              <a:gdLst/>
              <a:ahLst/>
              <a:cxnLst/>
              <a:rect l="l" t="t" r="r" b="b"/>
              <a:pathLst>
                <a:path w="15304" h="7119" extrusionOk="0">
                  <a:moveTo>
                    <a:pt x="5703" y="1"/>
                  </a:moveTo>
                  <a:cubicBezTo>
                    <a:pt x="4255" y="1"/>
                    <a:pt x="2930" y="408"/>
                    <a:pt x="1981" y="1394"/>
                  </a:cubicBezTo>
                  <a:cubicBezTo>
                    <a:pt x="1081" y="2294"/>
                    <a:pt x="469" y="3662"/>
                    <a:pt x="1" y="5319"/>
                  </a:cubicBezTo>
                  <a:cubicBezTo>
                    <a:pt x="1657" y="3194"/>
                    <a:pt x="4213" y="1718"/>
                    <a:pt x="6914" y="1718"/>
                  </a:cubicBezTo>
                  <a:cubicBezTo>
                    <a:pt x="10371" y="1718"/>
                    <a:pt x="13683" y="3950"/>
                    <a:pt x="15160" y="7119"/>
                  </a:cubicBezTo>
                  <a:cubicBezTo>
                    <a:pt x="15160" y="6795"/>
                    <a:pt x="15304" y="6507"/>
                    <a:pt x="15304" y="6219"/>
                  </a:cubicBezTo>
                  <a:cubicBezTo>
                    <a:pt x="15304" y="3531"/>
                    <a:pt x="9967" y="1"/>
                    <a:pt x="570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707100" y="1761975"/>
              <a:ext cx="318675" cy="359300"/>
            </a:xfrm>
            <a:custGeom>
              <a:avLst/>
              <a:gdLst/>
              <a:ahLst/>
              <a:cxnLst/>
              <a:rect l="l" t="t" r="r" b="b"/>
              <a:pathLst>
                <a:path w="12747" h="14372" extrusionOk="0">
                  <a:moveTo>
                    <a:pt x="10190" y="0"/>
                  </a:moveTo>
                  <a:cubicBezTo>
                    <a:pt x="7058" y="1477"/>
                    <a:pt x="4033" y="3457"/>
                    <a:pt x="1513" y="5833"/>
                  </a:cubicBezTo>
                  <a:cubicBezTo>
                    <a:pt x="757" y="6445"/>
                    <a:pt x="1" y="7490"/>
                    <a:pt x="433" y="8246"/>
                  </a:cubicBezTo>
                  <a:cubicBezTo>
                    <a:pt x="739" y="8646"/>
                    <a:pt x="1168" y="8846"/>
                    <a:pt x="1589" y="8846"/>
                  </a:cubicBezTo>
                  <a:cubicBezTo>
                    <a:pt x="1813" y="8846"/>
                    <a:pt x="2034" y="8790"/>
                    <a:pt x="2233" y="8678"/>
                  </a:cubicBezTo>
                  <a:cubicBezTo>
                    <a:pt x="2845" y="8534"/>
                    <a:pt x="3457" y="7958"/>
                    <a:pt x="3889" y="7490"/>
                  </a:cubicBezTo>
                  <a:cubicBezTo>
                    <a:pt x="5400" y="5717"/>
                    <a:pt x="6910" y="4063"/>
                    <a:pt x="8420" y="2421"/>
                  </a:cubicBezTo>
                  <a:lnTo>
                    <a:pt x="8420" y="2421"/>
                  </a:lnTo>
                  <a:cubicBezTo>
                    <a:pt x="6210" y="4886"/>
                    <a:pt x="4418" y="7845"/>
                    <a:pt x="3133" y="11090"/>
                  </a:cubicBezTo>
                  <a:cubicBezTo>
                    <a:pt x="2989" y="11558"/>
                    <a:pt x="2701" y="12135"/>
                    <a:pt x="2701" y="12747"/>
                  </a:cubicBezTo>
                  <a:cubicBezTo>
                    <a:pt x="2845" y="13359"/>
                    <a:pt x="3133" y="13935"/>
                    <a:pt x="3601" y="14259"/>
                  </a:cubicBezTo>
                  <a:cubicBezTo>
                    <a:pt x="3763" y="14337"/>
                    <a:pt x="3930" y="14371"/>
                    <a:pt x="4098" y="14371"/>
                  </a:cubicBezTo>
                  <a:cubicBezTo>
                    <a:pt x="4864" y="14371"/>
                    <a:pt x="5656" y="13655"/>
                    <a:pt x="6158" y="13035"/>
                  </a:cubicBezTo>
                  <a:cubicBezTo>
                    <a:pt x="7743" y="11215"/>
                    <a:pt x="8921" y="9084"/>
                    <a:pt x="9634" y="6818"/>
                  </a:cubicBezTo>
                  <a:lnTo>
                    <a:pt x="9634" y="6818"/>
                  </a:lnTo>
                  <a:cubicBezTo>
                    <a:pt x="9486" y="7913"/>
                    <a:pt x="9590" y="9084"/>
                    <a:pt x="9902" y="10190"/>
                  </a:cubicBezTo>
                  <a:cubicBezTo>
                    <a:pt x="10046" y="10802"/>
                    <a:pt x="10334" y="11558"/>
                    <a:pt x="11091" y="11702"/>
                  </a:cubicBezTo>
                  <a:cubicBezTo>
                    <a:pt x="11168" y="11721"/>
                    <a:pt x="11245" y="11729"/>
                    <a:pt x="11321" y="11729"/>
                  </a:cubicBezTo>
                  <a:cubicBezTo>
                    <a:pt x="11850" y="11729"/>
                    <a:pt x="12333" y="11324"/>
                    <a:pt x="12459" y="10946"/>
                  </a:cubicBezTo>
                  <a:cubicBezTo>
                    <a:pt x="12747" y="10334"/>
                    <a:pt x="12747" y="9758"/>
                    <a:pt x="12747" y="9146"/>
                  </a:cubicBezTo>
                  <a:cubicBezTo>
                    <a:pt x="12747" y="6157"/>
                    <a:pt x="12135" y="3133"/>
                    <a:pt x="101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714300" y="1349400"/>
              <a:ext cx="281775" cy="412600"/>
            </a:xfrm>
            <a:custGeom>
              <a:avLst/>
              <a:gdLst/>
              <a:ahLst/>
              <a:cxnLst/>
              <a:rect l="l" t="t" r="r" b="b"/>
              <a:pathLst>
                <a:path w="11271" h="16504" extrusionOk="0">
                  <a:moveTo>
                    <a:pt x="1443" y="1"/>
                  </a:moveTo>
                  <a:cubicBezTo>
                    <a:pt x="1206" y="1"/>
                    <a:pt x="970" y="87"/>
                    <a:pt x="757" y="300"/>
                  </a:cubicBezTo>
                  <a:cubicBezTo>
                    <a:pt x="1" y="732"/>
                    <a:pt x="325" y="1956"/>
                    <a:pt x="613" y="2857"/>
                  </a:cubicBezTo>
                  <a:cubicBezTo>
                    <a:pt x="1945" y="5557"/>
                    <a:pt x="3601" y="8078"/>
                    <a:pt x="5726" y="10202"/>
                  </a:cubicBezTo>
                  <a:cubicBezTo>
                    <a:pt x="5114" y="10202"/>
                    <a:pt x="4645" y="9446"/>
                    <a:pt x="4213" y="8978"/>
                  </a:cubicBezTo>
                  <a:cubicBezTo>
                    <a:pt x="3963" y="8747"/>
                    <a:pt x="3589" y="8598"/>
                    <a:pt x="3251" y="8598"/>
                  </a:cubicBezTo>
                  <a:cubicBezTo>
                    <a:pt x="2957" y="8598"/>
                    <a:pt x="2691" y="8710"/>
                    <a:pt x="2557" y="8978"/>
                  </a:cubicBezTo>
                  <a:cubicBezTo>
                    <a:pt x="2269" y="9302"/>
                    <a:pt x="2701" y="9878"/>
                    <a:pt x="3025" y="10202"/>
                  </a:cubicBezTo>
                  <a:cubicBezTo>
                    <a:pt x="5258" y="12759"/>
                    <a:pt x="7958" y="14847"/>
                    <a:pt x="10803" y="16503"/>
                  </a:cubicBezTo>
                  <a:cubicBezTo>
                    <a:pt x="11271" y="12759"/>
                    <a:pt x="10046" y="9302"/>
                    <a:pt x="8246" y="6133"/>
                  </a:cubicBezTo>
                  <a:cubicBezTo>
                    <a:pt x="8102" y="5845"/>
                    <a:pt x="7958" y="5557"/>
                    <a:pt x="7670" y="5557"/>
                  </a:cubicBezTo>
                  <a:cubicBezTo>
                    <a:pt x="7580" y="5531"/>
                    <a:pt x="7494" y="5518"/>
                    <a:pt x="7412" y="5518"/>
                  </a:cubicBezTo>
                  <a:cubicBezTo>
                    <a:pt x="6940" y="5518"/>
                    <a:pt x="6626" y="5935"/>
                    <a:pt x="6626" y="6457"/>
                  </a:cubicBezTo>
                  <a:cubicBezTo>
                    <a:pt x="6446" y="6889"/>
                    <a:pt x="6770" y="7502"/>
                    <a:pt x="7058" y="7934"/>
                  </a:cubicBezTo>
                  <a:cubicBezTo>
                    <a:pt x="7202" y="8402"/>
                    <a:pt x="7526" y="8834"/>
                    <a:pt x="7526" y="9302"/>
                  </a:cubicBezTo>
                  <a:cubicBezTo>
                    <a:pt x="6446" y="6601"/>
                    <a:pt x="5114" y="3901"/>
                    <a:pt x="3457" y="1488"/>
                  </a:cubicBezTo>
                  <a:cubicBezTo>
                    <a:pt x="3169" y="1056"/>
                    <a:pt x="2701" y="588"/>
                    <a:pt x="2269" y="300"/>
                  </a:cubicBezTo>
                  <a:cubicBezTo>
                    <a:pt x="2014" y="124"/>
                    <a:pt x="1727" y="1"/>
                    <a:pt x="144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987950" y="1325100"/>
              <a:ext cx="214275" cy="433300"/>
            </a:xfrm>
            <a:custGeom>
              <a:avLst/>
              <a:gdLst/>
              <a:ahLst/>
              <a:cxnLst/>
              <a:rect l="l" t="t" r="r" b="b"/>
              <a:pathLst>
                <a:path w="8571" h="17332" extrusionOk="0">
                  <a:moveTo>
                    <a:pt x="7478" y="1"/>
                  </a:moveTo>
                  <a:cubicBezTo>
                    <a:pt x="6859" y="1"/>
                    <a:pt x="6188" y="523"/>
                    <a:pt x="5870" y="948"/>
                  </a:cubicBezTo>
                  <a:cubicBezTo>
                    <a:pt x="4439" y="2822"/>
                    <a:pt x="3427" y="4922"/>
                    <a:pt x="2804" y="7186"/>
                  </a:cubicBezTo>
                  <a:lnTo>
                    <a:pt x="2804" y="7186"/>
                  </a:lnTo>
                  <a:cubicBezTo>
                    <a:pt x="2758" y="6892"/>
                    <a:pt x="2432" y="6673"/>
                    <a:pt x="2125" y="6673"/>
                  </a:cubicBezTo>
                  <a:cubicBezTo>
                    <a:pt x="2063" y="6654"/>
                    <a:pt x="2001" y="6645"/>
                    <a:pt x="1940" y="6645"/>
                  </a:cubicBezTo>
                  <a:cubicBezTo>
                    <a:pt x="1544" y="6645"/>
                    <a:pt x="1182" y="7024"/>
                    <a:pt x="901" y="7429"/>
                  </a:cubicBezTo>
                  <a:cubicBezTo>
                    <a:pt x="757" y="7717"/>
                    <a:pt x="613" y="8329"/>
                    <a:pt x="613" y="8762"/>
                  </a:cubicBezTo>
                  <a:cubicBezTo>
                    <a:pt x="469" y="11606"/>
                    <a:pt x="181" y="14451"/>
                    <a:pt x="1" y="17331"/>
                  </a:cubicBezTo>
                  <a:cubicBezTo>
                    <a:pt x="3025" y="14451"/>
                    <a:pt x="5582" y="11174"/>
                    <a:pt x="8102" y="7861"/>
                  </a:cubicBezTo>
                  <a:cubicBezTo>
                    <a:pt x="8282" y="7573"/>
                    <a:pt x="8570" y="7249"/>
                    <a:pt x="8282" y="6961"/>
                  </a:cubicBezTo>
                  <a:cubicBezTo>
                    <a:pt x="8166" y="6742"/>
                    <a:pt x="8018" y="6661"/>
                    <a:pt x="7854" y="6661"/>
                  </a:cubicBezTo>
                  <a:cubicBezTo>
                    <a:pt x="7559" y="6661"/>
                    <a:pt x="7214" y="6920"/>
                    <a:pt x="6914" y="7105"/>
                  </a:cubicBezTo>
                  <a:cubicBezTo>
                    <a:pt x="6158" y="8005"/>
                    <a:pt x="5402" y="8762"/>
                    <a:pt x="4682" y="9518"/>
                  </a:cubicBezTo>
                  <a:cubicBezTo>
                    <a:pt x="6482" y="7249"/>
                    <a:pt x="7814" y="4729"/>
                    <a:pt x="8426" y="1848"/>
                  </a:cubicBezTo>
                  <a:cubicBezTo>
                    <a:pt x="8570" y="1272"/>
                    <a:pt x="8570" y="516"/>
                    <a:pt x="8102" y="228"/>
                  </a:cubicBezTo>
                  <a:cubicBezTo>
                    <a:pt x="7913" y="67"/>
                    <a:pt x="7699" y="1"/>
                    <a:pt x="7478"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508175" y="1675550"/>
              <a:ext cx="479800" cy="163525"/>
            </a:xfrm>
            <a:custGeom>
              <a:avLst/>
              <a:gdLst/>
              <a:ahLst/>
              <a:cxnLst/>
              <a:rect l="l" t="t" r="r" b="b"/>
              <a:pathLst>
                <a:path w="19192" h="6541" extrusionOk="0">
                  <a:moveTo>
                    <a:pt x="11270" y="1"/>
                  </a:moveTo>
                  <a:cubicBezTo>
                    <a:pt x="10802" y="145"/>
                    <a:pt x="10190" y="613"/>
                    <a:pt x="10370" y="1045"/>
                  </a:cubicBezTo>
                  <a:cubicBezTo>
                    <a:pt x="10370" y="1415"/>
                    <a:pt x="10586" y="1638"/>
                    <a:pt x="10890" y="1787"/>
                  </a:cubicBezTo>
                  <a:lnTo>
                    <a:pt x="10890" y="1787"/>
                  </a:lnTo>
                  <a:cubicBezTo>
                    <a:pt x="8117" y="1062"/>
                    <a:pt x="5323" y="613"/>
                    <a:pt x="2557" y="613"/>
                  </a:cubicBezTo>
                  <a:cubicBezTo>
                    <a:pt x="2088" y="613"/>
                    <a:pt x="1512" y="613"/>
                    <a:pt x="1044" y="901"/>
                  </a:cubicBezTo>
                  <a:cubicBezTo>
                    <a:pt x="612" y="1045"/>
                    <a:pt x="144" y="1513"/>
                    <a:pt x="144" y="2089"/>
                  </a:cubicBezTo>
                  <a:cubicBezTo>
                    <a:pt x="0" y="2989"/>
                    <a:pt x="1368" y="3601"/>
                    <a:pt x="2268" y="3745"/>
                  </a:cubicBezTo>
                  <a:cubicBezTo>
                    <a:pt x="4213" y="4033"/>
                    <a:pt x="6013" y="4213"/>
                    <a:pt x="7958" y="4213"/>
                  </a:cubicBezTo>
                  <a:cubicBezTo>
                    <a:pt x="7489" y="4501"/>
                    <a:pt x="6913" y="4501"/>
                    <a:pt x="6301" y="4501"/>
                  </a:cubicBezTo>
                  <a:cubicBezTo>
                    <a:pt x="5869" y="4501"/>
                    <a:pt x="5257" y="4501"/>
                    <a:pt x="4789" y="4789"/>
                  </a:cubicBezTo>
                  <a:cubicBezTo>
                    <a:pt x="4357" y="5114"/>
                    <a:pt x="4069" y="5834"/>
                    <a:pt x="4501" y="6302"/>
                  </a:cubicBezTo>
                  <a:cubicBezTo>
                    <a:pt x="4670" y="6470"/>
                    <a:pt x="4900" y="6540"/>
                    <a:pt x="5149" y="6540"/>
                  </a:cubicBezTo>
                  <a:cubicBezTo>
                    <a:pt x="5325" y="6540"/>
                    <a:pt x="5510" y="6505"/>
                    <a:pt x="5689" y="6446"/>
                  </a:cubicBezTo>
                  <a:cubicBezTo>
                    <a:pt x="10370" y="6014"/>
                    <a:pt x="14871" y="4934"/>
                    <a:pt x="19192" y="3133"/>
                  </a:cubicBezTo>
                  <a:cubicBezTo>
                    <a:pt x="17103" y="2233"/>
                    <a:pt x="15015" y="1333"/>
                    <a:pt x="12746" y="433"/>
                  </a:cubicBezTo>
                  <a:cubicBezTo>
                    <a:pt x="12314" y="145"/>
                    <a:pt x="11846" y="1"/>
                    <a:pt x="1127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969950" y="1606125"/>
              <a:ext cx="476225" cy="211675"/>
            </a:xfrm>
            <a:custGeom>
              <a:avLst/>
              <a:gdLst/>
              <a:ahLst/>
              <a:cxnLst/>
              <a:rect l="l" t="t" r="r" b="b"/>
              <a:pathLst>
                <a:path w="19049" h="8467" extrusionOk="0">
                  <a:moveTo>
                    <a:pt x="14234" y="1"/>
                  </a:moveTo>
                  <a:cubicBezTo>
                    <a:pt x="13101" y="1"/>
                    <a:pt x="11891" y="477"/>
                    <a:pt x="10803" y="977"/>
                  </a:cubicBezTo>
                  <a:cubicBezTo>
                    <a:pt x="7202" y="2490"/>
                    <a:pt x="3601" y="3966"/>
                    <a:pt x="1" y="5622"/>
                  </a:cubicBezTo>
                  <a:cubicBezTo>
                    <a:pt x="3133" y="7422"/>
                    <a:pt x="7022" y="8323"/>
                    <a:pt x="10947" y="8467"/>
                  </a:cubicBezTo>
                  <a:cubicBezTo>
                    <a:pt x="11379" y="8467"/>
                    <a:pt x="11703" y="8467"/>
                    <a:pt x="11991" y="8323"/>
                  </a:cubicBezTo>
                  <a:cubicBezTo>
                    <a:pt x="12423" y="7891"/>
                    <a:pt x="12279" y="7278"/>
                    <a:pt x="11847" y="6990"/>
                  </a:cubicBezTo>
                  <a:cubicBezTo>
                    <a:pt x="11379" y="6666"/>
                    <a:pt x="10803" y="6666"/>
                    <a:pt x="10190" y="6666"/>
                  </a:cubicBezTo>
                  <a:cubicBezTo>
                    <a:pt x="12423" y="6666"/>
                    <a:pt x="14835" y="6378"/>
                    <a:pt x="16924" y="5478"/>
                  </a:cubicBezTo>
                  <a:cubicBezTo>
                    <a:pt x="17536" y="5334"/>
                    <a:pt x="18004" y="5010"/>
                    <a:pt x="18436" y="4722"/>
                  </a:cubicBezTo>
                  <a:cubicBezTo>
                    <a:pt x="18724" y="4290"/>
                    <a:pt x="19048" y="3822"/>
                    <a:pt x="18904" y="3390"/>
                  </a:cubicBezTo>
                  <a:cubicBezTo>
                    <a:pt x="18580" y="2778"/>
                    <a:pt x="17824" y="2634"/>
                    <a:pt x="17104" y="2634"/>
                  </a:cubicBezTo>
                  <a:cubicBezTo>
                    <a:pt x="16797" y="2609"/>
                    <a:pt x="16481" y="2597"/>
                    <a:pt x="16159" y="2597"/>
                  </a:cubicBezTo>
                  <a:cubicBezTo>
                    <a:pt x="14589" y="2597"/>
                    <a:pt x="12872" y="2882"/>
                    <a:pt x="11379" y="3390"/>
                  </a:cubicBezTo>
                  <a:cubicBezTo>
                    <a:pt x="12603" y="2778"/>
                    <a:pt x="13791" y="2165"/>
                    <a:pt x="14979" y="1409"/>
                  </a:cubicBezTo>
                  <a:cubicBezTo>
                    <a:pt x="15303" y="1265"/>
                    <a:pt x="15736" y="977"/>
                    <a:pt x="15591" y="509"/>
                  </a:cubicBezTo>
                  <a:cubicBezTo>
                    <a:pt x="15591" y="221"/>
                    <a:pt x="15303" y="77"/>
                    <a:pt x="14979" y="77"/>
                  </a:cubicBezTo>
                  <a:cubicBezTo>
                    <a:pt x="14736" y="24"/>
                    <a:pt x="14487" y="1"/>
                    <a:pt x="1423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807925" y="1589125"/>
              <a:ext cx="172850" cy="164775"/>
            </a:xfrm>
            <a:custGeom>
              <a:avLst/>
              <a:gdLst/>
              <a:ahLst/>
              <a:cxnLst/>
              <a:rect l="l" t="t" r="r" b="b"/>
              <a:pathLst>
                <a:path w="6914" h="6591" extrusionOk="0">
                  <a:moveTo>
                    <a:pt x="612" y="1"/>
                  </a:moveTo>
                  <a:lnTo>
                    <a:pt x="0" y="289"/>
                  </a:lnTo>
                  <a:cubicBezTo>
                    <a:pt x="180" y="613"/>
                    <a:pt x="2413" y="5402"/>
                    <a:pt x="6770" y="6590"/>
                  </a:cubicBezTo>
                  <a:lnTo>
                    <a:pt x="6914" y="5870"/>
                  </a:lnTo>
                  <a:cubicBezTo>
                    <a:pt x="2881" y="4790"/>
                    <a:pt x="612"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785425" y="1551325"/>
              <a:ext cx="49525" cy="53800"/>
            </a:xfrm>
            <a:custGeom>
              <a:avLst/>
              <a:gdLst/>
              <a:ahLst/>
              <a:cxnLst/>
              <a:rect l="l" t="t" r="r" b="b"/>
              <a:pathLst>
                <a:path w="1981" h="2152" extrusionOk="0">
                  <a:moveTo>
                    <a:pt x="1080" y="1"/>
                  </a:moveTo>
                  <a:cubicBezTo>
                    <a:pt x="468" y="1"/>
                    <a:pt x="0" y="469"/>
                    <a:pt x="0" y="901"/>
                  </a:cubicBezTo>
                  <a:cubicBezTo>
                    <a:pt x="0" y="1513"/>
                    <a:pt x="468" y="2125"/>
                    <a:pt x="900" y="2125"/>
                  </a:cubicBezTo>
                  <a:cubicBezTo>
                    <a:pt x="976" y="2143"/>
                    <a:pt x="1047" y="2151"/>
                    <a:pt x="1113" y="2151"/>
                  </a:cubicBezTo>
                  <a:cubicBezTo>
                    <a:pt x="1579" y="2151"/>
                    <a:pt x="1800" y="1730"/>
                    <a:pt x="1800" y="1225"/>
                  </a:cubicBezTo>
                  <a:cubicBezTo>
                    <a:pt x="1981" y="613"/>
                    <a:pt x="1512" y="181"/>
                    <a:pt x="108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707100" y="1443300"/>
              <a:ext cx="292575" cy="312500"/>
            </a:xfrm>
            <a:custGeom>
              <a:avLst/>
              <a:gdLst/>
              <a:ahLst/>
              <a:cxnLst/>
              <a:rect l="l" t="t" r="r" b="b"/>
              <a:pathLst>
                <a:path w="11703" h="12500" extrusionOk="0">
                  <a:moveTo>
                    <a:pt x="3313" y="1"/>
                  </a:moveTo>
                  <a:lnTo>
                    <a:pt x="2701" y="433"/>
                  </a:lnTo>
                  <a:cubicBezTo>
                    <a:pt x="2845" y="577"/>
                    <a:pt x="6590" y="6878"/>
                    <a:pt x="10334" y="10335"/>
                  </a:cubicBezTo>
                  <a:cubicBezTo>
                    <a:pt x="10803" y="10947"/>
                    <a:pt x="11091" y="11235"/>
                    <a:pt x="10947" y="11379"/>
                  </a:cubicBezTo>
                  <a:cubicBezTo>
                    <a:pt x="10947" y="11523"/>
                    <a:pt x="10803" y="11703"/>
                    <a:pt x="10659" y="11703"/>
                  </a:cubicBezTo>
                  <a:cubicBezTo>
                    <a:pt x="10485" y="11745"/>
                    <a:pt x="10281" y="11766"/>
                    <a:pt x="10050" y="11766"/>
                  </a:cubicBezTo>
                  <a:cubicBezTo>
                    <a:pt x="7889" y="11766"/>
                    <a:pt x="3426" y="9929"/>
                    <a:pt x="433" y="6122"/>
                  </a:cubicBezTo>
                  <a:lnTo>
                    <a:pt x="1" y="6590"/>
                  </a:lnTo>
                  <a:cubicBezTo>
                    <a:pt x="3213" y="10734"/>
                    <a:pt x="7859" y="12499"/>
                    <a:pt x="10102" y="12499"/>
                  </a:cubicBezTo>
                  <a:cubicBezTo>
                    <a:pt x="10373" y="12499"/>
                    <a:pt x="10609" y="12474"/>
                    <a:pt x="10803" y="12423"/>
                  </a:cubicBezTo>
                  <a:lnTo>
                    <a:pt x="11091" y="12423"/>
                  </a:lnTo>
                  <a:cubicBezTo>
                    <a:pt x="11559" y="12135"/>
                    <a:pt x="11703" y="11847"/>
                    <a:pt x="11703" y="11703"/>
                  </a:cubicBezTo>
                  <a:cubicBezTo>
                    <a:pt x="11703" y="11091"/>
                    <a:pt x="11415" y="10479"/>
                    <a:pt x="10659" y="9903"/>
                  </a:cubicBezTo>
                  <a:cubicBezTo>
                    <a:pt x="7058" y="6446"/>
                    <a:pt x="3313" y="1"/>
                    <a:pt x="3313"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748500" y="1406300"/>
              <a:ext cx="48650" cy="50725"/>
            </a:xfrm>
            <a:custGeom>
              <a:avLst/>
              <a:gdLst/>
              <a:ahLst/>
              <a:cxnLst/>
              <a:rect l="l" t="t" r="r" b="b"/>
              <a:pathLst>
                <a:path w="1946" h="2029" extrusionOk="0">
                  <a:moveTo>
                    <a:pt x="941" y="0"/>
                  </a:moveTo>
                  <a:cubicBezTo>
                    <a:pt x="823" y="0"/>
                    <a:pt x="701" y="36"/>
                    <a:pt x="577" y="113"/>
                  </a:cubicBezTo>
                  <a:cubicBezTo>
                    <a:pt x="145" y="257"/>
                    <a:pt x="1" y="869"/>
                    <a:pt x="289" y="1481"/>
                  </a:cubicBezTo>
                  <a:cubicBezTo>
                    <a:pt x="497" y="1792"/>
                    <a:pt x="798" y="2029"/>
                    <a:pt x="1111" y="2029"/>
                  </a:cubicBezTo>
                  <a:cubicBezTo>
                    <a:pt x="1233" y="2029"/>
                    <a:pt x="1356" y="1993"/>
                    <a:pt x="1477" y="1913"/>
                  </a:cubicBezTo>
                  <a:cubicBezTo>
                    <a:pt x="1801" y="1769"/>
                    <a:pt x="1945" y="1157"/>
                    <a:pt x="1801" y="725"/>
                  </a:cubicBezTo>
                  <a:cubicBezTo>
                    <a:pt x="1563" y="275"/>
                    <a:pt x="1267" y="0"/>
                    <a:pt x="941"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684600" y="1563750"/>
              <a:ext cx="45025" cy="50725"/>
            </a:xfrm>
            <a:custGeom>
              <a:avLst/>
              <a:gdLst/>
              <a:ahLst/>
              <a:cxnLst/>
              <a:rect l="l" t="t" r="r" b="b"/>
              <a:pathLst>
                <a:path w="1801" h="2029" extrusionOk="0">
                  <a:moveTo>
                    <a:pt x="811" y="1"/>
                  </a:moveTo>
                  <a:cubicBezTo>
                    <a:pt x="688" y="1"/>
                    <a:pt x="562" y="36"/>
                    <a:pt x="432" y="116"/>
                  </a:cubicBezTo>
                  <a:cubicBezTo>
                    <a:pt x="0" y="260"/>
                    <a:pt x="0" y="872"/>
                    <a:pt x="144" y="1304"/>
                  </a:cubicBezTo>
                  <a:cubicBezTo>
                    <a:pt x="356" y="1754"/>
                    <a:pt x="665" y="2028"/>
                    <a:pt x="985" y="2028"/>
                  </a:cubicBezTo>
                  <a:cubicBezTo>
                    <a:pt x="1101" y="2028"/>
                    <a:pt x="1218" y="1993"/>
                    <a:pt x="1333" y="1916"/>
                  </a:cubicBezTo>
                  <a:cubicBezTo>
                    <a:pt x="1801" y="1772"/>
                    <a:pt x="1801" y="1160"/>
                    <a:pt x="1657" y="584"/>
                  </a:cubicBezTo>
                  <a:cubicBezTo>
                    <a:pt x="1422" y="245"/>
                    <a:pt x="1131" y="1"/>
                    <a:pt x="81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2"/>
            <p:cNvSpPr/>
            <p:nvPr/>
          </p:nvSpPr>
          <p:spPr>
            <a:xfrm>
              <a:off x="909650" y="1454100"/>
              <a:ext cx="97225" cy="273675"/>
            </a:xfrm>
            <a:custGeom>
              <a:avLst/>
              <a:gdLst/>
              <a:ahLst/>
              <a:cxnLst/>
              <a:rect l="l" t="t" r="r" b="b"/>
              <a:pathLst>
                <a:path w="3889" h="10947" extrusionOk="0">
                  <a:moveTo>
                    <a:pt x="612" y="1"/>
                  </a:moveTo>
                  <a:lnTo>
                    <a:pt x="0" y="289"/>
                  </a:lnTo>
                  <a:cubicBezTo>
                    <a:pt x="0" y="469"/>
                    <a:pt x="2413" y="5114"/>
                    <a:pt x="3133" y="10947"/>
                  </a:cubicBezTo>
                  <a:lnTo>
                    <a:pt x="3889" y="10947"/>
                  </a:lnTo>
                  <a:cubicBezTo>
                    <a:pt x="2989" y="4970"/>
                    <a:pt x="756"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2"/>
            <p:cNvSpPr/>
            <p:nvPr/>
          </p:nvSpPr>
          <p:spPr>
            <a:xfrm>
              <a:off x="883525" y="1417500"/>
              <a:ext cx="52250" cy="52875"/>
            </a:xfrm>
            <a:custGeom>
              <a:avLst/>
              <a:gdLst/>
              <a:ahLst/>
              <a:cxnLst/>
              <a:rect l="l" t="t" r="r" b="b"/>
              <a:pathLst>
                <a:path w="2090" h="2115" extrusionOk="0">
                  <a:moveTo>
                    <a:pt x="999" y="1"/>
                  </a:moveTo>
                  <a:cubicBezTo>
                    <a:pt x="854" y="1"/>
                    <a:pt x="710" y="41"/>
                    <a:pt x="577" y="133"/>
                  </a:cubicBezTo>
                  <a:cubicBezTo>
                    <a:pt x="145" y="277"/>
                    <a:pt x="1" y="853"/>
                    <a:pt x="289" y="1465"/>
                  </a:cubicBezTo>
                  <a:cubicBezTo>
                    <a:pt x="526" y="1851"/>
                    <a:pt x="886" y="2114"/>
                    <a:pt x="1247" y="2114"/>
                  </a:cubicBezTo>
                  <a:cubicBezTo>
                    <a:pt x="1324" y="2114"/>
                    <a:pt x="1401" y="2102"/>
                    <a:pt x="1477" y="2077"/>
                  </a:cubicBezTo>
                  <a:cubicBezTo>
                    <a:pt x="1945" y="1753"/>
                    <a:pt x="2089" y="1177"/>
                    <a:pt x="1945" y="565"/>
                  </a:cubicBezTo>
                  <a:cubicBezTo>
                    <a:pt x="1739" y="255"/>
                    <a:pt x="1366" y="1"/>
                    <a:pt x="999"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2"/>
            <p:cNvSpPr/>
            <p:nvPr/>
          </p:nvSpPr>
          <p:spPr>
            <a:xfrm>
              <a:off x="973550" y="1420800"/>
              <a:ext cx="112550" cy="318700"/>
            </a:xfrm>
            <a:custGeom>
              <a:avLst/>
              <a:gdLst/>
              <a:ahLst/>
              <a:cxnLst/>
              <a:rect l="l" t="t" r="r" b="b"/>
              <a:pathLst>
                <a:path w="4502" h="12748" extrusionOk="0">
                  <a:moveTo>
                    <a:pt x="577" y="1"/>
                  </a:moveTo>
                  <a:lnTo>
                    <a:pt x="1" y="289"/>
                  </a:lnTo>
                  <a:cubicBezTo>
                    <a:pt x="3601" y="9903"/>
                    <a:pt x="577" y="11991"/>
                    <a:pt x="433" y="11991"/>
                  </a:cubicBezTo>
                  <a:lnTo>
                    <a:pt x="901" y="12747"/>
                  </a:lnTo>
                  <a:cubicBezTo>
                    <a:pt x="1045" y="12603"/>
                    <a:pt x="4501" y="10335"/>
                    <a:pt x="577"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2"/>
            <p:cNvSpPr/>
            <p:nvPr/>
          </p:nvSpPr>
          <p:spPr>
            <a:xfrm>
              <a:off x="947450" y="1380200"/>
              <a:ext cx="48625" cy="52725"/>
            </a:xfrm>
            <a:custGeom>
              <a:avLst/>
              <a:gdLst/>
              <a:ahLst/>
              <a:cxnLst/>
              <a:rect l="l" t="t" r="r" b="b"/>
              <a:pathLst>
                <a:path w="1945" h="2109" extrusionOk="0">
                  <a:moveTo>
                    <a:pt x="940" y="0"/>
                  </a:moveTo>
                  <a:cubicBezTo>
                    <a:pt x="822" y="0"/>
                    <a:pt x="701" y="36"/>
                    <a:pt x="576" y="112"/>
                  </a:cubicBezTo>
                  <a:cubicBezTo>
                    <a:pt x="144" y="400"/>
                    <a:pt x="0" y="1013"/>
                    <a:pt x="144" y="1445"/>
                  </a:cubicBezTo>
                  <a:cubicBezTo>
                    <a:pt x="365" y="1914"/>
                    <a:pt x="777" y="2108"/>
                    <a:pt x="1152" y="2108"/>
                  </a:cubicBezTo>
                  <a:cubicBezTo>
                    <a:pt x="1265" y="2108"/>
                    <a:pt x="1376" y="2090"/>
                    <a:pt x="1477" y="2057"/>
                  </a:cubicBezTo>
                  <a:cubicBezTo>
                    <a:pt x="1801" y="1769"/>
                    <a:pt x="1945" y="1157"/>
                    <a:pt x="1801" y="724"/>
                  </a:cubicBezTo>
                  <a:cubicBezTo>
                    <a:pt x="1563" y="275"/>
                    <a:pt x="1266" y="0"/>
                    <a:pt x="94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 name="Google Shape;84;p2"/>
          <p:cNvGrpSpPr/>
          <p:nvPr/>
        </p:nvGrpSpPr>
        <p:grpSpPr>
          <a:xfrm>
            <a:off x="6321599" y="6083308"/>
            <a:ext cx="618548" cy="465877"/>
            <a:chOff x="174200" y="1152825"/>
            <a:chExt cx="1519525" cy="1144475"/>
          </a:xfrm>
        </p:grpSpPr>
        <p:sp>
          <p:nvSpPr>
            <p:cNvPr id="85" name="Google Shape;85;p2"/>
            <p:cNvSpPr/>
            <p:nvPr/>
          </p:nvSpPr>
          <p:spPr>
            <a:xfrm>
              <a:off x="177800" y="1152825"/>
              <a:ext cx="1515925" cy="1144475"/>
            </a:xfrm>
            <a:custGeom>
              <a:avLst/>
              <a:gdLst/>
              <a:ahLst/>
              <a:cxnLst/>
              <a:rect l="l" t="t" r="r" b="b"/>
              <a:pathLst>
                <a:path w="60637" h="45779" extrusionOk="0">
                  <a:moveTo>
                    <a:pt x="38109" y="1"/>
                  </a:moveTo>
                  <a:cubicBezTo>
                    <a:pt x="36661" y="1"/>
                    <a:pt x="35336" y="408"/>
                    <a:pt x="34387" y="1394"/>
                  </a:cubicBezTo>
                  <a:cubicBezTo>
                    <a:pt x="33487" y="2294"/>
                    <a:pt x="32875" y="3806"/>
                    <a:pt x="32407" y="5319"/>
                  </a:cubicBezTo>
                  <a:cubicBezTo>
                    <a:pt x="31218" y="10108"/>
                    <a:pt x="31687" y="16553"/>
                    <a:pt x="31687" y="17597"/>
                  </a:cubicBezTo>
                  <a:cubicBezTo>
                    <a:pt x="31362" y="14320"/>
                    <a:pt x="29274" y="6795"/>
                    <a:pt x="27186" y="3050"/>
                  </a:cubicBezTo>
                  <a:cubicBezTo>
                    <a:pt x="26430" y="2006"/>
                    <a:pt x="25817" y="1250"/>
                    <a:pt x="25061" y="962"/>
                  </a:cubicBezTo>
                  <a:cubicBezTo>
                    <a:pt x="24764" y="863"/>
                    <a:pt x="24360" y="814"/>
                    <a:pt x="23879" y="814"/>
                  </a:cubicBezTo>
                  <a:cubicBezTo>
                    <a:pt x="19993" y="814"/>
                    <a:pt x="11135" y="3984"/>
                    <a:pt x="13827" y="9207"/>
                  </a:cubicBezTo>
                  <a:cubicBezTo>
                    <a:pt x="14115" y="9819"/>
                    <a:pt x="14403" y="10396"/>
                    <a:pt x="14727" y="10864"/>
                  </a:cubicBezTo>
                  <a:cubicBezTo>
                    <a:pt x="18004" y="15653"/>
                    <a:pt x="24917" y="19865"/>
                    <a:pt x="26430" y="20766"/>
                  </a:cubicBezTo>
                  <a:cubicBezTo>
                    <a:pt x="24629" y="19865"/>
                    <a:pt x="15916" y="15220"/>
                    <a:pt x="10983" y="14752"/>
                  </a:cubicBezTo>
                  <a:lnTo>
                    <a:pt x="9326" y="14752"/>
                  </a:lnTo>
                  <a:cubicBezTo>
                    <a:pt x="4681" y="15509"/>
                    <a:pt x="1" y="21666"/>
                    <a:pt x="3601" y="26311"/>
                  </a:cubicBezTo>
                  <a:cubicBezTo>
                    <a:pt x="3781" y="26455"/>
                    <a:pt x="3925" y="26743"/>
                    <a:pt x="4069" y="26923"/>
                  </a:cubicBezTo>
                  <a:cubicBezTo>
                    <a:pt x="6212" y="29134"/>
                    <a:pt x="10125" y="29713"/>
                    <a:pt x="13637" y="29713"/>
                  </a:cubicBezTo>
                  <a:cubicBezTo>
                    <a:pt x="17503" y="29713"/>
                    <a:pt x="20884" y="29011"/>
                    <a:pt x="20884" y="29011"/>
                  </a:cubicBezTo>
                  <a:lnTo>
                    <a:pt x="20884" y="29011"/>
                  </a:lnTo>
                  <a:cubicBezTo>
                    <a:pt x="20416" y="29299"/>
                    <a:pt x="9614" y="35312"/>
                    <a:pt x="12315" y="40857"/>
                  </a:cubicBezTo>
                  <a:cubicBezTo>
                    <a:pt x="12459" y="41145"/>
                    <a:pt x="12603" y="41325"/>
                    <a:pt x="12783" y="41613"/>
                  </a:cubicBezTo>
                  <a:cubicBezTo>
                    <a:pt x="14796" y="44372"/>
                    <a:pt x="20231" y="45779"/>
                    <a:pt x="25444" y="45779"/>
                  </a:cubicBezTo>
                  <a:cubicBezTo>
                    <a:pt x="29555" y="45779"/>
                    <a:pt x="33527" y="44904"/>
                    <a:pt x="35575" y="43126"/>
                  </a:cubicBezTo>
                  <a:cubicBezTo>
                    <a:pt x="37232" y="41613"/>
                    <a:pt x="38132" y="39525"/>
                    <a:pt x="38564" y="37257"/>
                  </a:cubicBezTo>
                  <a:cubicBezTo>
                    <a:pt x="39320" y="33368"/>
                    <a:pt x="38420" y="29299"/>
                    <a:pt x="38420" y="29299"/>
                  </a:cubicBezTo>
                  <a:lnTo>
                    <a:pt x="38420" y="29299"/>
                  </a:lnTo>
                  <a:cubicBezTo>
                    <a:pt x="41732" y="30811"/>
                    <a:pt x="44577" y="31568"/>
                    <a:pt x="47277" y="31712"/>
                  </a:cubicBezTo>
                  <a:cubicBezTo>
                    <a:pt x="47536" y="31722"/>
                    <a:pt x="47791" y="31727"/>
                    <a:pt x="48044" y="31727"/>
                  </a:cubicBezTo>
                  <a:cubicBezTo>
                    <a:pt x="51457" y="31727"/>
                    <a:pt x="54377" y="30821"/>
                    <a:pt x="56891" y="29011"/>
                  </a:cubicBezTo>
                  <a:cubicBezTo>
                    <a:pt x="60312" y="26599"/>
                    <a:pt x="60636" y="20153"/>
                    <a:pt x="58224" y="16409"/>
                  </a:cubicBezTo>
                  <a:cubicBezTo>
                    <a:pt x="57791" y="15653"/>
                    <a:pt x="57179" y="15040"/>
                    <a:pt x="56567" y="14608"/>
                  </a:cubicBezTo>
                  <a:cubicBezTo>
                    <a:pt x="55991" y="14140"/>
                    <a:pt x="55379" y="13852"/>
                    <a:pt x="54623" y="13708"/>
                  </a:cubicBezTo>
                  <a:cubicBezTo>
                    <a:pt x="54056" y="13554"/>
                    <a:pt x="53442" y="13484"/>
                    <a:pt x="52797" y="13484"/>
                  </a:cubicBezTo>
                  <a:cubicBezTo>
                    <a:pt x="47124" y="13484"/>
                    <a:pt x="38984" y="18851"/>
                    <a:pt x="38564" y="19109"/>
                  </a:cubicBezTo>
                  <a:cubicBezTo>
                    <a:pt x="38888" y="18821"/>
                    <a:pt x="46377" y="11152"/>
                    <a:pt x="47566" y="7119"/>
                  </a:cubicBezTo>
                  <a:cubicBezTo>
                    <a:pt x="47566" y="6795"/>
                    <a:pt x="47710" y="6507"/>
                    <a:pt x="47710" y="6219"/>
                  </a:cubicBezTo>
                  <a:cubicBezTo>
                    <a:pt x="47710" y="3531"/>
                    <a:pt x="42373" y="1"/>
                    <a:pt x="3810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2"/>
            <p:cNvSpPr/>
            <p:nvPr/>
          </p:nvSpPr>
          <p:spPr>
            <a:xfrm>
              <a:off x="1359725" y="1518025"/>
              <a:ext cx="333975" cy="427975"/>
            </a:xfrm>
            <a:custGeom>
              <a:avLst/>
              <a:gdLst/>
              <a:ahLst/>
              <a:cxnLst/>
              <a:rect l="l" t="t" r="r" b="b"/>
              <a:pathLst>
                <a:path w="13359" h="17119" extrusionOk="0">
                  <a:moveTo>
                    <a:pt x="9290" y="0"/>
                  </a:moveTo>
                  <a:cubicBezTo>
                    <a:pt x="10947" y="1657"/>
                    <a:pt x="11847" y="4213"/>
                    <a:pt x="11559" y="6590"/>
                  </a:cubicBezTo>
                  <a:cubicBezTo>
                    <a:pt x="11415" y="10190"/>
                    <a:pt x="9002" y="13503"/>
                    <a:pt x="5834" y="15303"/>
                  </a:cubicBezTo>
                  <a:cubicBezTo>
                    <a:pt x="4033" y="16347"/>
                    <a:pt x="2089" y="16960"/>
                    <a:pt x="0" y="17104"/>
                  </a:cubicBezTo>
                  <a:cubicBezTo>
                    <a:pt x="259" y="17114"/>
                    <a:pt x="514" y="17119"/>
                    <a:pt x="767" y="17119"/>
                  </a:cubicBezTo>
                  <a:cubicBezTo>
                    <a:pt x="4180" y="17119"/>
                    <a:pt x="7100" y="16213"/>
                    <a:pt x="9614" y="14403"/>
                  </a:cubicBezTo>
                  <a:cubicBezTo>
                    <a:pt x="13035" y="11991"/>
                    <a:pt x="13359" y="5545"/>
                    <a:pt x="10947" y="1801"/>
                  </a:cubicBezTo>
                  <a:cubicBezTo>
                    <a:pt x="10514" y="1045"/>
                    <a:pt x="9902" y="432"/>
                    <a:pt x="92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2"/>
            <p:cNvSpPr/>
            <p:nvPr/>
          </p:nvSpPr>
          <p:spPr>
            <a:xfrm>
              <a:off x="497350" y="2084225"/>
              <a:ext cx="644550" cy="213075"/>
            </a:xfrm>
            <a:custGeom>
              <a:avLst/>
              <a:gdLst/>
              <a:ahLst/>
              <a:cxnLst/>
              <a:rect l="l" t="t" r="r" b="b"/>
              <a:pathLst>
                <a:path w="25782" h="8523" extrusionOk="0">
                  <a:moveTo>
                    <a:pt x="25782" y="1"/>
                  </a:moveTo>
                  <a:cubicBezTo>
                    <a:pt x="23981" y="2989"/>
                    <a:pt x="20993" y="5258"/>
                    <a:pt x="17680" y="6302"/>
                  </a:cubicBezTo>
                  <a:cubicBezTo>
                    <a:pt x="15892" y="6850"/>
                    <a:pt x="14062" y="7081"/>
                    <a:pt x="12218" y="7081"/>
                  </a:cubicBezTo>
                  <a:cubicBezTo>
                    <a:pt x="8974" y="7081"/>
                    <a:pt x="5689" y="6366"/>
                    <a:pt x="2521" y="5402"/>
                  </a:cubicBezTo>
                  <a:cubicBezTo>
                    <a:pt x="1621" y="5114"/>
                    <a:pt x="721" y="4790"/>
                    <a:pt x="1" y="4357"/>
                  </a:cubicBezTo>
                  <a:lnTo>
                    <a:pt x="1" y="4357"/>
                  </a:lnTo>
                  <a:cubicBezTo>
                    <a:pt x="2014" y="7116"/>
                    <a:pt x="7449" y="8523"/>
                    <a:pt x="12662" y="8523"/>
                  </a:cubicBezTo>
                  <a:cubicBezTo>
                    <a:pt x="16773" y="8523"/>
                    <a:pt x="20745" y="7648"/>
                    <a:pt x="22793" y="5870"/>
                  </a:cubicBezTo>
                  <a:cubicBezTo>
                    <a:pt x="24450" y="4357"/>
                    <a:pt x="25350" y="2269"/>
                    <a:pt x="25782"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2"/>
            <p:cNvSpPr/>
            <p:nvPr/>
          </p:nvSpPr>
          <p:spPr>
            <a:xfrm>
              <a:off x="174200" y="1521625"/>
              <a:ext cx="278175" cy="288975"/>
            </a:xfrm>
            <a:custGeom>
              <a:avLst/>
              <a:gdLst/>
              <a:ahLst/>
              <a:cxnLst/>
              <a:rect l="l" t="t" r="r" b="b"/>
              <a:pathLst>
                <a:path w="11127" h="11559" extrusionOk="0">
                  <a:moveTo>
                    <a:pt x="9470" y="0"/>
                  </a:moveTo>
                  <a:cubicBezTo>
                    <a:pt x="4825" y="757"/>
                    <a:pt x="1" y="6914"/>
                    <a:pt x="3745" y="11559"/>
                  </a:cubicBezTo>
                  <a:cubicBezTo>
                    <a:pt x="3169" y="8714"/>
                    <a:pt x="3925" y="5401"/>
                    <a:pt x="5870" y="3169"/>
                  </a:cubicBezTo>
                  <a:cubicBezTo>
                    <a:pt x="7202" y="1513"/>
                    <a:pt x="9002" y="468"/>
                    <a:pt x="1112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2"/>
            <p:cNvSpPr/>
            <p:nvPr/>
          </p:nvSpPr>
          <p:spPr>
            <a:xfrm>
              <a:off x="456175" y="1173175"/>
              <a:ext cx="401275" cy="251250"/>
            </a:xfrm>
            <a:custGeom>
              <a:avLst/>
              <a:gdLst/>
              <a:ahLst/>
              <a:cxnLst/>
              <a:rect l="l" t="t" r="r" b="b"/>
              <a:pathLst>
                <a:path w="16051" h="10050" extrusionOk="0">
                  <a:moveTo>
                    <a:pt x="12744" y="0"/>
                  </a:moveTo>
                  <a:cubicBezTo>
                    <a:pt x="8858" y="0"/>
                    <a:pt x="0" y="3170"/>
                    <a:pt x="2692" y="8393"/>
                  </a:cubicBezTo>
                  <a:cubicBezTo>
                    <a:pt x="2980" y="9005"/>
                    <a:pt x="3268" y="9582"/>
                    <a:pt x="3592" y="10050"/>
                  </a:cubicBezTo>
                  <a:cubicBezTo>
                    <a:pt x="3124" y="8681"/>
                    <a:pt x="3124" y="7025"/>
                    <a:pt x="3736" y="5693"/>
                  </a:cubicBezTo>
                  <a:cubicBezTo>
                    <a:pt x="4781" y="3280"/>
                    <a:pt x="7049" y="1804"/>
                    <a:pt x="9425" y="1192"/>
                  </a:cubicBezTo>
                  <a:cubicBezTo>
                    <a:pt x="10123" y="1080"/>
                    <a:pt x="10842" y="1012"/>
                    <a:pt x="11558" y="1012"/>
                  </a:cubicBezTo>
                  <a:cubicBezTo>
                    <a:pt x="12689" y="1012"/>
                    <a:pt x="13812" y="1183"/>
                    <a:pt x="14826" y="1624"/>
                  </a:cubicBezTo>
                  <a:cubicBezTo>
                    <a:pt x="15295" y="1804"/>
                    <a:pt x="15583" y="2092"/>
                    <a:pt x="16051" y="2236"/>
                  </a:cubicBezTo>
                  <a:cubicBezTo>
                    <a:pt x="15295" y="1192"/>
                    <a:pt x="14682" y="292"/>
                    <a:pt x="13926" y="148"/>
                  </a:cubicBezTo>
                  <a:cubicBezTo>
                    <a:pt x="13629" y="49"/>
                    <a:pt x="13225" y="0"/>
                    <a:pt x="12744"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2"/>
            <p:cNvSpPr/>
            <p:nvPr/>
          </p:nvSpPr>
          <p:spPr>
            <a:xfrm>
              <a:off x="987950" y="1152825"/>
              <a:ext cx="382600" cy="177975"/>
            </a:xfrm>
            <a:custGeom>
              <a:avLst/>
              <a:gdLst/>
              <a:ahLst/>
              <a:cxnLst/>
              <a:rect l="l" t="t" r="r" b="b"/>
              <a:pathLst>
                <a:path w="15304" h="7119" extrusionOk="0">
                  <a:moveTo>
                    <a:pt x="5703" y="1"/>
                  </a:moveTo>
                  <a:cubicBezTo>
                    <a:pt x="4255" y="1"/>
                    <a:pt x="2930" y="408"/>
                    <a:pt x="1981" y="1394"/>
                  </a:cubicBezTo>
                  <a:cubicBezTo>
                    <a:pt x="1081" y="2294"/>
                    <a:pt x="469" y="3662"/>
                    <a:pt x="1" y="5319"/>
                  </a:cubicBezTo>
                  <a:cubicBezTo>
                    <a:pt x="1657" y="3194"/>
                    <a:pt x="4213" y="1718"/>
                    <a:pt x="6914" y="1718"/>
                  </a:cubicBezTo>
                  <a:cubicBezTo>
                    <a:pt x="10371" y="1718"/>
                    <a:pt x="13683" y="3950"/>
                    <a:pt x="15160" y="7119"/>
                  </a:cubicBezTo>
                  <a:cubicBezTo>
                    <a:pt x="15160" y="6795"/>
                    <a:pt x="15304" y="6507"/>
                    <a:pt x="15304" y="6219"/>
                  </a:cubicBezTo>
                  <a:cubicBezTo>
                    <a:pt x="15304" y="3531"/>
                    <a:pt x="9967" y="1"/>
                    <a:pt x="570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2"/>
            <p:cNvSpPr/>
            <p:nvPr/>
          </p:nvSpPr>
          <p:spPr>
            <a:xfrm>
              <a:off x="707100" y="1761975"/>
              <a:ext cx="318675" cy="359300"/>
            </a:xfrm>
            <a:custGeom>
              <a:avLst/>
              <a:gdLst/>
              <a:ahLst/>
              <a:cxnLst/>
              <a:rect l="l" t="t" r="r" b="b"/>
              <a:pathLst>
                <a:path w="12747" h="14372" extrusionOk="0">
                  <a:moveTo>
                    <a:pt x="10190" y="0"/>
                  </a:moveTo>
                  <a:cubicBezTo>
                    <a:pt x="7058" y="1477"/>
                    <a:pt x="4033" y="3457"/>
                    <a:pt x="1513" y="5833"/>
                  </a:cubicBezTo>
                  <a:cubicBezTo>
                    <a:pt x="757" y="6445"/>
                    <a:pt x="1" y="7490"/>
                    <a:pt x="433" y="8246"/>
                  </a:cubicBezTo>
                  <a:cubicBezTo>
                    <a:pt x="739" y="8646"/>
                    <a:pt x="1168" y="8846"/>
                    <a:pt x="1589" y="8846"/>
                  </a:cubicBezTo>
                  <a:cubicBezTo>
                    <a:pt x="1813" y="8846"/>
                    <a:pt x="2034" y="8790"/>
                    <a:pt x="2233" y="8678"/>
                  </a:cubicBezTo>
                  <a:cubicBezTo>
                    <a:pt x="2845" y="8534"/>
                    <a:pt x="3457" y="7958"/>
                    <a:pt x="3889" y="7490"/>
                  </a:cubicBezTo>
                  <a:cubicBezTo>
                    <a:pt x="5400" y="5717"/>
                    <a:pt x="6910" y="4063"/>
                    <a:pt x="8420" y="2421"/>
                  </a:cubicBezTo>
                  <a:lnTo>
                    <a:pt x="8420" y="2421"/>
                  </a:lnTo>
                  <a:cubicBezTo>
                    <a:pt x="6210" y="4886"/>
                    <a:pt x="4418" y="7845"/>
                    <a:pt x="3133" y="11090"/>
                  </a:cubicBezTo>
                  <a:cubicBezTo>
                    <a:pt x="2989" y="11558"/>
                    <a:pt x="2701" y="12135"/>
                    <a:pt x="2701" y="12747"/>
                  </a:cubicBezTo>
                  <a:cubicBezTo>
                    <a:pt x="2845" y="13359"/>
                    <a:pt x="3133" y="13935"/>
                    <a:pt x="3601" y="14259"/>
                  </a:cubicBezTo>
                  <a:cubicBezTo>
                    <a:pt x="3763" y="14337"/>
                    <a:pt x="3930" y="14371"/>
                    <a:pt x="4098" y="14371"/>
                  </a:cubicBezTo>
                  <a:cubicBezTo>
                    <a:pt x="4864" y="14371"/>
                    <a:pt x="5656" y="13655"/>
                    <a:pt x="6158" y="13035"/>
                  </a:cubicBezTo>
                  <a:cubicBezTo>
                    <a:pt x="7743" y="11215"/>
                    <a:pt x="8921" y="9084"/>
                    <a:pt x="9634" y="6818"/>
                  </a:cubicBezTo>
                  <a:lnTo>
                    <a:pt x="9634" y="6818"/>
                  </a:lnTo>
                  <a:cubicBezTo>
                    <a:pt x="9486" y="7913"/>
                    <a:pt x="9590" y="9084"/>
                    <a:pt x="9902" y="10190"/>
                  </a:cubicBezTo>
                  <a:cubicBezTo>
                    <a:pt x="10046" y="10802"/>
                    <a:pt x="10334" y="11558"/>
                    <a:pt x="11091" y="11702"/>
                  </a:cubicBezTo>
                  <a:cubicBezTo>
                    <a:pt x="11168" y="11721"/>
                    <a:pt x="11245" y="11729"/>
                    <a:pt x="11321" y="11729"/>
                  </a:cubicBezTo>
                  <a:cubicBezTo>
                    <a:pt x="11850" y="11729"/>
                    <a:pt x="12333" y="11324"/>
                    <a:pt x="12459" y="10946"/>
                  </a:cubicBezTo>
                  <a:cubicBezTo>
                    <a:pt x="12747" y="10334"/>
                    <a:pt x="12747" y="9758"/>
                    <a:pt x="12747" y="9146"/>
                  </a:cubicBezTo>
                  <a:cubicBezTo>
                    <a:pt x="12747" y="6157"/>
                    <a:pt x="12135" y="3133"/>
                    <a:pt x="101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2"/>
            <p:cNvSpPr/>
            <p:nvPr/>
          </p:nvSpPr>
          <p:spPr>
            <a:xfrm>
              <a:off x="714300" y="1349400"/>
              <a:ext cx="281775" cy="412600"/>
            </a:xfrm>
            <a:custGeom>
              <a:avLst/>
              <a:gdLst/>
              <a:ahLst/>
              <a:cxnLst/>
              <a:rect l="l" t="t" r="r" b="b"/>
              <a:pathLst>
                <a:path w="11271" h="16504" extrusionOk="0">
                  <a:moveTo>
                    <a:pt x="1443" y="1"/>
                  </a:moveTo>
                  <a:cubicBezTo>
                    <a:pt x="1206" y="1"/>
                    <a:pt x="970" y="87"/>
                    <a:pt x="757" y="300"/>
                  </a:cubicBezTo>
                  <a:cubicBezTo>
                    <a:pt x="1" y="732"/>
                    <a:pt x="325" y="1956"/>
                    <a:pt x="613" y="2857"/>
                  </a:cubicBezTo>
                  <a:cubicBezTo>
                    <a:pt x="1945" y="5557"/>
                    <a:pt x="3601" y="8078"/>
                    <a:pt x="5726" y="10202"/>
                  </a:cubicBezTo>
                  <a:cubicBezTo>
                    <a:pt x="5114" y="10202"/>
                    <a:pt x="4645" y="9446"/>
                    <a:pt x="4213" y="8978"/>
                  </a:cubicBezTo>
                  <a:cubicBezTo>
                    <a:pt x="3963" y="8747"/>
                    <a:pt x="3589" y="8598"/>
                    <a:pt x="3251" y="8598"/>
                  </a:cubicBezTo>
                  <a:cubicBezTo>
                    <a:pt x="2957" y="8598"/>
                    <a:pt x="2691" y="8710"/>
                    <a:pt x="2557" y="8978"/>
                  </a:cubicBezTo>
                  <a:cubicBezTo>
                    <a:pt x="2269" y="9302"/>
                    <a:pt x="2701" y="9878"/>
                    <a:pt x="3025" y="10202"/>
                  </a:cubicBezTo>
                  <a:cubicBezTo>
                    <a:pt x="5258" y="12759"/>
                    <a:pt x="7958" y="14847"/>
                    <a:pt x="10803" y="16503"/>
                  </a:cubicBezTo>
                  <a:cubicBezTo>
                    <a:pt x="11271" y="12759"/>
                    <a:pt x="10046" y="9302"/>
                    <a:pt x="8246" y="6133"/>
                  </a:cubicBezTo>
                  <a:cubicBezTo>
                    <a:pt x="8102" y="5845"/>
                    <a:pt x="7958" y="5557"/>
                    <a:pt x="7670" y="5557"/>
                  </a:cubicBezTo>
                  <a:cubicBezTo>
                    <a:pt x="7580" y="5531"/>
                    <a:pt x="7494" y="5518"/>
                    <a:pt x="7412" y="5518"/>
                  </a:cubicBezTo>
                  <a:cubicBezTo>
                    <a:pt x="6940" y="5518"/>
                    <a:pt x="6626" y="5935"/>
                    <a:pt x="6626" y="6457"/>
                  </a:cubicBezTo>
                  <a:cubicBezTo>
                    <a:pt x="6446" y="6889"/>
                    <a:pt x="6770" y="7502"/>
                    <a:pt x="7058" y="7934"/>
                  </a:cubicBezTo>
                  <a:cubicBezTo>
                    <a:pt x="7202" y="8402"/>
                    <a:pt x="7526" y="8834"/>
                    <a:pt x="7526" y="9302"/>
                  </a:cubicBezTo>
                  <a:cubicBezTo>
                    <a:pt x="6446" y="6601"/>
                    <a:pt x="5114" y="3901"/>
                    <a:pt x="3457" y="1488"/>
                  </a:cubicBezTo>
                  <a:cubicBezTo>
                    <a:pt x="3169" y="1056"/>
                    <a:pt x="2701" y="588"/>
                    <a:pt x="2269" y="300"/>
                  </a:cubicBezTo>
                  <a:cubicBezTo>
                    <a:pt x="2014" y="124"/>
                    <a:pt x="1727" y="1"/>
                    <a:pt x="144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2"/>
            <p:cNvSpPr/>
            <p:nvPr/>
          </p:nvSpPr>
          <p:spPr>
            <a:xfrm>
              <a:off x="987950" y="1325100"/>
              <a:ext cx="214275" cy="433300"/>
            </a:xfrm>
            <a:custGeom>
              <a:avLst/>
              <a:gdLst/>
              <a:ahLst/>
              <a:cxnLst/>
              <a:rect l="l" t="t" r="r" b="b"/>
              <a:pathLst>
                <a:path w="8571" h="17332" extrusionOk="0">
                  <a:moveTo>
                    <a:pt x="7478" y="1"/>
                  </a:moveTo>
                  <a:cubicBezTo>
                    <a:pt x="6859" y="1"/>
                    <a:pt x="6188" y="523"/>
                    <a:pt x="5870" y="948"/>
                  </a:cubicBezTo>
                  <a:cubicBezTo>
                    <a:pt x="4439" y="2822"/>
                    <a:pt x="3427" y="4922"/>
                    <a:pt x="2804" y="7186"/>
                  </a:cubicBezTo>
                  <a:lnTo>
                    <a:pt x="2804" y="7186"/>
                  </a:lnTo>
                  <a:cubicBezTo>
                    <a:pt x="2758" y="6892"/>
                    <a:pt x="2432" y="6673"/>
                    <a:pt x="2125" y="6673"/>
                  </a:cubicBezTo>
                  <a:cubicBezTo>
                    <a:pt x="2063" y="6654"/>
                    <a:pt x="2001" y="6645"/>
                    <a:pt x="1940" y="6645"/>
                  </a:cubicBezTo>
                  <a:cubicBezTo>
                    <a:pt x="1544" y="6645"/>
                    <a:pt x="1182" y="7024"/>
                    <a:pt x="901" y="7429"/>
                  </a:cubicBezTo>
                  <a:cubicBezTo>
                    <a:pt x="757" y="7717"/>
                    <a:pt x="613" y="8329"/>
                    <a:pt x="613" y="8762"/>
                  </a:cubicBezTo>
                  <a:cubicBezTo>
                    <a:pt x="469" y="11606"/>
                    <a:pt x="181" y="14451"/>
                    <a:pt x="1" y="17331"/>
                  </a:cubicBezTo>
                  <a:cubicBezTo>
                    <a:pt x="3025" y="14451"/>
                    <a:pt x="5582" y="11174"/>
                    <a:pt x="8102" y="7861"/>
                  </a:cubicBezTo>
                  <a:cubicBezTo>
                    <a:pt x="8282" y="7573"/>
                    <a:pt x="8570" y="7249"/>
                    <a:pt x="8282" y="6961"/>
                  </a:cubicBezTo>
                  <a:cubicBezTo>
                    <a:pt x="8166" y="6742"/>
                    <a:pt x="8018" y="6661"/>
                    <a:pt x="7854" y="6661"/>
                  </a:cubicBezTo>
                  <a:cubicBezTo>
                    <a:pt x="7559" y="6661"/>
                    <a:pt x="7214" y="6920"/>
                    <a:pt x="6914" y="7105"/>
                  </a:cubicBezTo>
                  <a:cubicBezTo>
                    <a:pt x="6158" y="8005"/>
                    <a:pt x="5402" y="8762"/>
                    <a:pt x="4682" y="9518"/>
                  </a:cubicBezTo>
                  <a:cubicBezTo>
                    <a:pt x="6482" y="7249"/>
                    <a:pt x="7814" y="4729"/>
                    <a:pt x="8426" y="1848"/>
                  </a:cubicBezTo>
                  <a:cubicBezTo>
                    <a:pt x="8570" y="1272"/>
                    <a:pt x="8570" y="516"/>
                    <a:pt x="8102" y="228"/>
                  </a:cubicBezTo>
                  <a:cubicBezTo>
                    <a:pt x="7913" y="67"/>
                    <a:pt x="7699" y="1"/>
                    <a:pt x="7478"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2"/>
            <p:cNvSpPr/>
            <p:nvPr/>
          </p:nvSpPr>
          <p:spPr>
            <a:xfrm>
              <a:off x="508175" y="1675550"/>
              <a:ext cx="479800" cy="163525"/>
            </a:xfrm>
            <a:custGeom>
              <a:avLst/>
              <a:gdLst/>
              <a:ahLst/>
              <a:cxnLst/>
              <a:rect l="l" t="t" r="r" b="b"/>
              <a:pathLst>
                <a:path w="19192" h="6541" extrusionOk="0">
                  <a:moveTo>
                    <a:pt x="11270" y="1"/>
                  </a:moveTo>
                  <a:cubicBezTo>
                    <a:pt x="10802" y="145"/>
                    <a:pt x="10190" y="613"/>
                    <a:pt x="10370" y="1045"/>
                  </a:cubicBezTo>
                  <a:cubicBezTo>
                    <a:pt x="10370" y="1415"/>
                    <a:pt x="10586" y="1638"/>
                    <a:pt x="10890" y="1787"/>
                  </a:cubicBezTo>
                  <a:lnTo>
                    <a:pt x="10890" y="1787"/>
                  </a:lnTo>
                  <a:cubicBezTo>
                    <a:pt x="8117" y="1062"/>
                    <a:pt x="5323" y="613"/>
                    <a:pt x="2557" y="613"/>
                  </a:cubicBezTo>
                  <a:cubicBezTo>
                    <a:pt x="2088" y="613"/>
                    <a:pt x="1512" y="613"/>
                    <a:pt x="1044" y="901"/>
                  </a:cubicBezTo>
                  <a:cubicBezTo>
                    <a:pt x="612" y="1045"/>
                    <a:pt x="144" y="1513"/>
                    <a:pt x="144" y="2089"/>
                  </a:cubicBezTo>
                  <a:cubicBezTo>
                    <a:pt x="0" y="2989"/>
                    <a:pt x="1368" y="3601"/>
                    <a:pt x="2268" y="3745"/>
                  </a:cubicBezTo>
                  <a:cubicBezTo>
                    <a:pt x="4213" y="4033"/>
                    <a:pt x="6013" y="4213"/>
                    <a:pt x="7958" y="4213"/>
                  </a:cubicBezTo>
                  <a:cubicBezTo>
                    <a:pt x="7489" y="4501"/>
                    <a:pt x="6913" y="4501"/>
                    <a:pt x="6301" y="4501"/>
                  </a:cubicBezTo>
                  <a:cubicBezTo>
                    <a:pt x="5869" y="4501"/>
                    <a:pt x="5257" y="4501"/>
                    <a:pt x="4789" y="4789"/>
                  </a:cubicBezTo>
                  <a:cubicBezTo>
                    <a:pt x="4357" y="5114"/>
                    <a:pt x="4069" y="5834"/>
                    <a:pt x="4501" y="6302"/>
                  </a:cubicBezTo>
                  <a:cubicBezTo>
                    <a:pt x="4670" y="6470"/>
                    <a:pt x="4900" y="6540"/>
                    <a:pt x="5149" y="6540"/>
                  </a:cubicBezTo>
                  <a:cubicBezTo>
                    <a:pt x="5325" y="6540"/>
                    <a:pt x="5510" y="6505"/>
                    <a:pt x="5689" y="6446"/>
                  </a:cubicBezTo>
                  <a:cubicBezTo>
                    <a:pt x="10370" y="6014"/>
                    <a:pt x="14871" y="4934"/>
                    <a:pt x="19192" y="3133"/>
                  </a:cubicBezTo>
                  <a:cubicBezTo>
                    <a:pt x="17103" y="2233"/>
                    <a:pt x="15015" y="1333"/>
                    <a:pt x="12746" y="433"/>
                  </a:cubicBezTo>
                  <a:cubicBezTo>
                    <a:pt x="12314" y="145"/>
                    <a:pt x="11846" y="1"/>
                    <a:pt x="1127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
            <p:cNvSpPr/>
            <p:nvPr/>
          </p:nvSpPr>
          <p:spPr>
            <a:xfrm>
              <a:off x="969950" y="1606125"/>
              <a:ext cx="476225" cy="211675"/>
            </a:xfrm>
            <a:custGeom>
              <a:avLst/>
              <a:gdLst/>
              <a:ahLst/>
              <a:cxnLst/>
              <a:rect l="l" t="t" r="r" b="b"/>
              <a:pathLst>
                <a:path w="19049" h="8467" extrusionOk="0">
                  <a:moveTo>
                    <a:pt x="14234" y="1"/>
                  </a:moveTo>
                  <a:cubicBezTo>
                    <a:pt x="13101" y="1"/>
                    <a:pt x="11891" y="477"/>
                    <a:pt x="10803" y="977"/>
                  </a:cubicBezTo>
                  <a:cubicBezTo>
                    <a:pt x="7202" y="2490"/>
                    <a:pt x="3601" y="3966"/>
                    <a:pt x="1" y="5622"/>
                  </a:cubicBezTo>
                  <a:cubicBezTo>
                    <a:pt x="3133" y="7422"/>
                    <a:pt x="7022" y="8323"/>
                    <a:pt x="10947" y="8467"/>
                  </a:cubicBezTo>
                  <a:cubicBezTo>
                    <a:pt x="11379" y="8467"/>
                    <a:pt x="11703" y="8467"/>
                    <a:pt x="11991" y="8323"/>
                  </a:cubicBezTo>
                  <a:cubicBezTo>
                    <a:pt x="12423" y="7891"/>
                    <a:pt x="12279" y="7278"/>
                    <a:pt x="11847" y="6990"/>
                  </a:cubicBezTo>
                  <a:cubicBezTo>
                    <a:pt x="11379" y="6666"/>
                    <a:pt x="10803" y="6666"/>
                    <a:pt x="10190" y="6666"/>
                  </a:cubicBezTo>
                  <a:cubicBezTo>
                    <a:pt x="12423" y="6666"/>
                    <a:pt x="14835" y="6378"/>
                    <a:pt x="16924" y="5478"/>
                  </a:cubicBezTo>
                  <a:cubicBezTo>
                    <a:pt x="17536" y="5334"/>
                    <a:pt x="18004" y="5010"/>
                    <a:pt x="18436" y="4722"/>
                  </a:cubicBezTo>
                  <a:cubicBezTo>
                    <a:pt x="18724" y="4290"/>
                    <a:pt x="19048" y="3822"/>
                    <a:pt x="18904" y="3390"/>
                  </a:cubicBezTo>
                  <a:cubicBezTo>
                    <a:pt x="18580" y="2778"/>
                    <a:pt x="17824" y="2634"/>
                    <a:pt x="17104" y="2634"/>
                  </a:cubicBezTo>
                  <a:cubicBezTo>
                    <a:pt x="16797" y="2609"/>
                    <a:pt x="16481" y="2597"/>
                    <a:pt x="16159" y="2597"/>
                  </a:cubicBezTo>
                  <a:cubicBezTo>
                    <a:pt x="14589" y="2597"/>
                    <a:pt x="12872" y="2882"/>
                    <a:pt x="11379" y="3390"/>
                  </a:cubicBezTo>
                  <a:cubicBezTo>
                    <a:pt x="12603" y="2778"/>
                    <a:pt x="13791" y="2165"/>
                    <a:pt x="14979" y="1409"/>
                  </a:cubicBezTo>
                  <a:cubicBezTo>
                    <a:pt x="15303" y="1265"/>
                    <a:pt x="15736" y="977"/>
                    <a:pt x="15591" y="509"/>
                  </a:cubicBezTo>
                  <a:cubicBezTo>
                    <a:pt x="15591" y="221"/>
                    <a:pt x="15303" y="77"/>
                    <a:pt x="14979" y="77"/>
                  </a:cubicBezTo>
                  <a:cubicBezTo>
                    <a:pt x="14736" y="24"/>
                    <a:pt x="14487" y="1"/>
                    <a:pt x="1423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2"/>
            <p:cNvSpPr/>
            <p:nvPr/>
          </p:nvSpPr>
          <p:spPr>
            <a:xfrm>
              <a:off x="807925" y="1589125"/>
              <a:ext cx="172850" cy="164775"/>
            </a:xfrm>
            <a:custGeom>
              <a:avLst/>
              <a:gdLst/>
              <a:ahLst/>
              <a:cxnLst/>
              <a:rect l="l" t="t" r="r" b="b"/>
              <a:pathLst>
                <a:path w="6914" h="6591" extrusionOk="0">
                  <a:moveTo>
                    <a:pt x="612" y="1"/>
                  </a:moveTo>
                  <a:lnTo>
                    <a:pt x="0" y="289"/>
                  </a:lnTo>
                  <a:cubicBezTo>
                    <a:pt x="180" y="613"/>
                    <a:pt x="2413" y="5402"/>
                    <a:pt x="6770" y="6590"/>
                  </a:cubicBezTo>
                  <a:lnTo>
                    <a:pt x="6914" y="5870"/>
                  </a:lnTo>
                  <a:cubicBezTo>
                    <a:pt x="2881" y="4790"/>
                    <a:pt x="612"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2"/>
            <p:cNvSpPr/>
            <p:nvPr/>
          </p:nvSpPr>
          <p:spPr>
            <a:xfrm>
              <a:off x="785425" y="1551325"/>
              <a:ext cx="49525" cy="53800"/>
            </a:xfrm>
            <a:custGeom>
              <a:avLst/>
              <a:gdLst/>
              <a:ahLst/>
              <a:cxnLst/>
              <a:rect l="l" t="t" r="r" b="b"/>
              <a:pathLst>
                <a:path w="1981" h="2152" extrusionOk="0">
                  <a:moveTo>
                    <a:pt x="1080" y="1"/>
                  </a:moveTo>
                  <a:cubicBezTo>
                    <a:pt x="468" y="1"/>
                    <a:pt x="0" y="469"/>
                    <a:pt x="0" y="901"/>
                  </a:cubicBezTo>
                  <a:cubicBezTo>
                    <a:pt x="0" y="1513"/>
                    <a:pt x="468" y="2125"/>
                    <a:pt x="900" y="2125"/>
                  </a:cubicBezTo>
                  <a:cubicBezTo>
                    <a:pt x="976" y="2143"/>
                    <a:pt x="1047" y="2151"/>
                    <a:pt x="1113" y="2151"/>
                  </a:cubicBezTo>
                  <a:cubicBezTo>
                    <a:pt x="1579" y="2151"/>
                    <a:pt x="1800" y="1730"/>
                    <a:pt x="1800" y="1225"/>
                  </a:cubicBezTo>
                  <a:cubicBezTo>
                    <a:pt x="1981" y="613"/>
                    <a:pt x="1512" y="181"/>
                    <a:pt x="108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2"/>
            <p:cNvSpPr/>
            <p:nvPr/>
          </p:nvSpPr>
          <p:spPr>
            <a:xfrm>
              <a:off x="707100" y="1443300"/>
              <a:ext cx="292575" cy="312500"/>
            </a:xfrm>
            <a:custGeom>
              <a:avLst/>
              <a:gdLst/>
              <a:ahLst/>
              <a:cxnLst/>
              <a:rect l="l" t="t" r="r" b="b"/>
              <a:pathLst>
                <a:path w="11703" h="12500" extrusionOk="0">
                  <a:moveTo>
                    <a:pt x="3313" y="1"/>
                  </a:moveTo>
                  <a:lnTo>
                    <a:pt x="2701" y="433"/>
                  </a:lnTo>
                  <a:cubicBezTo>
                    <a:pt x="2845" y="577"/>
                    <a:pt x="6590" y="6878"/>
                    <a:pt x="10334" y="10335"/>
                  </a:cubicBezTo>
                  <a:cubicBezTo>
                    <a:pt x="10803" y="10947"/>
                    <a:pt x="11091" y="11235"/>
                    <a:pt x="10947" y="11379"/>
                  </a:cubicBezTo>
                  <a:cubicBezTo>
                    <a:pt x="10947" y="11523"/>
                    <a:pt x="10803" y="11703"/>
                    <a:pt x="10659" y="11703"/>
                  </a:cubicBezTo>
                  <a:cubicBezTo>
                    <a:pt x="10485" y="11745"/>
                    <a:pt x="10281" y="11766"/>
                    <a:pt x="10050" y="11766"/>
                  </a:cubicBezTo>
                  <a:cubicBezTo>
                    <a:pt x="7889" y="11766"/>
                    <a:pt x="3426" y="9929"/>
                    <a:pt x="433" y="6122"/>
                  </a:cubicBezTo>
                  <a:lnTo>
                    <a:pt x="1" y="6590"/>
                  </a:lnTo>
                  <a:cubicBezTo>
                    <a:pt x="3213" y="10734"/>
                    <a:pt x="7859" y="12499"/>
                    <a:pt x="10102" y="12499"/>
                  </a:cubicBezTo>
                  <a:cubicBezTo>
                    <a:pt x="10373" y="12499"/>
                    <a:pt x="10609" y="12474"/>
                    <a:pt x="10803" y="12423"/>
                  </a:cubicBezTo>
                  <a:lnTo>
                    <a:pt x="11091" y="12423"/>
                  </a:lnTo>
                  <a:cubicBezTo>
                    <a:pt x="11559" y="12135"/>
                    <a:pt x="11703" y="11847"/>
                    <a:pt x="11703" y="11703"/>
                  </a:cubicBezTo>
                  <a:cubicBezTo>
                    <a:pt x="11703" y="11091"/>
                    <a:pt x="11415" y="10479"/>
                    <a:pt x="10659" y="9903"/>
                  </a:cubicBezTo>
                  <a:cubicBezTo>
                    <a:pt x="7058" y="6446"/>
                    <a:pt x="3313" y="1"/>
                    <a:pt x="3313"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2"/>
            <p:cNvSpPr/>
            <p:nvPr/>
          </p:nvSpPr>
          <p:spPr>
            <a:xfrm>
              <a:off x="748500" y="1406300"/>
              <a:ext cx="48650" cy="50725"/>
            </a:xfrm>
            <a:custGeom>
              <a:avLst/>
              <a:gdLst/>
              <a:ahLst/>
              <a:cxnLst/>
              <a:rect l="l" t="t" r="r" b="b"/>
              <a:pathLst>
                <a:path w="1946" h="2029" extrusionOk="0">
                  <a:moveTo>
                    <a:pt x="941" y="0"/>
                  </a:moveTo>
                  <a:cubicBezTo>
                    <a:pt x="823" y="0"/>
                    <a:pt x="701" y="36"/>
                    <a:pt x="577" y="113"/>
                  </a:cubicBezTo>
                  <a:cubicBezTo>
                    <a:pt x="145" y="257"/>
                    <a:pt x="1" y="869"/>
                    <a:pt x="289" y="1481"/>
                  </a:cubicBezTo>
                  <a:cubicBezTo>
                    <a:pt x="497" y="1792"/>
                    <a:pt x="798" y="2029"/>
                    <a:pt x="1111" y="2029"/>
                  </a:cubicBezTo>
                  <a:cubicBezTo>
                    <a:pt x="1233" y="2029"/>
                    <a:pt x="1356" y="1993"/>
                    <a:pt x="1477" y="1913"/>
                  </a:cubicBezTo>
                  <a:cubicBezTo>
                    <a:pt x="1801" y="1769"/>
                    <a:pt x="1945" y="1157"/>
                    <a:pt x="1801" y="725"/>
                  </a:cubicBezTo>
                  <a:cubicBezTo>
                    <a:pt x="1563" y="275"/>
                    <a:pt x="1267" y="0"/>
                    <a:pt x="941"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
            <p:cNvSpPr/>
            <p:nvPr/>
          </p:nvSpPr>
          <p:spPr>
            <a:xfrm>
              <a:off x="684600" y="1563750"/>
              <a:ext cx="45025" cy="50725"/>
            </a:xfrm>
            <a:custGeom>
              <a:avLst/>
              <a:gdLst/>
              <a:ahLst/>
              <a:cxnLst/>
              <a:rect l="l" t="t" r="r" b="b"/>
              <a:pathLst>
                <a:path w="1801" h="2029" extrusionOk="0">
                  <a:moveTo>
                    <a:pt x="811" y="1"/>
                  </a:moveTo>
                  <a:cubicBezTo>
                    <a:pt x="688" y="1"/>
                    <a:pt x="562" y="36"/>
                    <a:pt x="432" y="116"/>
                  </a:cubicBezTo>
                  <a:cubicBezTo>
                    <a:pt x="0" y="260"/>
                    <a:pt x="0" y="872"/>
                    <a:pt x="144" y="1304"/>
                  </a:cubicBezTo>
                  <a:cubicBezTo>
                    <a:pt x="356" y="1754"/>
                    <a:pt x="665" y="2028"/>
                    <a:pt x="985" y="2028"/>
                  </a:cubicBezTo>
                  <a:cubicBezTo>
                    <a:pt x="1101" y="2028"/>
                    <a:pt x="1218" y="1993"/>
                    <a:pt x="1333" y="1916"/>
                  </a:cubicBezTo>
                  <a:cubicBezTo>
                    <a:pt x="1801" y="1772"/>
                    <a:pt x="1801" y="1160"/>
                    <a:pt x="1657" y="584"/>
                  </a:cubicBezTo>
                  <a:cubicBezTo>
                    <a:pt x="1422" y="245"/>
                    <a:pt x="1131" y="1"/>
                    <a:pt x="81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2"/>
            <p:cNvSpPr/>
            <p:nvPr/>
          </p:nvSpPr>
          <p:spPr>
            <a:xfrm>
              <a:off x="909650" y="1454100"/>
              <a:ext cx="97225" cy="273675"/>
            </a:xfrm>
            <a:custGeom>
              <a:avLst/>
              <a:gdLst/>
              <a:ahLst/>
              <a:cxnLst/>
              <a:rect l="l" t="t" r="r" b="b"/>
              <a:pathLst>
                <a:path w="3889" h="10947" extrusionOk="0">
                  <a:moveTo>
                    <a:pt x="612" y="1"/>
                  </a:moveTo>
                  <a:lnTo>
                    <a:pt x="0" y="289"/>
                  </a:lnTo>
                  <a:cubicBezTo>
                    <a:pt x="0" y="469"/>
                    <a:pt x="2413" y="5114"/>
                    <a:pt x="3133" y="10947"/>
                  </a:cubicBezTo>
                  <a:lnTo>
                    <a:pt x="3889" y="10947"/>
                  </a:lnTo>
                  <a:cubicBezTo>
                    <a:pt x="2989" y="4970"/>
                    <a:pt x="756"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2"/>
            <p:cNvSpPr/>
            <p:nvPr/>
          </p:nvSpPr>
          <p:spPr>
            <a:xfrm>
              <a:off x="883525" y="1417500"/>
              <a:ext cx="52250" cy="52875"/>
            </a:xfrm>
            <a:custGeom>
              <a:avLst/>
              <a:gdLst/>
              <a:ahLst/>
              <a:cxnLst/>
              <a:rect l="l" t="t" r="r" b="b"/>
              <a:pathLst>
                <a:path w="2090" h="2115" extrusionOk="0">
                  <a:moveTo>
                    <a:pt x="999" y="1"/>
                  </a:moveTo>
                  <a:cubicBezTo>
                    <a:pt x="854" y="1"/>
                    <a:pt x="710" y="41"/>
                    <a:pt x="577" y="133"/>
                  </a:cubicBezTo>
                  <a:cubicBezTo>
                    <a:pt x="145" y="277"/>
                    <a:pt x="1" y="853"/>
                    <a:pt x="289" y="1465"/>
                  </a:cubicBezTo>
                  <a:cubicBezTo>
                    <a:pt x="526" y="1851"/>
                    <a:pt x="886" y="2114"/>
                    <a:pt x="1247" y="2114"/>
                  </a:cubicBezTo>
                  <a:cubicBezTo>
                    <a:pt x="1324" y="2114"/>
                    <a:pt x="1401" y="2102"/>
                    <a:pt x="1477" y="2077"/>
                  </a:cubicBezTo>
                  <a:cubicBezTo>
                    <a:pt x="1945" y="1753"/>
                    <a:pt x="2089" y="1177"/>
                    <a:pt x="1945" y="565"/>
                  </a:cubicBezTo>
                  <a:cubicBezTo>
                    <a:pt x="1739" y="255"/>
                    <a:pt x="1366" y="1"/>
                    <a:pt x="999"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2"/>
            <p:cNvSpPr/>
            <p:nvPr/>
          </p:nvSpPr>
          <p:spPr>
            <a:xfrm>
              <a:off x="973550" y="1420800"/>
              <a:ext cx="112550" cy="318700"/>
            </a:xfrm>
            <a:custGeom>
              <a:avLst/>
              <a:gdLst/>
              <a:ahLst/>
              <a:cxnLst/>
              <a:rect l="l" t="t" r="r" b="b"/>
              <a:pathLst>
                <a:path w="4502" h="12748" extrusionOk="0">
                  <a:moveTo>
                    <a:pt x="577" y="1"/>
                  </a:moveTo>
                  <a:lnTo>
                    <a:pt x="1" y="289"/>
                  </a:lnTo>
                  <a:cubicBezTo>
                    <a:pt x="3601" y="9903"/>
                    <a:pt x="577" y="11991"/>
                    <a:pt x="433" y="11991"/>
                  </a:cubicBezTo>
                  <a:lnTo>
                    <a:pt x="901" y="12747"/>
                  </a:lnTo>
                  <a:cubicBezTo>
                    <a:pt x="1045" y="12603"/>
                    <a:pt x="4501" y="10335"/>
                    <a:pt x="577"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2"/>
            <p:cNvSpPr/>
            <p:nvPr/>
          </p:nvSpPr>
          <p:spPr>
            <a:xfrm>
              <a:off x="947450" y="1380200"/>
              <a:ext cx="48625" cy="52725"/>
            </a:xfrm>
            <a:custGeom>
              <a:avLst/>
              <a:gdLst/>
              <a:ahLst/>
              <a:cxnLst/>
              <a:rect l="l" t="t" r="r" b="b"/>
              <a:pathLst>
                <a:path w="1945" h="2109" extrusionOk="0">
                  <a:moveTo>
                    <a:pt x="940" y="0"/>
                  </a:moveTo>
                  <a:cubicBezTo>
                    <a:pt x="822" y="0"/>
                    <a:pt x="701" y="36"/>
                    <a:pt x="576" y="112"/>
                  </a:cubicBezTo>
                  <a:cubicBezTo>
                    <a:pt x="144" y="400"/>
                    <a:pt x="0" y="1013"/>
                    <a:pt x="144" y="1445"/>
                  </a:cubicBezTo>
                  <a:cubicBezTo>
                    <a:pt x="365" y="1914"/>
                    <a:pt x="777" y="2108"/>
                    <a:pt x="1152" y="2108"/>
                  </a:cubicBezTo>
                  <a:cubicBezTo>
                    <a:pt x="1265" y="2108"/>
                    <a:pt x="1376" y="2090"/>
                    <a:pt x="1477" y="2057"/>
                  </a:cubicBezTo>
                  <a:cubicBezTo>
                    <a:pt x="1801" y="1769"/>
                    <a:pt x="1945" y="1157"/>
                    <a:pt x="1801" y="724"/>
                  </a:cubicBezTo>
                  <a:cubicBezTo>
                    <a:pt x="1563" y="275"/>
                    <a:pt x="1266" y="0"/>
                    <a:pt x="94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5" name="Google Shape;105;p2"/>
          <p:cNvGrpSpPr/>
          <p:nvPr/>
        </p:nvGrpSpPr>
        <p:grpSpPr>
          <a:xfrm>
            <a:off x="3399217" y="5026042"/>
            <a:ext cx="618548" cy="465877"/>
            <a:chOff x="174200" y="1152825"/>
            <a:chExt cx="1519525" cy="1144475"/>
          </a:xfrm>
        </p:grpSpPr>
        <p:sp>
          <p:nvSpPr>
            <p:cNvPr id="106" name="Google Shape;106;p2"/>
            <p:cNvSpPr/>
            <p:nvPr/>
          </p:nvSpPr>
          <p:spPr>
            <a:xfrm>
              <a:off x="177800" y="1152825"/>
              <a:ext cx="1515925" cy="1144475"/>
            </a:xfrm>
            <a:custGeom>
              <a:avLst/>
              <a:gdLst/>
              <a:ahLst/>
              <a:cxnLst/>
              <a:rect l="l" t="t" r="r" b="b"/>
              <a:pathLst>
                <a:path w="60637" h="45779" extrusionOk="0">
                  <a:moveTo>
                    <a:pt x="38109" y="1"/>
                  </a:moveTo>
                  <a:cubicBezTo>
                    <a:pt x="36661" y="1"/>
                    <a:pt x="35336" y="408"/>
                    <a:pt x="34387" y="1394"/>
                  </a:cubicBezTo>
                  <a:cubicBezTo>
                    <a:pt x="33487" y="2294"/>
                    <a:pt x="32875" y="3806"/>
                    <a:pt x="32407" y="5319"/>
                  </a:cubicBezTo>
                  <a:cubicBezTo>
                    <a:pt x="31218" y="10108"/>
                    <a:pt x="31687" y="16553"/>
                    <a:pt x="31687" y="17597"/>
                  </a:cubicBezTo>
                  <a:cubicBezTo>
                    <a:pt x="31362" y="14320"/>
                    <a:pt x="29274" y="6795"/>
                    <a:pt x="27186" y="3050"/>
                  </a:cubicBezTo>
                  <a:cubicBezTo>
                    <a:pt x="26430" y="2006"/>
                    <a:pt x="25817" y="1250"/>
                    <a:pt x="25061" y="962"/>
                  </a:cubicBezTo>
                  <a:cubicBezTo>
                    <a:pt x="24764" y="863"/>
                    <a:pt x="24360" y="814"/>
                    <a:pt x="23879" y="814"/>
                  </a:cubicBezTo>
                  <a:cubicBezTo>
                    <a:pt x="19993" y="814"/>
                    <a:pt x="11135" y="3984"/>
                    <a:pt x="13827" y="9207"/>
                  </a:cubicBezTo>
                  <a:cubicBezTo>
                    <a:pt x="14115" y="9819"/>
                    <a:pt x="14403" y="10396"/>
                    <a:pt x="14727" y="10864"/>
                  </a:cubicBezTo>
                  <a:cubicBezTo>
                    <a:pt x="18004" y="15653"/>
                    <a:pt x="24917" y="19865"/>
                    <a:pt x="26430" y="20766"/>
                  </a:cubicBezTo>
                  <a:cubicBezTo>
                    <a:pt x="24629" y="19865"/>
                    <a:pt x="15916" y="15220"/>
                    <a:pt x="10983" y="14752"/>
                  </a:cubicBezTo>
                  <a:lnTo>
                    <a:pt x="9326" y="14752"/>
                  </a:lnTo>
                  <a:cubicBezTo>
                    <a:pt x="4681" y="15509"/>
                    <a:pt x="1" y="21666"/>
                    <a:pt x="3601" y="26311"/>
                  </a:cubicBezTo>
                  <a:cubicBezTo>
                    <a:pt x="3781" y="26455"/>
                    <a:pt x="3925" y="26743"/>
                    <a:pt x="4069" y="26923"/>
                  </a:cubicBezTo>
                  <a:cubicBezTo>
                    <a:pt x="6212" y="29134"/>
                    <a:pt x="10125" y="29713"/>
                    <a:pt x="13637" y="29713"/>
                  </a:cubicBezTo>
                  <a:cubicBezTo>
                    <a:pt x="17503" y="29713"/>
                    <a:pt x="20884" y="29011"/>
                    <a:pt x="20884" y="29011"/>
                  </a:cubicBezTo>
                  <a:lnTo>
                    <a:pt x="20884" y="29011"/>
                  </a:lnTo>
                  <a:cubicBezTo>
                    <a:pt x="20416" y="29299"/>
                    <a:pt x="9614" y="35312"/>
                    <a:pt x="12315" y="40857"/>
                  </a:cubicBezTo>
                  <a:cubicBezTo>
                    <a:pt x="12459" y="41145"/>
                    <a:pt x="12603" y="41325"/>
                    <a:pt x="12783" y="41613"/>
                  </a:cubicBezTo>
                  <a:cubicBezTo>
                    <a:pt x="14796" y="44372"/>
                    <a:pt x="20231" y="45779"/>
                    <a:pt x="25444" y="45779"/>
                  </a:cubicBezTo>
                  <a:cubicBezTo>
                    <a:pt x="29555" y="45779"/>
                    <a:pt x="33527" y="44904"/>
                    <a:pt x="35575" y="43126"/>
                  </a:cubicBezTo>
                  <a:cubicBezTo>
                    <a:pt x="37232" y="41613"/>
                    <a:pt x="38132" y="39525"/>
                    <a:pt x="38564" y="37257"/>
                  </a:cubicBezTo>
                  <a:cubicBezTo>
                    <a:pt x="39320" y="33368"/>
                    <a:pt x="38420" y="29299"/>
                    <a:pt x="38420" y="29299"/>
                  </a:cubicBezTo>
                  <a:lnTo>
                    <a:pt x="38420" y="29299"/>
                  </a:lnTo>
                  <a:cubicBezTo>
                    <a:pt x="41732" y="30811"/>
                    <a:pt x="44577" y="31568"/>
                    <a:pt x="47277" y="31712"/>
                  </a:cubicBezTo>
                  <a:cubicBezTo>
                    <a:pt x="47536" y="31722"/>
                    <a:pt x="47791" y="31727"/>
                    <a:pt x="48044" y="31727"/>
                  </a:cubicBezTo>
                  <a:cubicBezTo>
                    <a:pt x="51457" y="31727"/>
                    <a:pt x="54377" y="30821"/>
                    <a:pt x="56891" y="29011"/>
                  </a:cubicBezTo>
                  <a:cubicBezTo>
                    <a:pt x="60312" y="26599"/>
                    <a:pt x="60636" y="20153"/>
                    <a:pt x="58224" y="16409"/>
                  </a:cubicBezTo>
                  <a:cubicBezTo>
                    <a:pt x="57791" y="15653"/>
                    <a:pt x="57179" y="15040"/>
                    <a:pt x="56567" y="14608"/>
                  </a:cubicBezTo>
                  <a:cubicBezTo>
                    <a:pt x="55991" y="14140"/>
                    <a:pt x="55379" y="13852"/>
                    <a:pt x="54623" y="13708"/>
                  </a:cubicBezTo>
                  <a:cubicBezTo>
                    <a:pt x="54056" y="13554"/>
                    <a:pt x="53442" y="13484"/>
                    <a:pt x="52797" y="13484"/>
                  </a:cubicBezTo>
                  <a:cubicBezTo>
                    <a:pt x="47124" y="13484"/>
                    <a:pt x="38984" y="18851"/>
                    <a:pt x="38564" y="19109"/>
                  </a:cubicBezTo>
                  <a:cubicBezTo>
                    <a:pt x="38888" y="18821"/>
                    <a:pt x="46377" y="11152"/>
                    <a:pt x="47566" y="7119"/>
                  </a:cubicBezTo>
                  <a:cubicBezTo>
                    <a:pt x="47566" y="6795"/>
                    <a:pt x="47710" y="6507"/>
                    <a:pt x="47710" y="6219"/>
                  </a:cubicBezTo>
                  <a:cubicBezTo>
                    <a:pt x="47710" y="3531"/>
                    <a:pt x="42373" y="1"/>
                    <a:pt x="3810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
            <p:cNvSpPr/>
            <p:nvPr/>
          </p:nvSpPr>
          <p:spPr>
            <a:xfrm>
              <a:off x="1359725" y="1518025"/>
              <a:ext cx="333975" cy="427975"/>
            </a:xfrm>
            <a:custGeom>
              <a:avLst/>
              <a:gdLst/>
              <a:ahLst/>
              <a:cxnLst/>
              <a:rect l="l" t="t" r="r" b="b"/>
              <a:pathLst>
                <a:path w="13359" h="17119" extrusionOk="0">
                  <a:moveTo>
                    <a:pt x="9290" y="0"/>
                  </a:moveTo>
                  <a:cubicBezTo>
                    <a:pt x="10947" y="1657"/>
                    <a:pt x="11847" y="4213"/>
                    <a:pt x="11559" y="6590"/>
                  </a:cubicBezTo>
                  <a:cubicBezTo>
                    <a:pt x="11415" y="10190"/>
                    <a:pt x="9002" y="13503"/>
                    <a:pt x="5834" y="15303"/>
                  </a:cubicBezTo>
                  <a:cubicBezTo>
                    <a:pt x="4033" y="16347"/>
                    <a:pt x="2089" y="16960"/>
                    <a:pt x="0" y="17104"/>
                  </a:cubicBezTo>
                  <a:cubicBezTo>
                    <a:pt x="259" y="17114"/>
                    <a:pt x="514" y="17119"/>
                    <a:pt x="767" y="17119"/>
                  </a:cubicBezTo>
                  <a:cubicBezTo>
                    <a:pt x="4180" y="17119"/>
                    <a:pt x="7100" y="16213"/>
                    <a:pt x="9614" y="14403"/>
                  </a:cubicBezTo>
                  <a:cubicBezTo>
                    <a:pt x="13035" y="11991"/>
                    <a:pt x="13359" y="5545"/>
                    <a:pt x="10947" y="1801"/>
                  </a:cubicBezTo>
                  <a:cubicBezTo>
                    <a:pt x="10514" y="1045"/>
                    <a:pt x="9902" y="432"/>
                    <a:pt x="92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2"/>
            <p:cNvSpPr/>
            <p:nvPr/>
          </p:nvSpPr>
          <p:spPr>
            <a:xfrm>
              <a:off x="497350" y="2084225"/>
              <a:ext cx="644550" cy="213075"/>
            </a:xfrm>
            <a:custGeom>
              <a:avLst/>
              <a:gdLst/>
              <a:ahLst/>
              <a:cxnLst/>
              <a:rect l="l" t="t" r="r" b="b"/>
              <a:pathLst>
                <a:path w="25782" h="8523" extrusionOk="0">
                  <a:moveTo>
                    <a:pt x="25782" y="1"/>
                  </a:moveTo>
                  <a:cubicBezTo>
                    <a:pt x="23981" y="2989"/>
                    <a:pt x="20993" y="5258"/>
                    <a:pt x="17680" y="6302"/>
                  </a:cubicBezTo>
                  <a:cubicBezTo>
                    <a:pt x="15892" y="6850"/>
                    <a:pt x="14062" y="7081"/>
                    <a:pt x="12218" y="7081"/>
                  </a:cubicBezTo>
                  <a:cubicBezTo>
                    <a:pt x="8974" y="7081"/>
                    <a:pt x="5689" y="6366"/>
                    <a:pt x="2521" y="5402"/>
                  </a:cubicBezTo>
                  <a:cubicBezTo>
                    <a:pt x="1621" y="5114"/>
                    <a:pt x="721" y="4790"/>
                    <a:pt x="1" y="4357"/>
                  </a:cubicBezTo>
                  <a:lnTo>
                    <a:pt x="1" y="4357"/>
                  </a:lnTo>
                  <a:cubicBezTo>
                    <a:pt x="2014" y="7116"/>
                    <a:pt x="7449" y="8523"/>
                    <a:pt x="12662" y="8523"/>
                  </a:cubicBezTo>
                  <a:cubicBezTo>
                    <a:pt x="16773" y="8523"/>
                    <a:pt x="20745" y="7648"/>
                    <a:pt x="22793" y="5870"/>
                  </a:cubicBezTo>
                  <a:cubicBezTo>
                    <a:pt x="24450" y="4357"/>
                    <a:pt x="25350" y="2269"/>
                    <a:pt x="25782"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2"/>
            <p:cNvSpPr/>
            <p:nvPr/>
          </p:nvSpPr>
          <p:spPr>
            <a:xfrm>
              <a:off x="174200" y="1521625"/>
              <a:ext cx="278175" cy="288975"/>
            </a:xfrm>
            <a:custGeom>
              <a:avLst/>
              <a:gdLst/>
              <a:ahLst/>
              <a:cxnLst/>
              <a:rect l="l" t="t" r="r" b="b"/>
              <a:pathLst>
                <a:path w="11127" h="11559" extrusionOk="0">
                  <a:moveTo>
                    <a:pt x="9470" y="0"/>
                  </a:moveTo>
                  <a:cubicBezTo>
                    <a:pt x="4825" y="757"/>
                    <a:pt x="1" y="6914"/>
                    <a:pt x="3745" y="11559"/>
                  </a:cubicBezTo>
                  <a:cubicBezTo>
                    <a:pt x="3169" y="8714"/>
                    <a:pt x="3925" y="5401"/>
                    <a:pt x="5870" y="3169"/>
                  </a:cubicBezTo>
                  <a:cubicBezTo>
                    <a:pt x="7202" y="1513"/>
                    <a:pt x="9002" y="468"/>
                    <a:pt x="1112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2"/>
            <p:cNvSpPr/>
            <p:nvPr/>
          </p:nvSpPr>
          <p:spPr>
            <a:xfrm>
              <a:off x="456175" y="1173175"/>
              <a:ext cx="401275" cy="251250"/>
            </a:xfrm>
            <a:custGeom>
              <a:avLst/>
              <a:gdLst/>
              <a:ahLst/>
              <a:cxnLst/>
              <a:rect l="l" t="t" r="r" b="b"/>
              <a:pathLst>
                <a:path w="16051" h="10050" extrusionOk="0">
                  <a:moveTo>
                    <a:pt x="12744" y="0"/>
                  </a:moveTo>
                  <a:cubicBezTo>
                    <a:pt x="8858" y="0"/>
                    <a:pt x="0" y="3170"/>
                    <a:pt x="2692" y="8393"/>
                  </a:cubicBezTo>
                  <a:cubicBezTo>
                    <a:pt x="2980" y="9005"/>
                    <a:pt x="3268" y="9582"/>
                    <a:pt x="3592" y="10050"/>
                  </a:cubicBezTo>
                  <a:cubicBezTo>
                    <a:pt x="3124" y="8681"/>
                    <a:pt x="3124" y="7025"/>
                    <a:pt x="3736" y="5693"/>
                  </a:cubicBezTo>
                  <a:cubicBezTo>
                    <a:pt x="4781" y="3280"/>
                    <a:pt x="7049" y="1804"/>
                    <a:pt x="9425" y="1192"/>
                  </a:cubicBezTo>
                  <a:cubicBezTo>
                    <a:pt x="10123" y="1080"/>
                    <a:pt x="10842" y="1012"/>
                    <a:pt x="11558" y="1012"/>
                  </a:cubicBezTo>
                  <a:cubicBezTo>
                    <a:pt x="12689" y="1012"/>
                    <a:pt x="13812" y="1183"/>
                    <a:pt x="14826" y="1624"/>
                  </a:cubicBezTo>
                  <a:cubicBezTo>
                    <a:pt x="15295" y="1804"/>
                    <a:pt x="15583" y="2092"/>
                    <a:pt x="16051" y="2236"/>
                  </a:cubicBezTo>
                  <a:cubicBezTo>
                    <a:pt x="15295" y="1192"/>
                    <a:pt x="14682" y="292"/>
                    <a:pt x="13926" y="148"/>
                  </a:cubicBezTo>
                  <a:cubicBezTo>
                    <a:pt x="13629" y="49"/>
                    <a:pt x="13225" y="0"/>
                    <a:pt x="12744"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2"/>
            <p:cNvSpPr/>
            <p:nvPr/>
          </p:nvSpPr>
          <p:spPr>
            <a:xfrm>
              <a:off x="987950" y="1152825"/>
              <a:ext cx="382600" cy="177975"/>
            </a:xfrm>
            <a:custGeom>
              <a:avLst/>
              <a:gdLst/>
              <a:ahLst/>
              <a:cxnLst/>
              <a:rect l="l" t="t" r="r" b="b"/>
              <a:pathLst>
                <a:path w="15304" h="7119" extrusionOk="0">
                  <a:moveTo>
                    <a:pt x="5703" y="1"/>
                  </a:moveTo>
                  <a:cubicBezTo>
                    <a:pt x="4255" y="1"/>
                    <a:pt x="2930" y="408"/>
                    <a:pt x="1981" y="1394"/>
                  </a:cubicBezTo>
                  <a:cubicBezTo>
                    <a:pt x="1081" y="2294"/>
                    <a:pt x="469" y="3662"/>
                    <a:pt x="1" y="5319"/>
                  </a:cubicBezTo>
                  <a:cubicBezTo>
                    <a:pt x="1657" y="3194"/>
                    <a:pt x="4213" y="1718"/>
                    <a:pt x="6914" y="1718"/>
                  </a:cubicBezTo>
                  <a:cubicBezTo>
                    <a:pt x="10371" y="1718"/>
                    <a:pt x="13683" y="3950"/>
                    <a:pt x="15160" y="7119"/>
                  </a:cubicBezTo>
                  <a:cubicBezTo>
                    <a:pt x="15160" y="6795"/>
                    <a:pt x="15304" y="6507"/>
                    <a:pt x="15304" y="6219"/>
                  </a:cubicBezTo>
                  <a:cubicBezTo>
                    <a:pt x="15304" y="3531"/>
                    <a:pt x="9967" y="1"/>
                    <a:pt x="570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2"/>
            <p:cNvSpPr/>
            <p:nvPr/>
          </p:nvSpPr>
          <p:spPr>
            <a:xfrm>
              <a:off x="707100" y="1761975"/>
              <a:ext cx="318675" cy="359300"/>
            </a:xfrm>
            <a:custGeom>
              <a:avLst/>
              <a:gdLst/>
              <a:ahLst/>
              <a:cxnLst/>
              <a:rect l="l" t="t" r="r" b="b"/>
              <a:pathLst>
                <a:path w="12747" h="14372" extrusionOk="0">
                  <a:moveTo>
                    <a:pt x="10190" y="0"/>
                  </a:moveTo>
                  <a:cubicBezTo>
                    <a:pt x="7058" y="1477"/>
                    <a:pt x="4033" y="3457"/>
                    <a:pt x="1513" y="5833"/>
                  </a:cubicBezTo>
                  <a:cubicBezTo>
                    <a:pt x="757" y="6445"/>
                    <a:pt x="1" y="7490"/>
                    <a:pt x="433" y="8246"/>
                  </a:cubicBezTo>
                  <a:cubicBezTo>
                    <a:pt x="739" y="8646"/>
                    <a:pt x="1168" y="8846"/>
                    <a:pt x="1589" y="8846"/>
                  </a:cubicBezTo>
                  <a:cubicBezTo>
                    <a:pt x="1813" y="8846"/>
                    <a:pt x="2034" y="8790"/>
                    <a:pt x="2233" y="8678"/>
                  </a:cubicBezTo>
                  <a:cubicBezTo>
                    <a:pt x="2845" y="8534"/>
                    <a:pt x="3457" y="7958"/>
                    <a:pt x="3889" y="7490"/>
                  </a:cubicBezTo>
                  <a:cubicBezTo>
                    <a:pt x="5400" y="5717"/>
                    <a:pt x="6910" y="4063"/>
                    <a:pt x="8420" y="2421"/>
                  </a:cubicBezTo>
                  <a:lnTo>
                    <a:pt x="8420" y="2421"/>
                  </a:lnTo>
                  <a:cubicBezTo>
                    <a:pt x="6210" y="4886"/>
                    <a:pt x="4418" y="7845"/>
                    <a:pt x="3133" y="11090"/>
                  </a:cubicBezTo>
                  <a:cubicBezTo>
                    <a:pt x="2989" y="11558"/>
                    <a:pt x="2701" y="12135"/>
                    <a:pt x="2701" y="12747"/>
                  </a:cubicBezTo>
                  <a:cubicBezTo>
                    <a:pt x="2845" y="13359"/>
                    <a:pt x="3133" y="13935"/>
                    <a:pt x="3601" y="14259"/>
                  </a:cubicBezTo>
                  <a:cubicBezTo>
                    <a:pt x="3763" y="14337"/>
                    <a:pt x="3930" y="14371"/>
                    <a:pt x="4098" y="14371"/>
                  </a:cubicBezTo>
                  <a:cubicBezTo>
                    <a:pt x="4864" y="14371"/>
                    <a:pt x="5656" y="13655"/>
                    <a:pt x="6158" y="13035"/>
                  </a:cubicBezTo>
                  <a:cubicBezTo>
                    <a:pt x="7743" y="11215"/>
                    <a:pt x="8921" y="9084"/>
                    <a:pt x="9634" y="6818"/>
                  </a:cubicBezTo>
                  <a:lnTo>
                    <a:pt x="9634" y="6818"/>
                  </a:lnTo>
                  <a:cubicBezTo>
                    <a:pt x="9486" y="7913"/>
                    <a:pt x="9590" y="9084"/>
                    <a:pt x="9902" y="10190"/>
                  </a:cubicBezTo>
                  <a:cubicBezTo>
                    <a:pt x="10046" y="10802"/>
                    <a:pt x="10334" y="11558"/>
                    <a:pt x="11091" y="11702"/>
                  </a:cubicBezTo>
                  <a:cubicBezTo>
                    <a:pt x="11168" y="11721"/>
                    <a:pt x="11245" y="11729"/>
                    <a:pt x="11321" y="11729"/>
                  </a:cubicBezTo>
                  <a:cubicBezTo>
                    <a:pt x="11850" y="11729"/>
                    <a:pt x="12333" y="11324"/>
                    <a:pt x="12459" y="10946"/>
                  </a:cubicBezTo>
                  <a:cubicBezTo>
                    <a:pt x="12747" y="10334"/>
                    <a:pt x="12747" y="9758"/>
                    <a:pt x="12747" y="9146"/>
                  </a:cubicBezTo>
                  <a:cubicBezTo>
                    <a:pt x="12747" y="6157"/>
                    <a:pt x="12135" y="3133"/>
                    <a:pt x="1019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2"/>
            <p:cNvSpPr/>
            <p:nvPr/>
          </p:nvSpPr>
          <p:spPr>
            <a:xfrm>
              <a:off x="714300" y="1349400"/>
              <a:ext cx="281775" cy="412600"/>
            </a:xfrm>
            <a:custGeom>
              <a:avLst/>
              <a:gdLst/>
              <a:ahLst/>
              <a:cxnLst/>
              <a:rect l="l" t="t" r="r" b="b"/>
              <a:pathLst>
                <a:path w="11271" h="16504" extrusionOk="0">
                  <a:moveTo>
                    <a:pt x="1443" y="1"/>
                  </a:moveTo>
                  <a:cubicBezTo>
                    <a:pt x="1206" y="1"/>
                    <a:pt x="970" y="87"/>
                    <a:pt x="757" y="300"/>
                  </a:cubicBezTo>
                  <a:cubicBezTo>
                    <a:pt x="1" y="732"/>
                    <a:pt x="325" y="1956"/>
                    <a:pt x="613" y="2857"/>
                  </a:cubicBezTo>
                  <a:cubicBezTo>
                    <a:pt x="1945" y="5557"/>
                    <a:pt x="3601" y="8078"/>
                    <a:pt x="5726" y="10202"/>
                  </a:cubicBezTo>
                  <a:cubicBezTo>
                    <a:pt x="5114" y="10202"/>
                    <a:pt x="4645" y="9446"/>
                    <a:pt x="4213" y="8978"/>
                  </a:cubicBezTo>
                  <a:cubicBezTo>
                    <a:pt x="3963" y="8747"/>
                    <a:pt x="3589" y="8598"/>
                    <a:pt x="3251" y="8598"/>
                  </a:cubicBezTo>
                  <a:cubicBezTo>
                    <a:pt x="2957" y="8598"/>
                    <a:pt x="2691" y="8710"/>
                    <a:pt x="2557" y="8978"/>
                  </a:cubicBezTo>
                  <a:cubicBezTo>
                    <a:pt x="2269" y="9302"/>
                    <a:pt x="2701" y="9878"/>
                    <a:pt x="3025" y="10202"/>
                  </a:cubicBezTo>
                  <a:cubicBezTo>
                    <a:pt x="5258" y="12759"/>
                    <a:pt x="7958" y="14847"/>
                    <a:pt x="10803" y="16503"/>
                  </a:cubicBezTo>
                  <a:cubicBezTo>
                    <a:pt x="11271" y="12759"/>
                    <a:pt x="10046" y="9302"/>
                    <a:pt x="8246" y="6133"/>
                  </a:cubicBezTo>
                  <a:cubicBezTo>
                    <a:pt x="8102" y="5845"/>
                    <a:pt x="7958" y="5557"/>
                    <a:pt x="7670" y="5557"/>
                  </a:cubicBezTo>
                  <a:cubicBezTo>
                    <a:pt x="7580" y="5531"/>
                    <a:pt x="7494" y="5518"/>
                    <a:pt x="7412" y="5518"/>
                  </a:cubicBezTo>
                  <a:cubicBezTo>
                    <a:pt x="6940" y="5518"/>
                    <a:pt x="6626" y="5935"/>
                    <a:pt x="6626" y="6457"/>
                  </a:cubicBezTo>
                  <a:cubicBezTo>
                    <a:pt x="6446" y="6889"/>
                    <a:pt x="6770" y="7502"/>
                    <a:pt x="7058" y="7934"/>
                  </a:cubicBezTo>
                  <a:cubicBezTo>
                    <a:pt x="7202" y="8402"/>
                    <a:pt x="7526" y="8834"/>
                    <a:pt x="7526" y="9302"/>
                  </a:cubicBezTo>
                  <a:cubicBezTo>
                    <a:pt x="6446" y="6601"/>
                    <a:pt x="5114" y="3901"/>
                    <a:pt x="3457" y="1488"/>
                  </a:cubicBezTo>
                  <a:cubicBezTo>
                    <a:pt x="3169" y="1056"/>
                    <a:pt x="2701" y="588"/>
                    <a:pt x="2269" y="300"/>
                  </a:cubicBezTo>
                  <a:cubicBezTo>
                    <a:pt x="2014" y="124"/>
                    <a:pt x="1727" y="1"/>
                    <a:pt x="144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2"/>
            <p:cNvSpPr/>
            <p:nvPr/>
          </p:nvSpPr>
          <p:spPr>
            <a:xfrm>
              <a:off x="987950" y="1325100"/>
              <a:ext cx="214275" cy="433300"/>
            </a:xfrm>
            <a:custGeom>
              <a:avLst/>
              <a:gdLst/>
              <a:ahLst/>
              <a:cxnLst/>
              <a:rect l="l" t="t" r="r" b="b"/>
              <a:pathLst>
                <a:path w="8571" h="17332" extrusionOk="0">
                  <a:moveTo>
                    <a:pt x="7478" y="1"/>
                  </a:moveTo>
                  <a:cubicBezTo>
                    <a:pt x="6859" y="1"/>
                    <a:pt x="6188" y="523"/>
                    <a:pt x="5870" y="948"/>
                  </a:cubicBezTo>
                  <a:cubicBezTo>
                    <a:pt x="4439" y="2822"/>
                    <a:pt x="3427" y="4922"/>
                    <a:pt x="2804" y="7186"/>
                  </a:cubicBezTo>
                  <a:lnTo>
                    <a:pt x="2804" y="7186"/>
                  </a:lnTo>
                  <a:cubicBezTo>
                    <a:pt x="2758" y="6892"/>
                    <a:pt x="2432" y="6673"/>
                    <a:pt x="2125" y="6673"/>
                  </a:cubicBezTo>
                  <a:cubicBezTo>
                    <a:pt x="2063" y="6654"/>
                    <a:pt x="2001" y="6645"/>
                    <a:pt x="1940" y="6645"/>
                  </a:cubicBezTo>
                  <a:cubicBezTo>
                    <a:pt x="1544" y="6645"/>
                    <a:pt x="1182" y="7024"/>
                    <a:pt x="901" y="7429"/>
                  </a:cubicBezTo>
                  <a:cubicBezTo>
                    <a:pt x="757" y="7717"/>
                    <a:pt x="613" y="8329"/>
                    <a:pt x="613" y="8762"/>
                  </a:cubicBezTo>
                  <a:cubicBezTo>
                    <a:pt x="469" y="11606"/>
                    <a:pt x="181" y="14451"/>
                    <a:pt x="1" y="17331"/>
                  </a:cubicBezTo>
                  <a:cubicBezTo>
                    <a:pt x="3025" y="14451"/>
                    <a:pt x="5582" y="11174"/>
                    <a:pt x="8102" y="7861"/>
                  </a:cubicBezTo>
                  <a:cubicBezTo>
                    <a:pt x="8282" y="7573"/>
                    <a:pt x="8570" y="7249"/>
                    <a:pt x="8282" y="6961"/>
                  </a:cubicBezTo>
                  <a:cubicBezTo>
                    <a:pt x="8166" y="6742"/>
                    <a:pt x="8018" y="6661"/>
                    <a:pt x="7854" y="6661"/>
                  </a:cubicBezTo>
                  <a:cubicBezTo>
                    <a:pt x="7559" y="6661"/>
                    <a:pt x="7214" y="6920"/>
                    <a:pt x="6914" y="7105"/>
                  </a:cubicBezTo>
                  <a:cubicBezTo>
                    <a:pt x="6158" y="8005"/>
                    <a:pt x="5402" y="8762"/>
                    <a:pt x="4682" y="9518"/>
                  </a:cubicBezTo>
                  <a:cubicBezTo>
                    <a:pt x="6482" y="7249"/>
                    <a:pt x="7814" y="4729"/>
                    <a:pt x="8426" y="1848"/>
                  </a:cubicBezTo>
                  <a:cubicBezTo>
                    <a:pt x="8570" y="1272"/>
                    <a:pt x="8570" y="516"/>
                    <a:pt x="8102" y="228"/>
                  </a:cubicBezTo>
                  <a:cubicBezTo>
                    <a:pt x="7913" y="67"/>
                    <a:pt x="7699" y="1"/>
                    <a:pt x="7478"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
            <p:cNvSpPr/>
            <p:nvPr/>
          </p:nvSpPr>
          <p:spPr>
            <a:xfrm>
              <a:off x="508175" y="1675550"/>
              <a:ext cx="479800" cy="163525"/>
            </a:xfrm>
            <a:custGeom>
              <a:avLst/>
              <a:gdLst/>
              <a:ahLst/>
              <a:cxnLst/>
              <a:rect l="l" t="t" r="r" b="b"/>
              <a:pathLst>
                <a:path w="19192" h="6541" extrusionOk="0">
                  <a:moveTo>
                    <a:pt x="11270" y="1"/>
                  </a:moveTo>
                  <a:cubicBezTo>
                    <a:pt x="10802" y="145"/>
                    <a:pt x="10190" y="613"/>
                    <a:pt x="10370" y="1045"/>
                  </a:cubicBezTo>
                  <a:cubicBezTo>
                    <a:pt x="10370" y="1415"/>
                    <a:pt x="10586" y="1638"/>
                    <a:pt x="10890" y="1787"/>
                  </a:cubicBezTo>
                  <a:lnTo>
                    <a:pt x="10890" y="1787"/>
                  </a:lnTo>
                  <a:cubicBezTo>
                    <a:pt x="8117" y="1062"/>
                    <a:pt x="5323" y="613"/>
                    <a:pt x="2557" y="613"/>
                  </a:cubicBezTo>
                  <a:cubicBezTo>
                    <a:pt x="2088" y="613"/>
                    <a:pt x="1512" y="613"/>
                    <a:pt x="1044" y="901"/>
                  </a:cubicBezTo>
                  <a:cubicBezTo>
                    <a:pt x="612" y="1045"/>
                    <a:pt x="144" y="1513"/>
                    <a:pt x="144" y="2089"/>
                  </a:cubicBezTo>
                  <a:cubicBezTo>
                    <a:pt x="0" y="2989"/>
                    <a:pt x="1368" y="3601"/>
                    <a:pt x="2268" y="3745"/>
                  </a:cubicBezTo>
                  <a:cubicBezTo>
                    <a:pt x="4213" y="4033"/>
                    <a:pt x="6013" y="4213"/>
                    <a:pt x="7958" y="4213"/>
                  </a:cubicBezTo>
                  <a:cubicBezTo>
                    <a:pt x="7489" y="4501"/>
                    <a:pt x="6913" y="4501"/>
                    <a:pt x="6301" y="4501"/>
                  </a:cubicBezTo>
                  <a:cubicBezTo>
                    <a:pt x="5869" y="4501"/>
                    <a:pt x="5257" y="4501"/>
                    <a:pt x="4789" y="4789"/>
                  </a:cubicBezTo>
                  <a:cubicBezTo>
                    <a:pt x="4357" y="5114"/>
                    <a:pt x="4069" y="5834"/>
                    <a:pt x="4501" y="6302"/>
                  </a:cubicBezTo>
                  <a:cubicBezTo>
                    <a:pt x="4670" y="6470"/>
                    <a:pt x="4900" y="6540"/>
                    <a:pt x="5149" y="6540"/>
                  </a:cubicBezTo>
                  <a:cubicBezTo>
                    <a:pt x="5325" y="6540"/>
                    <a:pt x="5510" y="6505"/>
                    <a:pt x="5689" y="6446"/>
                  </a:cubicBezTo>
                  <a:cubicBezTo>
                    <a:pt x="10370" y="6014"/>
                    <a:pt x="14871" y="4934"/>
                    <a:pt x="19192" y="3133"/>
                  </a:cubicBezTo>
                  <a:cubicBezTo>
                    <a:pt x="17103" y="2233"/>
                    <a:pt x="15015" y="1333"/>
                    <a:pt x="12746" y="433"/>
                  </a:cubicBezTo>
                  <a:cubicBezTo>
                    <a:pt x="12314" y="145"/>
                    <a:pt x="11846" y="1"/>
                    <a:pt x="1127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2"/>
            <p:cNvSpPr/>
            <p:nvPr/>
          </p:nvSpPr>
          <p:spPr>
            <a:xfrm>
              <a:off x="969950" y="1606125"/>
              <a:ext cx="476225" cy="211675"/>
            </a:xfrm>
            <a:custGeom>
              <a:avLst/>
              <a:gdLst/>
              <a:ahLst/>
              <a:cxnLst/>
              <a:rect l="l" t="t" r="r" b="b"/>
              <a:pathLst>
                <a:path w="19049" h="8467" extrusionOk="0">
                  <a:moveTo>
                    <a:pt x="14234" y="1"/>
                  </a:moveTo>
                  <a:cubicBezTo>
                    <a:pt x="13101" y="1"/>
                    <a:pt x="11891" y="477"/>
                    <a:pt x="10803" y="977"/>
                  </a:cubicBezTo>
                  <a:cubicBezTo>
                    <a:pt x="7202" y="2490"/>
                    <a:pt x="3601" y="3966"/>
                    <a:pt x="1" y="5622"/>
                  </a:cubicBezTo>
                  <a:cubicBezTo>
                    <a:pt x="3133" y="7422"/>
                    <a:pt x="7022" y="8323"/>
                    <a:pt x="10947" y="8467"/>
                  </a:cubicBezTo>
                  <a:cubicBezTo>
                    <a:pt x="11379" y="8467"/>
                    <a:pt x="11703" y="8467"/>
                    <a:pt x="11991" y="8323"/>
                  </a:cubicBezTo>
                  <a:cubicBezTo>
                    <a:pt x="12423" y="7891"/>
                    <a:pt x="12279" y="7278"/>
                    <a:pt x="11847" y="6990"/>
                  </a:cubicBezTo>
                  <a:cubicBezTo>
                    <a:pt x="11379" y="6666"/>
                    <a:pt x="10803" y="6666"/>
                    <a:pt x="10190" y="6666"/>
                  </a:cubicBezTo>
                  <a:cubicBezTo>
                    <a:pt x="12423" y="6666"/>
                    <a:pt x="14835" y="6378"/>
                    <a:pt x="16924" y="5478"/>
                  </a:cubicBezTo>
                  <a:cubicBezTo>
                    <a:pt x="17536" y="5334"/>
                    <a:pt x="18004" y="5010"/>
                    <a:pt x="18436" y="4722"/>
                  </a:cubicBezTo>
                  <a:cubicBezTo>
                    <a:pt x="18724" y="4290"/>
                    <a:pt x="19048" y="3822"/>
                    <a:pt x="18904" y="3390"/>
                  </a:cubicBezTo>
                  <a:cubicBezTo>
                    <a:pt x="18580" y="2778"/>
                    <a:pt x="17824" y="2634"/>
                    <a:pt x="17104" y="2634"/>
                  </a:cubicBezTo>
                  <a:cubicBezTo>
                    <a:pt x="16797" y="2609"/>
                    <a:pt x="16481" y="2597"/>
                    <a:pt x="16159" y="2597"/>
                  </a:cubicBezTo>
                  <a:cubicBezTo>
                    <a:pt x="14589" y="2597"/>
                    <a:pt x="12872" y="2882"/>
                    <a:pt x="11379" y="3390"/>
                  </a:cubicBezTo>
                  <a:cubicBezTo>
                    <a:pt x="12603" y="2778"/>
                    <a:pt x="13791" y="2165"/>
                    <a:pt x="14979" y="1409"/>
                  </a:cubicBezTo>
                  <a:cubicBezTo>
                    <a:pt x="15303" y="1265"/>
                    <a:pt x="15736" y="977"/>
                    <a:pt x="15591" y="509"/>
                  </a:cubicBezTo>
                  <a:cubicBezTo>
                    <a:pt x="15591" y="221"/>
                    <a:pt x="15303" y="77"/>
                    <a:pt x="14979" y="77"/>
                  </a:cubicBezTo>
                  <a:cubicBezTo>
                    <a:pt x="14736" y="24"/>
                    <a:pt x="14487" y="1"/>
                    <a:pt x="1423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2"/>
            <p:cNvSpPr/>
            <p:nvPr/>
          </p:nvSpPr>
          <p:spPr>
            <a:xfrm>
              <a:off x="807925" y="1589125"/>
              <a:ext cx="172850" cy="164775"/>
            </a:xfrm>
            <a:custGeom>
              <a:avLst/>
              <a:gdLst/>
              <a:ahLst/>
              <a:cxnLst/>
              <a:rect l="l" t="t" r="r" b="b"/>
              <a:pathLst>
                <a:path w="6914" h="6591" extrusionOk="0">
                  <a:moveTo>
                    <a:pt x="612" y="1"/>
                  </a:moveTo>
                  <a:lnTo>
                    <a:pt x="0" y="289"/>
                  </a:lnTo>
                  <a:cubicBezTo>
                    <a:pt x="180" y="613"/>
                    <a:pt x="2413" y="5402"/>
                    <a:pt x="6770" y="6590"/>
                  </a:cubicBezTo>
                  <a:lnTo>
                    <a:pt x="6914" y="5870"/>
                  </a:lnTo>
                  <a:cubicBezTo>
                    <a:pt x="2881" y="4790"/>
                    <a:pt x="612"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2"/>
            <p:cNvSpPr/>
            <p:nvPr/>
          </p:nvSpPr>
          <p:spPr>
            <a:xfrm>
              <a:off x="785425" y="1551325"/>
              <a:ext cx="49525" cy="53800"/>
            </a:xfrm>
            <a:custGeom>
              <a:avLst/>
              <a:gdLst/>
              <a:ahLst/>
              <a:cxnLst/>
              <a:rect l="l" t="t" r="r" b="b"/>
              <a:pathLst>
                <a:path w="1981" h="2152" extrusionOk="0">
                  <a:moveTo>
                    <a:pt x="1080" y="1"/>
                  </a:moveTo>
                  <a:cubicBezTo>
                    <a:pt x="468" y="1"/>
                    <a:pt x="0" y="469"/>
                    <a:pt x="0" y="901"/>
                  </a:cubicBezTo>
                  <a:cubicBezTo>
                    <a:pt x="0" y="1513"/>
                    <a:pt x="468" y="2125"/>
                    <a:pt x="900" y="2125"/>
                  </a:cubicBezTo>
                  <a:cubicBezTo>
                    <a:pt x="976" y="2143"/>
                    <a:pt x="1047" y="2151"/>
                    <a:pt x="1113" y="2151"/>
                  </a:cubicBezTo>
                  <a:cubicBezTo>
                    <a:pt x="1579" y="2151"/>
                    <a:pt x="1800" y="1730"/>
                    <a:pt x="1800" y="1225"/>
                  </a:cubicBezTo>
                  <a:cubicBezTo>
                    <a:pt x="1981" y="613"/>
                    <a:pt x="1512" y="181"/>
                    <a:pt x="108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2"/>
            <p:cNvSpPr/>
            <p:nvPr/>
          </p:nvSpPr>
          <p:spPr>
            <a:xfrm>
              <a:off x="707100" y="1443300"/>
              <a:ext cx="292575" cy="312500"/>
            </a:xfrm>
            <a:custGeom>
              <a:avLst/>
              <a:gdLst/>
              <a:ahLst/>
              <a:cxnLst/>
              <a:rect l="l" t="t" r="r" b="b"/>
              <a:pathLst>
                <a:path w="11703" h="12500" extrusionOk="0">
                  <a:moveTo>
                    <a:pt x="3313" y="1"/>
                  </a:moveTo>
                  <a:lnTo>
                    <a:pt x="2701" y="433"/>
                  </a:lnTo>
                  <a:cubicBezTo>
                    <a:pt x="2845" y="577"/>
                    <a:pt x="6590" y="6878"/>
                    <a:pt x="10334" y="10335"/>
                  </a:cubicBezTo>
                  <a:cubicBezTo>
                    <a:pt x="10803" y="10947"/>
                    <a:pt x="11091" y="11235"/>
                    <a:pt x="10947" y="11379"/>
                  </a:cubicBezTo>
                  <a:cubicBezTo>
                    <a:pt x="10947" y="11523"/>
                    <a:pt x="10803" y="11703"/>
                    <a:pt x="10659" y="11703"/>
                  </a:cubicBezTo>
                  <a:cubicBezTo>
                    <a:pt x="10485" y="11745"/>
                    <a:pt x="10281" y="11766"/>
                    <a:pt x="10050" y="11766"/>
                  </a:cubicBezTo>
                  <a:cubicBezTo>
                    <a:pt x="7889" y="11766"/>
                    <a:pt x="3426" y="9929"/>
                    <a:pt x="433" y="6122"/>
                  </a:cubicBezTo>
                  <a:lnTo>
                    <a:pt x="1" y="6590"/>
                  </a:lnTo>
                  <a:cubicBezTo>
                    <a:pt x="3213" y="10734"/>
                    <a:pt x="7859" y="12499"/>
                    <a:pt x="10102" y="12499"/>
                  </a:cubicBezTo>
                  <a:cubicBezTo>
                    <a:pt x="10373" y="12499"/>
                    <a:pt x="10609" y="12474"/>
                    <a:pt x="10803" y="12423"/>
                  </a:cubicBezTo>
                  <a:lnTo>
                    <a:pt x="11091" y="12423"/>
                  </a:lnTo>
                  <a:cubicBezTo>
                    <a:pt x="11559" y="12135"/>
                    <a:pt x="11703" y="11847"/>
                    <a:pt x="11703" y="11703"/>
                  </a:cubicBezTo>
                  <a:cubicBezTo>
                    <a:pt x="11703" y="11091"/>
                    <a:pt x="11415" y="10479"/>
                    <a:pt x="10659" y="9903"/>
                  </a:cubicBezTo>
                  <a:cubicBezTo>
                    <a:pt x="7058" y="6446"/>
                    <a:pt x="3313" y="1"/>
                    <a:pt x="3313"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2"/>
            <p:cNvSpPr/>
            <p:nvPr/>
          </p:nvSpPr>
          <p:spPr>
            <a:xfrm>
              <a:off x="748500" y="1406300"/>
              <a:ext cx="48650" cy="50725"/>
            </a:xfrm>
            <a:custGeom>
              <a:avLst/>
              <a:gdLst/>
              <a:ahLst/>
              <a:cxnLst/>
              <a:rect l="l" t="t" r="r" b="b"/>
              <a:pathLst>
                <a:path w="1946" h="2029" extrusionOk="0">
                  <a:moveTo>
                    <a:pt x="941" y="0"/>
                  </a:moveTo>
                  <a:cubicBezTo>
                    <a:pt x="823" y="0"/>
                    <a:pt x="701" y="36"/>
                    <a:pt x="577" y="113"/>
                  </a:cubicBezTo>
                  <a:cubicBezTo>
                    <a:pt x="145" y="257"/>
                    <a:pt x="1" y="869"/>
                    <a:pt x="289" y="1481"/>
                  </a:cubicBezTo>
                  <a:cubicBezTo>
                    <a:pt x="497" y="1792"/>
                    <a:pt x="798" y="2029"/>
                    <a:pt x="1111" y="2029"/>
                  </a:cubicBezTo>
                  <a:cubicBezTo>
                    <a:pt x="1233" y="2029"/>
                    <a:pt x="1356" y="1993"/>
                    <a:pt x="1477" y="1913"/>
                  </a:cubicBezTo>
                  <a:cubicBezTo>
                    <a:pt x="1801" y="1769"/>
                    <a:pt x="1945" y="1157"/>
                    <a:pt x="1801" y="725"/>
                  </a:cubicBezTo>
                  <a:cubicBezTo>
                    <a:pt x="1563" y="275"/>
                    <a:pt x="1267" y="0"/>
                    <a:pt x="941"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
            <p:cNvSpPr/>
            <p:nvPr/>
          </p:nvSpPr>
          <p:spPr>
            <a:xfrm>
              <a:off x="684600" y="1563750"/>
              <a:ext cx="45025" cy="50725"/>
            </a:xfrm>
            <a:custGeom>
              <a:avLst/>
              <a:gdLst/>
              <a:ahLst/>
              <a:cxnLst/>
              <a:rect l="l" t="t" r="r" b="b"/>
              <a:pathLst>
                <a:path w="1801" h="2029" extrusionOk="0">
                  <a:moveTo>
                    <a:pt x="811" y="1"/>
                  </a:moveTo>
                  <a:cubicBezTo>
                    <a:pt x="688" y="1"/>
                    <a:pt x="562" y="36"/>
                    <a:pt x="432" y="116"/>
                  </a:cubicBezTo>
                  <a:cubicBezTo>
                    <a:pt x="0" y="260"/>
                    <a:pt x="0" y="872"/>
                    <a:pt x="144" y="1304"/>
                  </a:cubicBezTo>
                  <a:cubicBezTo>
                    <a:pt x="356" y="1754"/>
                    <a:pt x="665" y="2028"/>
                    <a:pt x="985" y="2028"/>
                  </a:cubicBezTo>
                  <a:cubicBezTo>
                    <a:pt x="1101" y="2028"/>
                    <a:pt x="1218" y="1993"/>
                    <a:pt x="1333" y="1916"/>
                  </a:cubicBezTo>
                  <a:cubicBezTo>
                    <a:pt x="1801" y="1772"/>
                    <a:pt x="1801" y="1160"/>
                    <a:pt x="1657" y="584"/>
                  </a:cubicBezTo>
                  <a:cubicBezTo>
                    <a:pt x="1422" y="245"/>
                    <a:pt x="1131" y="1"/>
                    <a:pt x="81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2"/>
            <p:cNvSpPr/>
            <p:nvPr/>
          </p:nvSpPr>
          <p:spPr>
            <a:xfrm>
              <a:off x="909650" y="1454100"/>
              <a:ext cx="97225" cy="273675"/>
            </a:xfrm>
            <a:custGeom>
              <a:avLst/>
              <a:gdLst/>
              <a:ahLst/>
              <a:cxnLst/>
              <a:rect l="l" t="t" r="r" b="b"/>
              <a:pathLst>
                <a:path w="3889" h="10947" extrusionOk="0">
                  <a:moveTo>
                    <a:pt x="612" y="1"/>
                  </a:moveTo>
                  <a:lnTo>
                    <a:pt x="0" y="289"/>
                  </a:lnTo>
                  <a:cubicBezTo>
                    <a:pt x="0" y="469"/>
                    <a:pt x="2413" y="5114"/>
                    <a:pt x="3133" y="10947"/>
                  </a:cubicBezTo>
                  <a:lnTo>
                    <a:pt x="3889" y="10947"/>
                  </a:lnTo>
                  <a:cubicBezTo>
                    <a:pt x="2989" y="4970"/>
                    <a:pt x="756" y="145"/>
                    <a:pt x="61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2"/>
            <p:cNvSpPr/>
            <p:nvPr/>
          </p:nvSpPr>
          <p:spPr>
            <a:xfrm>
              <a:off x="883525" y="1417500"/>
              <a:ext cx="52250" cy="52875"/>
            </a:xfrm>
            <a:custGeom>
              <a:avLst/>
              <a:gdLst/>
              <a:ahLst/>
              <a:cxnLst/>
              <a:rect l="l" t="t" r="r" b="b"/>
              <a:pathLst>
                <a:path w="2090" h="2115" extrusionOk="0">
                  <a:moveTo>
                    <a:pt x="999" y="1"/>
                  </a:moveTo>
                  <a:cubicBezTo>
                    <a:pt x="854" y="1"/>
                    <a:pt x="710" y="41"/>
                    <a:pt x="577" y="133"/>
                  </a:cubicBezTo>
                  <a:cubicBezTo>
                    <a:pt x="145" y="277"/>
                    <a:pt x="1" y="853"/>
                    <a:pt x="289" y="1465"/>
                  </a:cubicBezTo>
                  <a:cubicBezTo>
                    <a:pt x="526" y="1851"/>
                    <a:pt x="886" y="2114"/>
                    <a:pt x="1247" y="2114"/>
                  </a:cubicBezTo>
                  <a:cubicBezTo>
                    <a:pt x="1324" y="2114"/>
                    <a:pt x="1401" y="2102"/>
                    <a:pt x="1477" y="2077"/>
                  </a:cubicBezTo>
                  <a:cubicBezTo>
                    <a:pt x="1945" y="1753"/>
                    <a:pt x="2089" y="1177"/>
                    <a:pt x="1945" y="565"/>
                  </a:cubicBezTo>
                  <a:cubicBezTo>
                    <a:pt x="1739" y="255"/>
                    <a:pt x="1366" y="1"/>
                    <a:pt x="999"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2"/>
            <p:cNvSpPr/>
            <p:nvPr/>
          </p:nvSpPr>
          <p:spPr>
            <a:xfrm>
              <a:off x="973550" y="1420800"/>
              <a:ext cx="112550" cy="318700"/>
            </a:xfrm>
            <a:custGeom>
              <a:avLst/>
              <a:gdLst/>
              <a:ahLst/>
              <a:cxnLst/>
              <a:rect l="l" t="t" r="r" b="b"/>
              <a:pathLst>
                <a:path w="4502" h="12748" extrusionOk="0">
                  <a:moveTo>
                    <a:pt x="577" y="1"/>
                  </a:moveTo>
                  <a:lnTo>
                    <a:pt x="1" y="289"/>
                  </a:lnTo>
                  <a:cubicBezTo>
                    <a:pt x="3601" y="9903"/>
                    <a:pt x="577" y="11991"/>
                    <a:pt x="433" y="11991"/>
                  </a:cubicBezTo>
                  <a:lnTo>
                    <a:pt x="901" y="12747"/>
                  </a:lnTo>
                  <a:cubicBezTo>
                    <a:pt x="1045" y="12603"/>
                    <a:pt x="4501" y="10335"/>
                    <a:pt x="577"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2"/>
            <p:cNvSpPr/>
            <p:nvPr/>
          </p:nvSpPr>
          <p:spPr>
            <a:xfrm>
              <a:off x="947450" y="1380200"/>
              <a:ext cx="48625" cy="52725"/>
            </a:xfrm>
            <a:custGeom>
              <a:avLst/>
              <a:gdLst/>
              <a:ahLst/>
              <a:cxnLst/>
              <a:rect l="l" t="t" r="r" b="b"/>
              <a:pathLst>
                <a:path w="1945" h="2109" extrusionOk="0">
                  <a:moveTo>
                    <a:pt x="940" y="0"/>
                  </a:moveTo>
                  <a:cubicBezTo>
                    <a:pt x="822" y="0"/>
                    <a:pt x="701" y="36"/>
                    <a:pt x="576" y="112"/>
                  </a:cubicBezTo>
                  <a:cubicBezTo>
                    <a:pt x="144" y="400"/>
                    <a:pt x="0" y="1013"/>
                    <a:pt x="144" y="1445"/>
                  </a:cubicBezTo>
                  <a:cubicBezTo>
                    <a:pt x="365" y="1914"/>
                    <a:pt x="777" y="2108"/>
                    <a:pt x="1152" y="2108"/>
                  </a:cubicBezTo>
                  <a:cubicBezTo>
                    <a:pt x="1265" y="2108"/>
                    <a:pt x="1376" y="2090"/>
                    <a:pt x="1477" y="2057"/>
                  </a:cubicBezTo>
                  <a:cubicBezTo>
                    <a:pt x="1801" y="1769"/>
                    <a:pt x="1945" y="1157"/>
                    <a:pt x="1801" y="724"/>
                  </a:cubicBezTo>
                  <a:cubicBezTo>
                    <a:pt x="1563" y="275"/>
                    <a:pt x="1266" y="0"/>
                    <a:pt x="94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6" name="Google Shape;126;p2"/>
          <p:cNvGrpSpPr/>
          <p:nvPr/>
        </p:nvGrpSpPr>
        <p:grpSpPr>
          <a:xfrm>
            <a:off x="347810" y="4467452"/>
            <a:ext cx="720997" cy="472835"/>
            <a:chOff x="2998925" y="1123600"/>
            <a:chExt cx="1154950" cy="757425"/>
          </a:xfrm>
        </p:grpSpPr>
        <p:sp>
          <p:nvSpPr>
            <p:cNvPr id="127" name="Google Shape;127;p2"/>
            <p:cNvSpPr/>
            <p:nvPr/>
          </p:nvSpPr>
          <p:spPr>
            <a:xfrm>
              <a:off x="3133950" y="1299275"/>
              <a:ext cx="318700" cy="211575"/>
            </a:xfrm>
            <a:custGeom>
              <a:avLst/>
              <a:gdLst/>
              <a:ahLst/>
              <a:cxnLst/>
              <a:rect l="l" t="t" r="r" b="b"/>
              <a:pathLst>
                <a:path w="12748" h="8463" extrusionOk="0">
                  <a:moveTo>
                    <a:pt x="3963" y="1"/>
                  </a:moveTo>
                  <a:cubicBezTo>
                    <a:pt x="3276" y="1"/>
                    <a:pt x="2504" y="306"/>
                    <a:pt x="2233" y="937"/>
                  </a:cubicBezTo>
                  <a:cubicBezTo>
                    <a:pt x="1945" y="1693"/>
                    <a:pt x="2089" y="3061"/>
                    <a:pt x="1657" y="3637"/>
                  </a:cubicBezTo>
                  <a:cubicBezTo>
                    <a:pt x="1477" y="3781"/>
                    <a:pt x="1045" y="3961"/>
                    <a:pt x="757" y="4105"/>
                  </a:cubicBezTo>
                  <a:cubicBezTo>
                    <a:pt x="433" y="4250"/>
                    <a:pt x="1" y="4538"/>
                    <a:pt x="1" y="4862"/>
                  </a:cubicBezTo>
                  <a:cubicBezTo>
                    <a:pt x="1" y="5294"/>
                    <a:pt x="433" y="5438"/>
                    <a:pt x="757" y="5582"/>
                  </a:cubicBezTo>
                  <a:cubicBezTo>
                    <a:pt x="1045" y="5582"/>
                    <a:pt x="1333" y="5438"/>
                    <a:pt x="1657" y="5438"/>
                  </a:cubicBezTo>
                  <a:cubicBezTo>
                    <a:pt x="2446" y="5240"/>
                    <a:pt x="3250" y="5145"/>
                    <a:pt x="4048" y="5145"/>
                  </a:cubicBezTo>
                  <a:cubicBezTo>
                    <a:pt x="6892" y="5145"/>
                    <a:pt x="9675" y="6354"/>
                    <a:pt x="11559" y="8462"/>
                  </a:cubicBezTo>
                  <a:cubicBezTo>
                    <a:pt x="11847" y="7994"/>
                    <a:pt x="12135" y="7382"/>
                    <a:pt x="12747" y="6338"/>
                  </a:cubicBezTo>
                  <a:cubicBezTo>
                    <a:pt x="10947" y="3205"/>
                    <a:pt x="8390" y="793"/>
                    <a:pt x="4358" y="37"/>
                  </a:cubicBezTo>
                  <a:cubicBezTo>
                    <a:pt x="4233" y="13"/>
                    <a:pt x="4100" y="1"/>
                    <a:pt x="396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2"/>
            <p:cNvSpPr/>
            <p:nvPr/>
          </p:nvSpPr>
          <p:spPr>
            <a:xfrm>
              <a:off x="3658750" y="1160575"/>
              <a:ext cx="344800" cy="278250"/>
            </a:xfrm>
            <a:custGeom>
              <a:avLst/>
              <a:gdLst/>
              <a:ahLst/>
              <a:cxnLst/>
              <a:rect l="l" t="t" r="r" b="b"/>
              <a:pathLst>
                <a:path w="13792" h="11130" extrusionOk="0">
                  <a:moveTo>
                    <a:pt x="4990" y="1"/>
                  </a:moveTo>
                  <a:cubicBezTo>
                    <a:pt x="4463" y="1"/>
                    <a:pt x="3844" y="331"/>
                    <a:pt x="2989" y="1408"/>
                  </a:cubicBezTo>
                  <a:cubicBezTo>
                    <a:pt x="2089" y="2596"/>
                    <a:pt x="469" y="5909"/>
                    <a:pt x="1" y="9509"/>
                  </a:cubicBezTo>
                  <a:cubicBezTo>
                    <a:pt x="613" y="10230"/>
                    <a:pt x="1189" y="10554"/>
                    <a:pt x="2269" y="11130"/>
                  </a:cubicBezTo>
                  <a:cubicBezTo>
                    <a:pt x="4790" y="8285"/>
                    <a:pt x="8246" y="6053"/>
                    <a:pt x="11847" y="5009"/>
                  </a:cubicBezTo>
                  <a:cubicBezTo>
                    <a:pt x="12747" y="4685"/>
                    <a:pt x="13647" y="4397"/>
                    <a:pt x="13791" y="3640"/>
                  </a:cubicBezTo>
                  <a:cubicBezTo>
                    <a:pt x="13791" y="3208"/>
                    <a:pt x="13647" y="2740"/>
                    <a:pt x="13359" y="2452"/>
                  </a:cubicBezTo>
                  <a:cubicBezTo>
                    <a:pt x="12693" y="1531"/>
                    <a:pt x="11578" y="1058"/>
                    <a:pt x="10385" y="1058"/>
                  </a:cubicBezTo>
                  <a:cubicBezTo>
                    <a:pt x="10225" y="1058"/>
                    <a:pt x="10064" y="1067"/>
                    <a:pt x="9903" y="1084"/>
                  </a:cubicBezTo>
                  <a:cubicBezTo>
                    <a:pt x="9711" y="1110"/>
                    <a:pt x="9509" y="1122"/>
                    <a:pt x="9300" y="1122"/>
                  </a:cubicBezTo>
                  <a:cubicBezTo>
                    <a:pt x="8372" y="1122"/>
                    <a:pt x="7325" y="887"/>
                    <a:pt x="6590" y="652"/>
                  </a:cubicBezTo>
                  <a:cubicBezTo>
                    <a:pt x="6041" y="406"/>
                    <a:pt x="5572" y="1"/>
                    <a:pt x="49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2"/>
            <p:cNvSpPr/>
            <p:nvPr/>
          </p:nvSpPr>
          <p:spPr>
            <a:xfrm>
              <a:off x="3617350" y="1476625"/>
              <a:ext cx="394300" cy="239450"/>
            </a:xfrm>
            <a:custGeom>
              <a:avLst/>
              <a:gdLst/>
              <a:ahLst/>
              <a:cxnLst/>
              <a:rect l="l" t="t" r="r" b="b"/>
              <a:pathLst>
                <a:path w="15772" h="9578" extrusionOk="0">
                  <a:moveTo>
                    <a:pt x="7058" y="0"/>
                  </a:moveTo>
                  <a:cubicBezTo>
                    <a:pt x="4501" y="0"/>
                    <a:pt x="1945" y="612"/>
                    <a:pt x="1" y="2268"/>
                  </a:cubicBezTo>
                  <a:cubicBezTo>
                    <a:pt x="145" y="2268"/>
                    <a:pt x="325" y="2557"/>
                    <a:pt x="613" y="2845"/>
                  </a:cubicBezTo>
                  <a:cubicBezTo>
                    <a:pt x="901" y="2989"/>
                    <a:pt x="1225" y="3169"/>
                    <a:pt x="1513" y="3169"/>
                  </a:cubicBezTo>
                  <a:cubicBezTo>
                    <a:pt x="4069" y="4069"/>
                    <a:pt x="6302" y="5545"/>
                    <a:pt x="8102" y="7489"/>
                  </a:cubicBezTo>
                  <a:cubicBezTo>
                    <a:pt x="8570" y="8102"/>
                    <a:pt x="9002" y="8714"/>
                    <a:pt x="9758" y="9146"/>
                  </a:cubicBezTo>
                  <a:cubicBezTo>
                    <a:pt x="10110" y="9415"/>
                    <a:pt x="10558" y="9577"/>
                    <a:pt x="10984" y="9577"/>
                  </a:cubicBezTo>
                  <a:cubicBezTo>
                    <a:pt x="11299" y="9577"/>
                    <a:pt x="11602" y="9489"/>
                    <a:pt x="11847" y="9290"/>
                  </a:cubicBezTo>
                  <a:cubicBezTo>
                    <a:pt x="12603" y="8714"/>
                    <a:pt x="12747" y="7670"/>
                    <a:pt x="13359" y="6913"/>
                  </a:cubicBezTo>
                  <a:cubicBezTo>
                    <a:pt x="13647" y="6445"/>
                    <a:pt x="14259" y="6013"/>
                    <a:pt x="14871" y="5689"/>
                  </a:cubicBezTo>
                  <a:cubicBezTo>
                    <a:pt x="15303" y="5257"/>
                    <a:pt x="15772" y="4645"/>
                    <a:pt x="15772" y="4069"/>
                  </a:cubicBezTo>
                  <a:cubicBezTo>
                    <a:pt x="15772" y="3169"/>
                    <a:pt x="15015" y="2557"/>
                    <a:pt x="14115" y="2088"/>
                  </a:cubicBezTo>
                  <a:cubicBezTo>
                    <a:pt x="12027" y="900"/>
                    <a:pt x="9470" y="144"/>
                    <a:pt x="705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2"/>
            <p:cNvSpPr/>
            <p:nvPr/>
          </p:nvSpPr>
          <p:spPr>
            <a:xfrm>
              <a:off x="3085350" y="1537725"/>
              <a:ext cx="427600" cy="301150"/>
            </a:xfrm>
            <a:custGeom>
              <a:avLst/>
              <a:gdLst/>
              <a:ahLst/>
              <a:cxnLst/>
              <a:rect l="l" t="t" r="r" b="b"/>
              <a:pathLst>
                <a:path w="17104" h="12046" extrusionOk="0">
                  <a:moveTo>
                    <a:pt x="14888" y="0"/>
                  </a:moveTo>
                  <a:cubicBezTo>
                    <a:pt x="14716" y="0"/>
                    <a:pt x="14552" y="35"/>
                    <a:pt x="14403" y="113"/>
                  </a:cubicBezTo>
                  <a:cubicBezTo>
                    <a:pt x="10334" y="401"/>
                    <a:pt x="4321" y="2813"/>
                    <a:pt x="1045" y="6702"/>
                  </a:cubicBezTo>
                  <a:cubicBezTo>
                    <a:pt x="433" y="7314"/>
                    <a:pt x="1" y="8214"/>
                    <a:pt x="433" y="8970"/>
                  </a:cubicBezTo>
                  <a:cubicBezTo>
                    <a:pt x="730" y="9338"/>
                    <a:pt x="1163" y="9416"/>
                    <a:pt x="1650" y="9416"/>
                  </a:cubicBezTo>
                  <a:cubicBezTo>
                    <a:pt x="2013" y="9416"/>
                    <a:pt x="2404" y="9373"/>
                    <a:pt x="2792" y="9373"/>
                  </a:cubicBezTo>
                  <a:cubicBezTo>
                    <a:pt x="2955" y="9373"/>
                    <a:pt x="3118" y="9380"/>
                    <a:pt x="3277" y="9402"/>
                  </a:cubicBezTo>
                  <a:cubicBezTo>
                    <a:pt x="4321" y="9546"/>
                    <a:pt x="5077" y="10447"/>
                    <a:pt x="5978" y="11203"/>
                  </a:cubicBezTo>
                  <a:cubicBezTo>
                    <a:pt x="6554" y="11594"/>
                    <a:pt x="7440" y="12045"/>
                    <a:pt x="8163" y="12045"/>
                  </a:cubicBezTo>
                  <a:cubicBezTo>
                    <a:pt x="8570" y="12045"/>
                    <a:pt x="8926" y="11903"/>
                    <a:pt x="9146" y="11527"/>
                  </a:cubicBezTo>
                  <a:cubicBezTo>
                    <a:pt x="11847" y="6270"/>
                    <a:pt x="13323" y="4001"/>
                    <a:pt x="17104" y="1769"/>
                  </a:cubicBezTo>
                  <a:cubicBezTo>
                    <a:pt x="16833" y="897"/>
                    <a:pt x="15760" y="0"/>
                    <a:pt x="1488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2"/>
            <p:cNvSpPr/>
            <p:nvPr/>
          </p:nvSpPr>
          <p:spPr>
            <a:xfrm>
              <a:off x="3276175" y="1123600"/>
              <a:ext cx="447450" cy="334125"/>
            </a:xfrm>
            <a:custGeom>
              <a:avLst/>
              <a:gdLst/>
              <a:ahLst/>
              <a:cxnLst/>
              <a:rect l="l" t="t" r="r" b="b"/>
              <a:pathLst>
                <a:path w="17898" h="13365" extrusionOk="0">
                  <a:moveTo>
                    <a:pt x="15388" y="1"/>
                  </a:moveTo>
                  <a:cubicBezTo>
                    <a:pt x="14897" y="1"/>
                    <a:pt x="14354" y="70"/>
                    <a:pt x="13792" y="186"/>
                  </a:cubicBezTo>
                  <a:cubicBezTo>
                    <a:pt x="11091" y="763"/>
                    <a:pt x="8859" y="3175"/>
                    <a:pt x="6014" y="3463"/>
                  </a:cubicBezTo>
                  <a:cubicBezTo>
                    <a:pt x="5834" y="3492"/>
                    <a:pt x="5654" y="3503"/>
                    <a:pt x="5474" y="3503"/>
                  </a:cubicBezTo>
                  <a:cubicBezTo>
                    <a:pt x="4754" y="3503"/>
                    <a:pt x="4034" y="3319"/>
                    <a:pt x="3314" y="3319"/>
                  </a:cubicBezTo>
                  <a:cubicBezTo>
                    <a:pt x="2413" y="3319"/>
                    <a:pt x="1369" y="3463"/>
                    <a:pt x="901" y="4219"/>
                  </a:cubicBezTo>
                  <a:cubicBezTo>
                    <a:pt x="1" y="5263"/>
                    <a:pt x="289" y="6776"/>
                    <a:pt x="1189" y="7676"/>
                  </a:cubicBezTo>
                  <a:cubicBezTo>
                    <a:pt x="1945" y="8720"/>
                    <a:pt x="4970" y="10808"/>
                    <a:pt x="6014" y="13365"/>
                  </a:cubicBezTo>
                  <a:cubicBezTo>
                    <a:pt x="8685" y="13107"/>
                    <a:pt x="12219" y="11642"/>
                    <a:pt x="14534" y="11642"/>
                  </a:cubicBezTo>
                  <a:cubicBezTo>
                    <a:pt x="14809" y="11642"/>
                    <a:pt x="15067" y="11663"/>
                    <a:pt x="15304" y="11709"/>
                  </a:cubicBezTo>
                  <a:cubicBezTo>
                    <a:pt x="16060" y="5731"/>
                    <a:pt x="17248" y="4831"/>
                    <a:pt x="17572" y="2563"/>
                  </a:cubicBezTo>
                  <a:cubicBezTo>
                    <a:pt x="17897" y="640"/>
                    <a:pt x="16878" y="1"/>
                    <a:pt x="15388"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2"/>
            <p:cNvSpPr/>
            <p:nvPr/>
          </p:nvSpPr>
          <p:spPr>
            <a:xfrm>
              <a:off x="3400400" y="1231700"/>
              <a:ext cx="247575" cy="207125"/>
            </a:xfrm>
            <a:custGeom>
              <a:avLst/>
              <a:gdLst/>
              <a:ahLst/>
              <a:cxnLst/>
              <a:rect l="l" t="t" r="r" b="b"/>
              <a:pathLst>
                <a:path w="9903" h="8285" extrusionOk="0">
                  <a:moveTo>
                    <a:pt x="3300" y="0"/>
                  </a:moveTo>
                  <a:cubicBezTo>
                    <a:pt x="3244" y="0"/>
                    <a:pt x="3188" y="12"/>
                    <a:pt x="3134" y="39"/>
                  </a:cubicBezTo>
                  <a:cubicBezTo>
                    <a:pt x="2701" y="39"/>
                    <a:pt x="2521" y="363"/>
                    <a:pt x="2521" y="795"/>
                  </a:cubicBezTo>
                  <a:cubicBezTo>
                    <a:pt x="2377" y="1083"/>
                    <a:pt x="2521" y="1552"/>
                    <a:pt x="2521" y="1840"/>
                  </a:cubicBezTo>
                  <a:cubicBezTo>
                    <a:pt x="2701" y="2596"/>
                    <a:pt x="2989" y="3352"/>
                    <a:pt x="3134" y="3964"/>
                  </a:cubicBezTo>
                  <a:cubicBezTo>
                    <a:pt x="3134" y="4396"/>
                    <a:pt x="3278" y="4684"/>
                    <a:pt x="3134" y="5008"/>
                  </a:cubicBezTo>
                  <a:cubicBezTo>
                    <a:pt x="3134" y="5440"/>
                    <a:pt x="2845" y="5764"/>
                    <a:pt x="2521" y="5764"/>
                  </a:cubicBezTo>
                  <a:cubicBezTo>
                    <a:pt x="1945" y="5764"/>
                    <a:pt x="1621" y="5296"/>
                    <a:pt x="1477" y="4864"/>
                  </a:cubicBezTo>
                  <a:cubicBezTo>
                    <a:pt x="1269" y="4525"/>
                    <a:pt x="890" y="4281"/>
                    <a:pt x="588" y="4281"/>
                  </a:cubicBezTo>
                  <a:cubicBezTo>
                    <a:pt x="473" y="4281"/>
                    <a:pt x="369" y="4316"/>
                    <a:pt x="289" y="4396"/>
                  </a:cubicBezTo>
                  <a:cubicBezTo>
                    <a:pt x="1" y="4684"/>
                    <a:pt x="145" y="5296"/>
                    <a:pt x="433" y="5584"/>
                  </a:cubicBezTo>
                  <a:cubicBezTo>
                    <a:pt x="1189" y="6484"/>
                    <a:pt x="1945" y="7385"/>
                    <a:pt x="2701" y="8285"/>
                  </a:cubicBezTo>
                  <a:cubicBezTo>
                    <a:pt x="3890" y="7853"/>
                    <a:pt x="5402" y="7385"/>
                    <a:pt x="6878" y="7385"/>
                  </a:cubicBezTo>
                  <a:cubicBezTo>
                    <a:pt x="7346" y="7385"/>
                    <a:pt x="7778" y="7385"/>
                    <a:pt x="8102" y="7097"/>
                  </a:cubicBezTo>
                  <a:cubicBezTo>
                    <a:pt x="8246" y="6953"/>
                    <a:pt x="8390" y="6664"/>
                    <a:pt x="8390" y="6340"/>
                  </a:cubicBezTo>
                  <a:cubicBezTo>
                    <a:pt x="8823" y="5296"/>
                    <a:pt x="9291" y="4108"/>
                    <a:pt x="9579" y="2884"/>
                  </a:cubicBezTo>
                  <a:cubicBezTo>
                    <a:pt x="9723" y="2452"/>
                    <a:pt x="9903" y="1840"/>
                    <a:pt x="9435" y="1696"/>
                  </a:cubicBezTo>
                  <a:cubicBezTo>
                    <a:pt x="9376" y="1676"/>
                    <a:pt x="9319" y="1667"/>
                    <a:pt x="9265" y="1667"/>
                  </a:cubicBezTo>
                  <a:cubicBezTo>
                    <a:pt x="8918" y="1667"/>
                    <a:pt x="8659" y="2028"/>
                    <a:pt x="8535" y="2308"/>
                  </a:cubicBezTo>
                  <a:cubicBezTo>
                    <a:pt x="8246" y="3064"/>
                    <a:pt x="7922" y="3640"/>
                    <a:pt x="7634" y="4252"/>
                  </a:cubicBezTo>
                  <a:cubicBezTo>
                    <a:pt x="7490" y="4540"/>
                    <a:pt x="7346" y="4864"/>
                    <a:pt x="7022" y="4864"/>
                  </a:cubicBezTo>
                  <a:cubicBezTo>
                    <a:pt x="6734" y="4684"/>
                    <a:pt x="6734" y="4252"/>
                    <a:pt x="6734" y="3964"/>
                  </a:cubicBezTo>
                  <a:cubicBezTo>
                    <a:pt x="6878" y="3352"/>
                    <a:pt x="6878" y="2596"/>
                    <a:pt x="7022" y="1840"/>
                  </a:cubicBezTo>
                  <a:cubicBezTo>
                    <a:pt x="7022" y="1407"/>
                    <a:pt x="6878" y="651"/>
                    <a:pt x="6446" y="651"/>
                  </a:cubicBezTo>
                  <a:cubicBezTo>
                    <a:pt x="5978" y="651"/>
                    <a:pt x="5834" y="1263"/>
                    <a:pt x="5834" y="1696"/>
                  </a:cubicBezTo>
                  <a:lnTo>
                    <a:pt x="5834" y="4108"/>
                  </a:lnTo>
                  <a:cubicBezTo>
                    <a:pt x="5834" y="4396"/>
                    <a:pt x="5690" y="4864"/>
                    <a:pt x="5402" y="4864"/>
                  </a:cubicBezTo>
                  <a:cubicBezTo>
                    <a:pt x="5078" y="4684"/>
                    <a:pt x="5078" y="4540"/>
                    <a:pt x="5078" y="4396"/>
                  </a:cubicBezTo>
                  <a:cubicBezTo>
                    <a:pt x="4790" y="3352"/>
                    <a:pt x="4646" y="2308"/>
                    <a:pt x="4322" y="1407"/>
                  </a:cubicBezTo>
                  <a:cubicBezTo>
                    <a:pt x="4322" y="1083"/>
                    <a:pt x="4178" y="651"/>
                    <a:pt x="4034" y="363"/>
                  </a:cubicBezTo>
                  <a:cubicBezTo>
                    <a:pt x="3800" y="217"/>
                    <a:pt x="3543" y="0"/>
                    <a:pt x="330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2"/>
            <p:cNvSpPr/>
            <p:nvPr/>
          </p:nvSpPr>
          <p:spPr>
            <a:xfrm>
              <a:off x="2998925" y="1430700"/>
              <a:ext cx="476225" cy="290925"/>
            </a:xfrm>
            <a:custGeom>
              <a:avLst/>
              <a:gdLst/>
              <a:ahLst/>
              <a:cxnLst/>
              <a:rect l="l" t="t" r="r" b="b"/>
              <a:pathLst>
                <a:path w="19049" h="11637" extrusionOk="0">
                  <a:moveTo>
                    <a:pt x="9535" y="1"/>
                  </a:moveTo>
                  <a:cubicBezTo>
                    <a:pt x="8849" y="1"/>
                    <a:pt x="8164" y="60"/>
                    <a:pt x="7490" y="181"/>
                  </a:cubicBezTo>
                  <a:cubicBezTo>
                    <a:pt x="5402" y="505"/>
                    <a:pt x="3133" y="1693"/>
                    <a:pt x="2377" y="3637"/>
                  </a:cubicBezTo>
                  <a:cubicBezTo>
                    <a:pt x="1801" y="5006"/>
                    <a:pt x="1945" y="6626"/>
                    <a:pt x="1189" y="7850"/>
                  </a:cubicBezTo>
                  <a:cubicBezTo>
                    <a:pt x="577" y="8750"/>
                    <a:pt x="1" y="9651"/>
                    <a:pt x="145" y="10695"/>
                  </a:cubicBezTo>
                  <a:cubicBezTo>
                    <a:pt x="145" y="11207"/>
                    <a:pt x="558" y="11637"/>
                    <a:pt x="1194" y="11637"/>
                  </a:cubicBezTo>
                  <a:cubicBezTo>
                    <a:pt x="1497" y="11637"/>
                    <a:pt x="1850" y="11539"/>
                    <a:pt x="2233" y="11307"/>
                  </a:cubicBezTo>
                  <a:cubicBezTo>
                    <a:pt x="6158" y="9038"/>
                    <a:pt x="10659" y="4826"/>
                    <a:pt x="19048" y="4538"/>
                  </a:cubicBezTo>
                  <a:cubicBezTo>
                    <a:pt x="16780" y="1634"/>
                    <a:pt x="13139" y="1"/>
                    <a:pt x="9535"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
            <p:cNvSpPr/>
            <p:nvPr/>
          </p:nvSpPr>
          <p:spPr>
            <a:xfrm>
              <a:off x="3167275" y="1461300"/>
              <a:ext cx="240350" cy="117050"/>
            </a:xfrm>
            <a:custGeom>
              <a:avLst/>
              <a:gdLst/>
              <a:ahLst/>
              <a:cxnLst/>
              <a:rect l="l" t="t" r="r" b="b"/>
              <a:pathLst>
                <a:path w="9614" h="4682" extrusionOk="0">
                  <a:moveTo>
                    <a:pt x="5869" y="1"/>
                  </a:moveTo>
                  <a:cubicBezTo>
                    <a:pt x="5545" y="1"/>
                    <a:pt x="5257" y="1"/>
                    <a:pt x="5113" y="181"/>
                  </a:cubicBezTo>
                  <a:cubicBezTo>
                    <a:pt x="4825" y="469"/>
                    <a:pt x="4969" y="757"/>
                    <a:pt x="5257" y="901"/>
                  </a:cubicBezTo>
                  <a:lnTo>
                    <a:pt x="6301" y="901"/>
                  </a:lnTo>
                  <a:cubicBezTo>
                    <a:pt x="6387" y="863"/>
                    <a:pt x="6499" y="845"/>
                    <a:pt x="6614" y="845"/>
                  </a:cubicBezTo>
                  <a:cubicBezTo>
                    <a:pt x="6934" y="845"/>
                    <a:pt x="7270" y="986"/>
                    <a:pt x="7057" y="1225"/>
                  </a:cubicBezTo>
                  <a:cubicBezTo>
                    <a:pt x="6831" y="1332"/>
                    <a:pt x="6242" y="1359"/>
                    <a:pt x="5490" y="1359"/>
                  </a:cubicBezTo>
                  <a:cubicBezTo>
                    <a:pt x="4667" y="1359"/>
                    <a:pt x="3651" y="1326"/>
                    <a:pt x="2704" y="1326"/>
                  </a:cubicBezTo>
                  <a:cubicBezTo>
                    <a:pt x="2174" y="1326"/>
                    <a:pt x="1665" y="1337"/>
                    <a:pt x="1224" y="1369"/>
                  </a:cubicBezTo>
                  <a:cubicBezTo>
                    <a:pt x="1044" y="1369"/>
                    <a:pt x="756" y="1369"/>
                    <a:pt x="468" y="1513"/>
                  </a:cubicBezTo>
                  <a:cubicBezTo>
                    <a:pt x="144" y="1657"/>
                    <a:pt x="0" y="1801"/>
                    <a:pt x="0" y="2125"/>
                  </a:cubicBezTo>
                  <a:cubicBezTo>
                    <a:pt x="144" y="2269"/>
                    <a:pt x="612" y="2269"/>
                    <a:pt x="900" y="2269"/>
                  </a:cubicBezTo>
                  <a:cubicBezTo>
                    <a:pt x="2845" y="2125"/>
                    <a:pt x="4969" y="1981"/>
                    <a:pt x="7057" y="1657"/>
                  </a:cubicBezTo>
                  <a:lnTo>
                    <a:pt x="7057" y="1657"/>
                  </a:lnTo>
                  <a:lnTo>
                    <a:pt x="1656" y="3458"/>
                  </a:lnTo>
                  <a:cubicBezTo>
                    <a:pt x="1368" y="3458"/>
                    <a:pt x="1044" y="3602"/>
                    <a:pt x="900" y="3926"/>
                  </a:cubicBezTo>
                  <a:cubicBezTo>
                    <a:pt x="900" y="4214"/>
                    <a:pt x="1224" y="4214"/>
                    <a:pt x="1512" y="4214"/>
                  </a:cubicBezTo>
                  <a:cubicBezTo>
                    <a:pt x="2413" y="4214"/>
                    <a:pt x="3457" y="3782"/>
                    <a:pt x="4357" y="3458"/>
                  </a:cubicBezTo>
                  <a:cubicBezTo>
                    <a:pt x="4937" y="3126"/>
                    <a:pt x="6216" y="2774"/>
                    <a:pt x="6781" y="2774"/>
                  </a:cubicBezTo>
                  <a:cubicBezTo>
                    <a:pt x="6952" y="2774"/>
                    <a:pt x="7057" y="2806"/>
                    <a:pt x="7057" y="2881"/>
                  </a:cubicBezTo>
                  <a:cubicBezTo>
                    <a:pt x="7057" y="3170"/>
                    <a:pt x="4969" y="3602"/>
                    <a:pt x="3925" y="3926"/>
                  </a:cubicBezTo>
                  <a:cubicBezTo>
                    <a:pt x="3745" y="4070"/>
                    <a:pt x="3457" y="4214"/>
                    <a:pt x="3457" y="4358"/>
                  </a:cubicBezTo>
                  <a:cubicBezTo>
                    <a:pt x="3457" y="4682"/>
                    <a:pt x="3745" y="4682"/>
                    <a:pt x="4069" y="4682"/>
                  </a:cubicBezTo>
                  <a:cubicBezTo>
                    <a:pt x="4969" y="4358"/>
                    <a:pt x="5869" y="3926"/>
                    <a:pt x="6769" y="3602"/>
                  </a:cubicBezTo>
                  <a:cubicBezTo>
                    <a:pt x="7406" y="3398"/>
                    <a:pt x="8042" y="3194"/>
                    <a:pt x="8628" y="3194"/>
                  </a:cubicBezTo>
                  <a:cubicBezTo>
                    <a:pt x="8871" y="3194"/>
                    <a:pt x="9104" y="3229"/>
                    <a:pt x="9326" y="3314"/>
                  </a:cubicBezTo>
                  <a:cubicBezTo>
                    <a:pt x="9470" y="2557"/>
                    <a:pt x="9614" y="1801"/>
                    <a:pt x="9470" y="1081"/>
                  </a:cubicBezTo>
                  <a:cubicBezTo>
                    <a:pt x="8426" y="613"/>
                    <a:pt x="7057" y="325"/>
                    <a:pt x="5869"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2"/>
            <p:cNvSpPr/>
            <p:nvPr/>
          </p:nvSpPr>
          <p:spPr>
            <a:xfrm>
              <a:off x="3632650" y="1282175"/>
              <a:ext cx="521225" cy="251175"/>
            </a:xfrm>
            <a:custGeom>
              <a:avLst/>
              <a:gdLst/>
              <a:ahLst/>
              <a:cxnLst/>
              <a:rect l="l" t="t" r="r" b="b"/>
              <a:pathLst>
                <a:path w="20849" h="10047" extrusionOk="0">
                  <a:moveTo>
                    <a:pt x="16900" y="1"/>
                  </a:moveTo>
                  <a:cubicBezTo>
                    <a:pt x="16350" y="1"/>
                    <a:pt x="15799" y="70"/>
                    <a:pt x="15304" y="145"/>
                  </a:cubicBezTo>
                  <a:cubicBezTo>
                    <a:pt x="8858" y="865"/>
                    <a:pt x="2989" y="4465"/>
                    <a:pt x="1" y="10046"/>
                  </a:cubicBezTo>
                  <a:cubicBezTo>
                    <a:pt x="2475" y="8799"/>
                    <a:pt x="5247" y="8135"/>
                    <a:pt x="7996" y="8135"/>
                  </a:cubicBezTo>
                  <a:cubicBezTo>
                    <a:pt x="9928" y="8135"/>
                    <a:pt x="11849" y="8463"/>
                    <a:pt x="13647" y="9146"/>
                  </a:cubicBezTo>
                  <a:cubicBezTo>
                    <a:pt x="14691" y="9434"/>
                    <a:pt x="15736" y="9866"/>
                    <a:pt x="16816" y="9866"/>
                  </a:cubicBezTo>
                  <a:cubicBezTo>
                    <a:pt x="17860" y="9722"/>
                    <a:pt x="19048" y="8966"/>
                    <a:pt x="19048" y="7922"/>
                  </a:cubicBezTo>
                  <a:cubicBezTo>
                    <a:pt x="19048" y="7166"/>
                    <a:pt x="18616" y="6590"/>
                    <a:pt x="18760" y="5834"/>
                  </a:cubicBezTo>
                  <a:cubicBezTo>
                    <a:pt x="18904" y="5078"/>
                    <a:pt x="19804" y="4645"/>
                    <a:pt x="20236" y="3889"/>
                  </a:cubicBezTo>
                  <a:cubicBezTo>
                    <a:pt x="20849" y="2845"/>
                    <a:pt x="20236" y="1189"/>
                    <a:pt x="19048" y="577"/>
                  </a:cubicBezTo>
                  <a:cubicBezTo>
                    <a:pt x="18439" y="136"/>
                    <a:pt x="17671" y="1"/>
                    <a:pt x="1690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2"/>
            <p:cNvSpPr/>
            <p:nvPr/>
          </p:nvSpPr>
          <p:spPr>
            <a:xfrm>
              <a:off x="3684875" y="1361725"/>
              <a:ext cx="198950" cy="118525"/>
            </a:xfrm>
            <a:custGeom>
              <a:avLst/>
              <a:gdLst/>
              <a:ahLst/>
              <a:cxnLst/>
              <a:rect l="l" t="t" r="r" b="b"/>
              <a:pathLst>
                <a:path w="7958" h="4741" extrusionOk="0">
                  <a:moveTo>
                    <a:pt x="7462" y="1"/>
                  </a:moveTo>
                  <a:cubicBezTo>
                    <a:pt x="7327" y="1"/>
                    <a:pt x="7177" y="36"/>
                    <a:pt x="7057" y="95"/>
                  </a:cubicBezTo>
                  <a:cubicBezTo>
                    <a:pt x="5354" y="538"/>
                    <a:pt x="2844" y="2819"/>
                    <a:pt x="2335" y="2819"/>
                  </a:cubicBezTo>
                  <a:cubicBezTo>
                    <a:pt x="2306" y="2819"/>
                    <a:pt x="2284" y="2811"/>
                    <a:pt x="2268" y="2796"/>
                  </a:cubicBezTo>
                  <a:cubicBezTo>
                    <a:pt x="1944" y="2652"/>
                    <a:pt x="4069" y="1607"/>
                    <a:pt x="4069" y="1139"/>
                  </a:cubicBezTo>
                  <a:cubicBezTo>
                    <a:pt x="4069" y="1097"/>
                    <a:pt x="4041" y="1080"/>
                    <a:pt x="3994" y="1080"/>
                  </a:cubicBezTo>
                  <a:cubicBezTo>
                    <a:pt x="3882" y="1080"/>
                    <a:pt x="3660" y="1182"/>
                    <a:pt x="3457" y="1283"/>
                  </a:cubicBezTo>
                  <a:cubicBezTo>
                    <a:pt x="2413" y="1896"/>
                    <a:pt x="1368" y="2652"/>
                    <a:pt x="612" y="3552"/>
                  </a:cubicBezTo>
                  <a:cubicBezTo>
                    <a:pt x="324" y="3840"/>
                    <a:pt x="324" y="4452"/>
                    <a:pt x="0" y="4740"/>
                  </a:cubicBezTo>
                  <a:cubicBezTo>
                    <a:pt x="1242" y="4416"/>
                    <a:pt x="2485" y="4254"/>
                    <a:pt x="3727" y="4254"/>
                  </a:cubicBezTo>
                  <a:cubicBezTo>
                    <a:pt x="4141" y="4254"/>
                    <a:pt x="4555" y="4272"/>
                    <a:pt x="4969" y="4308"/>
                  </a:cubicBezTo>
                  <a:cubicBezTo>
                    <a:pt x="5113" y="4380"/>
                    <a:pt x="5221" y="4416"/>
                    <a:pt x="5334" y="4416"/>
                  </a:cubicBezTo>
                  <a:cubicBezTo>
                    <a:pt x="5446" y="4416"/>
                    <a:pt x="5563" y="4380"/>
                    <a:pt x="5725" y="4308"/>
                  </a:cubicBezTo>
                  <a:cubicBezTo>
                    <a:pt x="5869" y="4308"/>
                    <a:pt x="6013" y="3984"/>
                    <a:pt x="5869" y="3840"/>
                  </a:cubicBezTo>
                  <a:cubicBezTo>
                    <a:pt x="5869" y="3696"/>
                    <a:pt x="5545" y="3696"/>
                    <a:pt x="5401" y="3696"/>
                  </a:cubicBezTo>
                  <a:cubicBezTo>
                    <a:pt x="4866" y="3798"/>
                    <a:pt x="3972" y="3900"/>
                    <a:pt x="3442" y="3900"/>
                  </a:cubicBezTo>
                  <a:cubicBezTo>
                    <a:pt x="3223" y="3900"/>
                    <a:pt x="3067" y="3882"/>
                    <a:pt x="3025" y="3840"/>
                  </a:cubicBezTo>
                  <a:cubicBezTo>
                    <a:pt x="2845" y="3696"/>
                    <a:pt x="5113" y="3084"/>
                    <a:pt x="6301" y="2940"/>
                  </a:cubicBezTo>
                  <a:cubicBezTo>
                    <a:pt x="6445" y="2940"/>
                    <a:pt x="6769" y="2796"/>
                    <a:pt x="6913" y="2796"/>
                  </a:cubicBezTo>
                  <a:cubicBezTo>
                    <a:pt x="7057" y="2652"/>
                    <a:pt x="7201" y="2364"/>
                    <a:pt x="7057" y="2184"/>
                  </a:cubicBezTo>
                  <a:cubicBezTo>
                    <a:pt x="6913" y="2040"/>
                    <a:pt x="6625" y="2040"/>
                    <a:pt x="6301" y="2040"/>
                  </a:cubicBezTo>
                  <a:cubicBezTo>
                    <a:pt x="5350" y="2335"/>
                    <a:pt x="3534" y="3107"/>
                    <a:pt x="3217" y="3107"/>
                  </a:cubicBezTo>
                  <a:cubicBezTo>
                    <a:pt x="3185" y="3107"/>
                    <a:pt x="3169" y="3100"/>
                    <a:pt x="3169" y="3084"/>
                  </a:cubicBezTo>
                  <a:cubicBezTo>
                    <a:pt x="3025" y="2940"/>
                    <a:pt x="6301" y="1896"/>
                    <a:pt x="7525" y="851"/>
                  </a:cubicBezTo>
                  <a:cubicBezTo>
                    <a:pt x="7814" y="707"/>
                    <a:pt x="7958" y="563"/>
                    <a:pt x="7814" y="239"/>
                  </a:cubicBezTo>
                  <a:cubicBezTo>
                    <a:pt x="7814" y="71"/>
                    <a:pt x="7653" y="1"/>
                    <a:pt x="7462"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2"/>
            <p:cNvSpPr/>
            <p:nvPr/>
          </p:nvSpPr>
          <p:spPr>
            <a:xfrm>
              <a:off x="3377900" y="1373850"/>
              <a:ext cx="352000" cy="196475"/>
            </a:xfrm>
            <a:custGeom>
              <a:avLst/>
              <a:gdLst/>
              <a:ahLst/>
              <a:cxnLst/>
              <a:rect l="l" t="t" r="r" b="b"/>
              <a:pathLst>
                <a:path w="14080" h="7859" extrusionOk="0">
                  <a:moveTo>
                    <a:pt x="8399" y="1"/>
                  </a:moveTo>
                  <a:cubicBezTo>
                    <a:pt x="7572" y="1"/>
                    <a:pt x="6703" y="114"/>
                    <a:pt x="5834" y="366"/>
                  </a:cubicBezTo>
                  <a:cubicBezTo>
                    <a:pt x="2233" y="1411"/>
                    <a:pt x="1" y="4255"/>
                    <a:pt x="577" y="6199"/>
                  </a:cubicBezTo>
                  <a:cubicBezTo>
                    <a:pt x="942" y="7382"/>
                    <a:pt x="2156" y="7859"/>
                    <a:pt x="3841" y="7859"/>
                  </a:cubicBezTo>
                  <a:cubicBezTo>
                    <a:pt x="4977" y="7859"/>
                    <a:pt x="6328" y="7642"/>
                    <a:pt x="7778" y="7280"/>
                  </a:cubicBezTo>
                  <a:cubicBezTo>
                    <a:pt x="11379" y="6199"/>
                    <a:pt x="14079" y="4399"/>
                    <a:pt x="13647" y="2599"/>
                  </a:cubicBezTo>
                  <a:cubicBezTo>
                    <a:pt x="13183" y="1124"/>
                    <a:pt x="10998" y="1"/>
                    <a:pt x="8399"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2"/>
            <p:cNvSpPr/>
            <p:nvPr/>
          </p:nvSpPr>
          <p:spPr>
            <a:xfrm>
              <a:off x="3418425" y="1393800"/>
              <a:ext cx="172850" cy="102450"/>
            </a:xfrm>
            <a:custGeom>
              <a:avLst/>
              <a:gdLst/>
              <a:ahLst/>
              <a:cxnLst/>
              <a:rect l="l" t="t" r="r" b="b"/>
              <a:pathLst>
                <a:path w="6914" h="4098" extrusionOk="0">
                  <a:moveTo>
                    <a:pt x="6157" y="0"/>
                  </a:moveTo>
                  <a:cubicBezTo>
                    <a:pt x="4069" y="0"/>
                    <a:pt x="1980" y="901"/>
                    <a:pt x="468" y="2413"/>
                  </a:cubicBezTo>
                  <a:cubicBezTo>
                    <a:pt x="324" y="2701"/>
                    <a:pt x="180" y="2881"/>
                    <a:pt x="0" y="3313"/>
                  </a:cubicBezTo>
                  <a:cubicBezTo>
                    <a:pt x="0" y="3601"/>
                    <a:pt x="180" y="3925"/>
                    <a:pt x="468" y="4069"/>
                  </a:cubicBezTo>
                  <a:cubicBezTo>
                    <a:pt x="507" y="4089"/>
                    <a:pt x="550" y="4098"/>
                    <a:pt x="595" y="4098"/>
                  </a:cubicBezTo>
                  <a:cubicBezTo>
                    <a:pt x="880" y="4098"/>
                    <a:pt x="1263" y="3737"/>
                    <a:pt x="1512" y="3457"/>
                  </a:cubicBezTo>
                  <a:cubicBezTo>
                    <a:pt x="2557" y="2413"/>
                    <a:pt x="3925" y="1657"/>
                    <a:pt x="5401" y="1513"/>
                  </a:cubicBezTo>
                  <a:cubicBezTo>
                    <a:pt x="5725" y="1513"/>
                    <a:pt x="6157" y="1513"/>
                    <a:pt x="6481" y="1369"/>
                  </a:cubicBezTo>
                  <a:cubicBezTo>
                    <a:pt x="6769" y="1225"/>
                    <a:pt x="6913" y="901"/>
                    <a:pt x="6913" y="469"/>
                  </a:cubicBezTo>
                  <a:cubicBezTo>
                    <a:pt x="6913" y="180"/>
                    <a:pt x="6481" y="0"/>
                    <a:pt x="615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2"/>
            <p:cNvSpPr/>
            <p:nvPr/>
          </p:nvSpPr>
          <p:spPr>
            <a:xfrm>
              <a:off x="3343700" y="1520125"/>
              <a:ext cx="472625" cy="360900"/>
            </a:xfrm>
            <a:custGeom>
              <a:avLst/>
              <a:gdLst/>
              <a:ahLst/>
              <a:cxnLst/>
              <a:rect l="l" t="t" r="r" b="b"/>
              <a:pathLst>
                <a:path w="18905" h="14436" extrusionOk="0">
                  <a:moveTo>
                    <a:pt x="9951" y="1"/>
                  </a:moveTo>
                  <a:cubicBezTo>
                    <a:pt x="9733" y="1"/>
                    <a:pt x="9512" y="18"/>
                    <a:pt x="9290" y="60"/>
                  </a:cubicBezTo>
                  <a:cubicBezTo>
                    <a:pt x="8246" y="204"/>
                    <a:pt x="7202" y="528"/>
                    <a:pt x="6446" y="817"/>
                  </a:cubicBezTo>
                  <a:cubicBezTo>
                    <a:pt x="5870" y="1105"/>
                    <a:pt x="5546" y="1429"/>
                    <a:pt x="5257" y="1717"/>
                  </a:cubicBezTo>
                  <a:cubicBezTo>
                    <a:pt x="3889" y="3517"/>
                    <a:pt x="1189" y="6650"/>
                    <a:pt x="289" y="10430"/>
                  </a:cubicBezTo>
                  <a:cubicBezTo>
                    <a:pt x="0" y="11763"/>
                    <a:pt x="145" y="13563"/>
                    <a:pt x="1369" y="14175"/>
                  </a:cubicBezTo>
                  <a:cubicBezTo>
                    <a:pt x="1670" y="14356"/>
                    <a:pt x="2035" y="14436"/>
                    <a:pt x="2410" y="14436"/>
                  </a:cubicBezTo>
                  <a:cubicBezTo>
                    <a:pt x="2931" y="14436"/>
                    <a:pt x="3471" y="14282"/>
                    <a:pt x="3889" y="14031"/>
                  </a:cubicBezTo>
                  <a:cubicBezTo>
                    <a:pt x="4645" y="13707"/>
                    <a:pt x="5402" y="13131"/>
                    <a:pt x="6158" y="12807"/>
                  </a:cubicBezTo>
                  <a:cubicBezTo>
                    <a:pt x="7051" y="12393"/>
                    <a:pt x="8013" y="12268"/>
                    <a:pt x="8995" y="12268"/>
                  </a:cubicBezTo>
                  <a:cubicBezTo>
                    <a:pt x="10149" y="12268"/>
                    <a:pt x="11330" y="12441"/>
                    <a:pt x="12459" y="12519"/>
                  </a:cubicBezTo>
                  <a:cubicBezTo>
                    <a:pt x="12701" y="12535"/>
                    <a:pt x="12949" y="12544"/>
                    <a:pt x="13200" y="12544"/>
                  </a:cubicBezTo>
                  <a:cubicBezTo>
                    <a:pt x="15121" y="12544"/>
                    <a:pt x="17241" y="12022"/>
                    <a:pt x="18292" y="10430"/>
                  </a:cubicBezTo>
                  <a:cubicBezTo>
                    <a:pt x="18904" y="9350"/>
                    <a:pt x="18904" y="7874"/>
                    <a:pt x="18472" y="6506"/>
                  </a:cubicBezTo>
                  <a:cubicBezTo>
                    <a:pt x="18004" y="5029"/>
                    <a:pt x="14547" y="1573"/>
                    <a:pt x="11415" y="204"/>
                  </a:cubicBezTo>
                  <a:cubicBezTo>
                    <a:pt x="10982" y="103"/>
                    <a:pt x="10477" y="1"/>
                    <a:pt x="995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2"/>
            <p:cNvSpPr/>
            <p:nvPr/>
          </p:nvSpPr>
          <p:spPr>
            <a:xfrm>
              <a:off x="3445425" y="1521625"/>
              <a:ext cx="270075" cy="255575"/>
            </a:xfrm>
            <a:custGeom>
              <a:avLst/>
              <a:gdLst/>
              <a:ahLst/>
              <a:cxnLst/>
              <a:rect l="l" t="t" r="r" b="b"/>
              <a:pathLst>
                <a:path w="10803" h="10223" extrusionOk="0">
                  <a:moveTo>
                    <a:pt x="5221" y="0"/>
                  </a:moveTo>
                  <a:cubicBezTo>
                    <a:pt x="4177" y="144"/>
                    <a:pt x="3133" y="468"/>
                    <a:pt x="2377" y="757"/>
                  </a:cubicBezTo>
                  <a:cubicBezTo>
                    <a:pt x="1477" y="2269"/>
                    <a:pt x="720" y="3601"/>
                    <a:pt x="144" y="5257"/>
                  </a:cubicBezTo>
                  <a:cubicBezTo>
                    <a:pt x="144" y="5545"/>
                    <a:pt x="0" y="5689"/>
                    <a:pt x="0" y="6014"/>
                  </a:cubicBezTo>
                  <a:cubicBezTo>
                    <a:pt x="0" y="6158"/>
                    <a:pt x="144" y="6446"/>
                    <a:pt x="432" y="6590"/>
                  </a:cubicBezTo>
                  <a:cubicBezTo>
                    <a:pt x="490" y="6626"/>
                    <a:pt x="549" y="6642"/>
                    <a:pt x="608" y="6642"/>
                  </a:cubicBezTo>
                  <a:cubicBezTo>
                    <a:pt x="843" y="6642"/>
                    <a:pt x="1073" y="6388"/>
                    <a:pt x="1188" y="6158"/>
                  </a:cubicBezTo>
                  <a:cubicBezTo>
                    <a:pt x="1801" y="5257"/>
                    <a:pt x="2233" y="2989"/>
                    <a:pt x="2521" y="2557"/>
                  </a:cubicBezTo>
                  <a:cubicBezTo>
                    <a:pt x="2555" y="2529"/>
                    <a:pt x="2588" y="2518"/>
                    <a:pt x="2619" y="2518"/>
                  </a:cubicBezTo>
                  <a:cubicBezTo>
                    <a:pt x="2751" y="2518"/>
                    <a:pt x="2845" y="2728"/>
                    <a:pt x="2845" y="2845"/>
                  </a:cubicBezTo>
                  <a:cubicBezTo>
                    <a:pt x="3277" y="3745"/>
                    <a:pt x="2845" y="7058"/>
                    <a:pt x="3421" y="9146"/>
                  </a:cubicBezTo>
                  <a:cubicBezTo>
                    <a:pt x="3706" y="9684"/>
                    <a:pt x="3963" y="10222"/>
                    <a:pt x="4339" y="10222"/>
                  </a:cubicBezTo>
                  <a:cubicBezTo>
                    <a:pt x="4391" y="10222"/>
                    <a:pt x="4444" y="10212"/>
                    <a:pt x="4501" y="10190"/>
                  </a:cubicBezTo>
                  <a:cubicBezTo>
                    <a:pt x="4789" y="10190"/>
                    <a:pt x="4933" y="9902"/>
                    <a:pt x="4933" y="9470"/>
                  </a:cubicBezTo>
                  <a:cubicBezTo>
                    <a:pt x="5401" y="7490"/>
                    <a:pt x="4177" y="5401"/>
                    <a:pt x="3745" y="3313"/>
                  </a:cubicBezTo>
                  <a:cubicBezTo>
                    <a:pt x="3745" y="2989"/>
                    <a:pt x="3601" y="2557"/>
                    <a:pt x="3889" y="2413"/>
                  </a:cubicBezTo>
                  <a:cubicBezTo>
                    <a:pt x="3956" y="2337"/>
                    <a:pt x="4041" y="2305"/>
                    <a:pt x="4133" y="2305"/>
                  </a:cubicBezTo>
                  <a:cubicBezTo>
                    <a:pt x="4437" y="2305"/>
                    <a:pt x="4823" y="2658"/>
                    <a:pt x="4933" y="2989"/>
                  </a:cubicBezTo>
                  <a:cubicBezTo>
                    <a:pt x="5077" y="3601"/>
                    <a:pt x="5077" y="4069"/>
                    <a:pt x="5221" y="4501"/>
                  </a:cubicBezTo>
                  <a:cubicBezTo>
                    <a:pt x="5401" y="4969"/>
                    <a:pt x="5689" y="5257"/>
                    <a:pt x="5977" y="5257"/>
                  </a:cubicBezTo>
                  <a:cubicBezTo>
                    <a:pt x="6445" y="5257"/>
                    <a:pt x="6589" y="4645"/>
                    <a:pt x="6445" y="4213"/>
                  </a:cubicBezTo>
                  <a:cubicBezTo>
                    <a:pt x="6121" y="3745"/>
                    <a:pt x="5833" y="3313"/>
                    <a:pt x="5689" y="2845"/>
                  </a:cubicBezTo>
                  <a:cubicBezTo>
                    <a:pt x="5545" y="2413"/>
                    <a:pt x="5545" y="1945"/>
                    <a:pt x="5833" y="1801"/>
                  </a:cubicBezTo>
                  <a:cubicBezTo>
                    <a:pt x="5977" y="1801"/>
                    <a:pt x="6301" y="2089"/>
                    <a:pt x="6445" y="2269"/>
                  </a:cubicBezTo>
                  <a:cubicBezTo>
                    <a:pt x="7490" y="3313"/>
                    <a:pt x="8390" y="4357"/>
                    <a:pt x="9146" y="5689"/>
                  </a:cubicBezTo>
                  <a:cubicBezTo>
                    <a:pt x="9434" y="6014"/>
                    <a:pt x="9578" y="6302"/>
                    <a:pt x="9902" y="6446"/>
                  </a:cubicBezTo>
                  <a:cubicBezTo>
                    <a:pt x="9987" y="6530"/>
                    <a:pt x="10171" y="6627"/>
                    <a:pt x="10337" y="6627"/>
                  </a:cubicBezTo>
                  <a:cubicBezTo>
                    <a:pt x="10454" y="6627"/>
                    <a:pt x="10563" y="6579"/>
                    <a:pt x="10622" y="6446"/>
                  </a:cubicBezTo>
                  <a:cubicBezTo>
                    <a:pt x="10802" y="6302"/>
                    <a:pt x="10802" y="5870"/>
                    <a:pt x="10622" y="5545"/>
                  </a:cubicBezTo>
                  <a:cubicBezTo>
                    <a:pt x="10046" y="4213"/>
                    <a:pt x="9146" y="3169"/>
                    <a:pt x="8246" y="2269"/>
                  </a:cubicBezTo>
                  <a:cubicBezTo>
                    <a:pt x="7346" y="1513"/>
                    <a:pt x="6589" y="613"/>
                    <a:pt x="5689" y="144"/>
                  </a:cubicBezTo>
                  <a:cubicBezTo>
                    <a:pt x="5545" y="144"/>
                    <a:pt x="5401" y="0"/>
                    <a:pt x="522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 name="Google Shape;141;p2"/>
          <p:cNvGrpSpPr/>
          <p:nvPr/>
        </p:nvGrpSpPr>
        <p:grpSpPr>
          <a:xfrm>
            <a:off x="167086" y="5322660"/>
            <a:ext cx="2209109" cy="1350709"/>
            <a:chOff x="3472050" y="3119850"/>
            <a:chExt cx="1762025" cy="1077350"/>
          </a:xfrm>
        </p:grpSpPr>
        <p:sp>
          <p:nvSpPr>
            <p:cNvPr id="142" name="Google Shape;142;p2"/>
            <p:cNvSpPr/>
            <p:nvPr/>
          </p:nvSpPr>
          <p:spPr>
            <a:xfrm>
              <a:off x="3835200" y="3168400"/>
              <a:ext cx="401500" cy="408325"/>
            </a:xfrm>
            <a:custGeom>
              <a:avLst/>
              <a:gdLst/>
              <a:ahLst/>
              <a:cxnLst/>
              <a:rect l="l" t="t" r="r" b="b"/>
              <a:pathLst>
                <a:path w="16060" h="16333" extrusionOk="0">
                  <a:moveTo>
                    <a:pt x="6983" y="0"/>
                  </a:moveTo>
                  <a:cubicBezTo>
                    <a:pt x="6445" y="0"/>
                    <a:pt x="5927" y="133"/>
                    <a:pt x="5545" y="454"/>
                  </a:cubicBezTo>
                  <a:cubicBezTo>
                    <a:pt x="4789" y="1210"/>
                    <a:pt x="4213" y="3154"/>
                    <a:pt x="3133" y="3587"/>
                  </a:cubicBezTo>
                  <a:cubicBezTo>
                    <a:pt x="2989" y="3635"/>
                    <a:pt x="2825" y="3651"/>
                    <a:pt x="2649" y="3651"/>
                  </a:cubicBezTo>
                  <a:cubicBezTo>
                    <a:pt x="2297" y="3651"/>
                    <a:pt x="1897" y="3587"/>
                    <a:pt x="1512" y="3587"/>
                  </a:cubicBezTo>
                  <a:cubicBezTo>
                    <a:pt x="1044" y="3587"/>
                    <a:pt x="288" y="3731"/>
                    <a:pt x="144" y="4199"/>
                  </a:cubicBezTo>
                  <a:cubicBezTo>
                    <a:pt x="0" y="4631"/>
                    <a:pt x="288" y="5243"/>
                    <a:pt x="612" y="5531"/>
                  </a:cubicBezTo>
                  <a:cubicBezTo>
                    <a:pt x="1044" y="5855"/>
                    <a:pt x="1512" y="5855"/>
                    <a:pt x="2089" y="5999"/>
                  </a:cubicBezTo>
                  <a:cubicBezTo>
                    <a:pt x="7202" y="7043"/>
                    <a:pt x="11702" y="11256"/>
                    <a:pt x="12891" y="16333"/>
                  </a:cubicBezTo>
                  <a:cubicBezTo>
                    <a:pt x="13791" y="15901"/>
                    <a:pt x="14547" y="15289"/>
                    <a:pt x="16059" y="14245"/>
                  </a:cubicBezTo>
                  <a:cubicBezTo>
                    <a:pt x="15591" y="8988"/>
                    <a:pt x="13935" y="4199"/>
                    <a:pt x="9002" y="598"/>
                  </a:cubicBezTo>
                  <a:cubicBezTo>
                    <a:pt x="8483" y="245"/>
                    <a:pt x="7714" y="0"/>
                    <a:pt x="6983"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2"/>
            <p:cNvSpPr/>
            <p:nvPr/>
          </p:nvSpPr>
          <p:spPr>
            <a:xfrm>
              <a:off x="4543625" y="3345100"/>
              <a:ext cx="562625" cy="326150"/>
            </a:xfrm>
            <a:custGeom>
              <a:avLst/>
              <a:gdLst/>
              <a:ahLst/>
              <a:cxnLst/>
              <a:rect l="l" t="t" r="r" b="b"/>
              <a:pathLst>
                <a:path w="22505" h="13046" extrusionOk="0">
                  <a:moveTo>
                    <a:pt x="11879" y="0"/>
                  </a:moveTo>
                  <a:cubicBezTo>
                    <a:pt x="11288" y="0"/>
                    <a:pt x="10520" y="207"/>
                    <a:pt x="9470" y="731"/>
                  </a:cubicBezTo>
                  <a:cubicBezTo>
                    <a:pt x="7382" y="1776"/>
                    <a:pt x="3025" y="5088"/>
                    <a:pt x="1" y="9445"/>
                  </a:cubicBezTo>
                  <a:cubicBezTo>
                    <a:pt x="325" y="10921"/>
                    <a:pt x="1081" y="11533"/>
                    <a:pt x="1981" y="13046"/>
                  </a:cubicBezTo>
                  <a:cubicBezTo>
                    <a:pt x="5622" y="11564"/>
                    <a:pt x="9578" y="10836"/>
                    <a:pt x="13568" y="10836"/>
                  </a:cubicBezTo>
                  <a:cubicBezTo>
                    <a:pt x="15300" y="10836"/>
                    <a:pt x="17038" y="10973"/>
                    <a:pt x="18760" y="11245"/>
                  </a:cubicBezTo>
                  <a:cubicBezTo>
                    <a:pt x="19215" y="11299"/>
                    <a:pt x="19684" y="11352"/>
                    <a:pt x="20134" y="11352"/>
                  </a:cubicBezTo>
                  <a:cubicBezTo>
                    <a:pt x="20894" y="11352"/>
                    <a:pt x="21597" y="11199"/>
                    <a:pt x="22073" y="10633"/>
                  </a:cubicBezTo>
                  <a:cubicBezTo>
                    <a:pt x="22505" y="10165"/>
                    <a:pt x="22505" y="9445"/>
                    <a:pt x="22361" y="8833"/>
                  </a:cubicBezTo>
                  <a:cubicBezTo>
                    <a:pt x="21929" y="7033"/>
                    <a:pt x="20416" y="5520"/>
                    <a:pt x="18616" y="4764"/>
                  </a:cubicBezTo>
                  <a:cubicBezTo>
                    <a:pt x="17104" y="4332"/>
                    <a:pt x="15628" y="3288"/>
                    <a:pt x="14583" y="2064"/>
                  </a:cubicBezTo>
                  <a:cubicBezTo>
                    <a:pt x="13716" y="1222"/>
                    <a:pt x="13318" y="0"/>
                    <a:pt x="11879"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2"/>
            <p:cNvSpPr/>
            <p:nvPr/>
          </p:nvSpPr>
          <p:spPr>
            <a:xfrm>
              <a:off x="4405000" y="3723300"/>
              <a:ext cx="506825" cy="431775"/>
            </a:xfrm>
            <a:custGeom>
              <a:avLst/>
              <a:gdLst/>
              <a:ahLst/>
              <a:cxnLst/>
              <a:rect l="l" t="t" r="r" b="b"/>
              <a:pathLst>
                <a:path w="20273" h="17271" extrusionOk="0">
                  <a:moveTo>
                    <a:pt x="2873" y="0"/>
                  </a:moveTo>
                  <a:cubicBezTo>
                    <a:pt x="1913" y="0"/>
                    <a:pt x="952" y="94"/>
                    <a:pt x="1" y="294"/>
                  </a:cubicBezTo>
                  <a:cubicBezTo>
                    <a:pt x="145" y="438"/>
                    <a:pt x="145" y="1050"/>
                    <a:pt x="469" y="1518"/>
                  </a:cubicBezTo>
                  <a:cubicBezTo>
                    <a:pt x="613" y="1950"/>
                    <a:pt x="1045" y="2238"/>
                    <a:pt x="1369" y="2563"/>
                  </a:cubicBezTo>
                  <a:cubicBezTo>
                    <a:pt x="4069" y="5407"/>
                    <a:pt x="6158" y="8864"/>
                    <a:pt x="7202" y="12608"/>
                  </a:cubicBezTo>
                  <a:cubicBezTo>
                    <a:pt x="7526" y="13653"/>
                    <a:pt x="7670" y="14697"/>
                    <a:pt x="8246" y="15597"/>
                  </a:cubicBezTo>
                  <a:cubicBezTo>
                    <a:pt x="8808" y="16555"/>
                    <a:pt x="9733" y="17271"/>
                    <a:pt x="10689" y="17271"/>
                  </a:cubicBezTo>
                  <a:cubicBezTo>
                    <a:pt x="10775" y="17271"/>
                    <a:pt x="10861" y="17265"/>
                    <a:pt x="10947" y="17253"/>
                  </a:cubicBezTo>
                  <a:cubicBezTo>
                    <a:pt x="12315" y="17109"/>
                    <a:pt x="13215" y="15741"/>
                    <a:pt x="14403" y="15165"/>
                  </a:cubicBezTo>
                  <a:cubicBezTo>
                    <a:pt x="15303" y="14697"/>
                    <a:pt x="16348" y="14553"/>
                    <a:pt x="17248" y="14409"/>
                  </a:cubicBezTo>
                  <a:cubicBezTo>
                    <a:pt x="18148" y="14265"/>
                    <a:pt x="19228" y="13797"/>
                    <a:pt x="19660" y="13041"/>
                  </a:cubicBezTo>
                  <a:cubicBezTo>
                    <a:pt x="20272" y="11852"/>
                    <a:pt x="19516" y="10340"/>
                    <a:pt x="18760" y="9296"/>
                  </a:cubicBezTo>
                  <a:cubicBezTo>
                    <a:pt x="16528" y="6307"/>
                    <a:pt x="13827" y="3751"/>
                    <a:pt x="10659" y="1950"/>
                  </a:cubicBezTo>
                  <a:cubicBezTo>
                    <a:pt x="8221" y="732"/>
                    <a:pt x="5549" y="0"/>
                    <a:pt x="2873"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2"/>
            <p:cNvSpPr/>
            <p:nvPr/>
          </p:nvSpPr>
          <p:spPr>
            <a:xfrm>
              <a:off x="3561550" y="3581175"/>
              <a:ext cx="675150" cy="346400"/>
            </a:xfrm>
            <a:custGeom>
              <a:avLst/>
              <a:gdLst/>
              <a:ahLst/>
              <a:cxnLst/>
              <a:rect l="l" t="t" r="r" b="b"/>
              <a:pathLst>
                <a:path w="27006" h="13856" extrusionOk="0">
                  <a:moveTo>
                    <a:pt x="12994" y="1"/>
                  </a:moveTo>
                  <a:cubicBezTo>
                    <a:pt x="9388" y="1"/>
                    <a:pt x="5701" y="563"/>
                    <a:pt x="2557" y="1946"/>
                  </a:cubicBezTo>
                  <a:cubicBezTo>
                    <a:pt x="1332" y="2378"/>
                    <a:pt x="0" y="3279"/>
                    <a:pt x="288" y="4503"/>
                  </a:cubicBezTo>
                  <a:cubicBezTo>
                    <a:pt x="576" y="5979"/>
                    <a:pt x="2377" y="6123"/>
                    <a:pt x="3601" y="6879"/>
                  </a:cubicBezTo>
                  <a:cubicBezTo>
                    <a:pt x="4933" y="7779"/>
                    <a:pt x="5401" y="9580"/>
                    <a:pt x="5977" y="11092"/>
                  </a:cubicBezTo>
                  <a:cubicBezTo>
                    <a:pt x="6577" y="12292"/>
                    <a:pt x="7835" y="13855"/>
                    <a:pt x="9013" y="13855"/>
                  </a:cubicBezTo>
                  <a:cubicBezTo>
                    <a:pt x="9319" y="13855"/>
                    <a:pt x="9620" y="13750"/>
                    <a:pt x="9902" y="13505"/>
                  </a:cubicBezTo>
                  <a:cubicBezTo>
                    <a:pt x="16959" y="8248"/>
                    <a:pt x="20560" y="6447"/>
                    <a:pt x="26861" y="5979"/>
                  </a:cubicBezTo>
                  <a:cubicBezTo>
                    <a:pt x="27005" y="4323"/>
                    <a:pt x="25961" y="1946"/>
                    <a:pt x="24449" y="1946"/>
                  </a:cubicBezTo>
                  <a:cubicBezTo>
                    <a:pt x="21439" y="793"/>
                    <a:pt x="17273" y="1"/>
                    <a:pt x="1299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2"/>
            <p:cNvSpPr/>
            <p:nvPr/>
          </p:nvSpPr>
          <p:spPr>
            <a:xfrm>
              <a:off x="4120550" y="3119850"/>
              <a:ext cx="693150" cy="487500"/>
            </a:xfrm>
            <a:custGeom>
              <a:avLst/>
              <a:gdLst/>
              <a:ahLst/>
              <a:cxnLst/>
              <a:rect l="l" t="t" r="r" b="b"/>
              <a:pathLst>
                <a:path w="27726" h="19500" extrusionOk="0">
                  <a:moveTo>
                    <a:pt x="3574" y="1"/>
                  </a:moveTo>
                  <a:cubicBezTo>
                    <a:pt x="3134" y="1"/>
                    <a:pt x="2685" y="81"/>
                    <a:pt x="2233" y="272"/>
                  </a:cubicBezTo>
                  <a:cubicBezTo>
                    <a:pt x="576" y="1028"/>
                    <a:pt x="0" y="3296"/>
                    <a:pt x="432" y="5096"/>
                  </a:cubicBezTo>
                  <a:cubicBezTo>
                    <a:pt x="720" y="6897"/>
                    <a:pt x="3421" y="11542"/>
                    <a:pt x="3277" y="15574"/>
                  </a:cubicBezTo>
                  <a:cubicBezTo>
                    <a:pt x="7490" y="17087"/>
                    <a:pt x="13791" y="17555"/>
                    <a:pt x="16635" y="19499"/>
                  </a:cubicBezTo>
                  <a:cubicBezTo>
                    <a:pt x="21424" y="11974"/>
                    <a:pt x="23549" y="11542"/>
                    <a:pt x="25493" y="8985"/>
                  </a:cubicBezTo>
                  <a:cubicBezTo>
                    <a:pt x="27726" y="5853"/>
                    <a:pt x="25349" y="4196"/>
                    <a:pt x="22181" y="3440"/>
                  </a:cubicBezTo>
                  <a:cubicBezTo>
                    <a:pt x="21088" y="3129"/>
                    <a:pt x="19982" y="3033"/>
                    <a:pt x="18873" y="3033"/>
                  </a:cubicBezTo>
                  <a:cubicBezTo>
                    <a:pt x="17061" y="3033"/>
                    <a:pt x="15238" y="3290"/>
                    <a:pt x="13442" y="3290"/>
                  </a:cubicBezTo>
                  <a:cubicBezTo>
                    <a:pt x="12136" y="3290"/>
                    <a:pt x="10843" y="3154"/>
                    <a:pt x="9578" y="2684"/>
                  </a:cubicBezTo>
                  <a:cubicBezTo>
                    <a:pt x="8390" y="2072"/>
                    <a:pt x="7346" y="1352"/>
                    <a:pt x="6122" y="740"/>
                  </a:cubicBezTo>
                  <a:cubicBezTo>
                    <a:pt x="5326" y="330"/>
                    <a:pt x="4466" y="1"/>
                    <a:pt x="3574"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2"/>
            <p:cNvSpPr/>
            <p:nvPr/>
          </p:nvSpPr>
          <p:spPr>
            <a:xfrm>
              <a:off x="4233075" y="3246300"/>
              <a:ext cx="374500" cy="316025"/>
            </a:xfrm>
            <a:custGeom>
              <a:avLst/>
              <a:gdLst/>
              <a:ahLst/>
              <a:cxnLst/>
              <a:rect l="l" t="t" r="r" b="b"/>
              <a:pathLst>
                <a:path w="14980" h="12641" extrusionOk="0">
                  <a:moveTo>
                    <a:pt x="7037" y="1"/>
                  </a:moveTo>
                  <a:cubicBezTo>
                    <a:pt x="6584" y="1"/>
                    <a:pt x="6244" y="259"/>
                    <a:pt x="5977" y="615"/>
                  </a:cubicBezTo>
                  <a:cubicBezTo>
                    <a:pt x="5689" y="1083"/>
                    <a:pt x="5545" y="1515"/>
                    <a:pt x="5401" y="1983"/>
                  </a:cubicBezTo>
                  <a:cubicBezTo>
                    <a:pt x="5077" y="3171"/>
                    <a:pt x="4933" y="4215"/>
                    <a:pt x="4645" y="5295"/>
                  </a:cubicBezTo>
                  <a:cubicBezTo>
                    <a:pt x="4501" y="5728"/>
                    <a:pt x="4501" y="6340"/>
                    <a:pt x="4033" y="6628"/>
                  </a:cubicBezTo>
                  <a:cubicBezTo>
                    <a:pt x="3824" y="6966"/>
                    <a:pt x="3446" y="7211"/>
                    <a:pt x="3089" y="7211"/>
                  </a:cubicBezTo>
                  <a:cubicBezTo>
                    <a:pt x="2953" y="7211"/>
                    <a:pt x="2820" y="7175"/>
                    <a:pt x="2701" y="7096"/>
                  </a:cubicBezTo>
                  <a:cubicBezTo>
                    <a:pt x="2089" y="6772"/>
                    <a:pt x="1945" y="6016"/>
                    <a:pt x="1945" y="5295"/>
                  </a:cubicBezTo>
                  <a:cubicBezTo>
                    <a:pt x="1811" y="4728"/>
                    <a:pt x="1398" y="3912"/>
                    <a:pt x="736" y="3912"/>
                  </a:cubicBezTo>
                  <a:cubicBezTo>
                    <a:pt x="684" y="3912"/>
                    <a:pt x="631" y="3917"/>
                    <a:pt x="576" y="3927"/>
                  </a:cubicBezTo>
                  <a:cubicBezTo>
                    <a:pt x="0" y="4215"/>
                    <a:pt x="0" y="5115"/>
                    <a:pt x="144" y="5728"/>
                  </a:cubicBezTo>
                  <a:cubicBezTo>
                    <a:pt x="432" y="7384"/>
                    <a:pt x="900" y="9040"/>
                    <a:pt x="1188" y="10696"/>
                  </a:cubicBezTo>
                  <a:cubicBezTo>
                    <a:pt x="3133" y="10840"/>
                    <a:pt x="5545" y="11273"/>
                    <a:pt x="7490" y="12173"/>
                  </a:cubicBezTo>
                  <a:cubicBezTo>
                    <a:pt x="8102" y="12497"/>
                    <a:pt x="8534" y="12641"/>
                    <a:pt x="9146" y="12641"/>
                  </a:cubicBezTo>
                  <a:cubicBezTo>
                    <a:pt x="9578" y="12497"/>
                    <a:pt x="9902" y="12173"/>
                    <a:pt x="10190" y="11885"/>
                  </a:cubicBezTo>
                  <a:cubicBezTo>
                    <a:pt x="11378" y="10516"/>
                    <a:pt x="12747" y="9328"/>
                    <a:pt x="14079" y="7996"/>
                  </a:cubicBezTo>
                  <a:cubicBezTo>
                    <a:pt x="14547" y="7528"/>
                    <a:pt x="14979" y="6772"/>
                    <a:pt x="14547" y="6340"/>
                  </a:cubicBezTo>
                  <a:cubicBezTo>
                    <a:pt x="14384" y="6177"/>
                    <a:pt x="14187" y="6110"/>
                    <a:pt x="13980" y="6110"/>
                  </a:cubicBezTo>
                  <a:cubicBezTo>
                    <a:pt x="13592" y="6110"/>
                    <a:pt x="13173" y="6346"/>
                    <a:pt x="12891" y="6628"/>
                  </a:cubicBezTo>
                  <a:cubicBezTo>
                    <a:pt x="12134" y="7240"/>
                    <a:pt x="11234" y="7996"/>
                    <a:pt x="10478" y="8572"/>
                  </a:cubicBezTo>
                  <a:cubicBezTo>
                    <a:pt x="10273" y="8802"/>
                    <a:pt x="9978" y="9015"/>
                    <a:pt x="9669" y="9015"/>
                  </a:cubicBezTo>
                  <a:cubicBezTo>
                    <a:pt x="9543" y="9015"/>
                    <a:pt x="9415" y="8979"/>
                    <a:pt x="9290" y="8896"/>
                  </a:cubicBezTo>
                  <a:cubicBezTo>
                    <a:pt x="9002" y="8572"/>
                    <a:pt x="9290" y="7996"/>
                    <a:pt x="9434" y="7528"/>
                  </a:cubicBezTo>
                  <a:cubicBezTo>
                    <a:pt x="10046" y="6628"/>
                    <a:pt x="10622" y="5872"/>
                    <a:pt x="11234" y="4971"/>
                  </a:cubicBezTo>
                  <a:cubicBezTo>
                    <a:pt x="11522" y="4395"/>
                    <a:pt x="11846" y="3495"/>
                    <a:pt x="11234" y="3027"/>
                  </a:cubicBezTo>
                  <a:cubicBezTo>
                    <a:pt x="11142" y="2983"/>
                    <a:pt x="11050" y="2964"/>
                    <a:pt x="10960" y="2964"/>
                  </a:cubicBezTo>
                  <a:cubicBezTo>
                    <a:pt x="10454" y="2964"/>
                    <a:pt x="9997" y="3582"/>
                    <a:pt x="9722" y="4071"/>
                  </a:cubicBezTo>
                  <a:cubicBezTo>
                    <a:pt x="9290" y="5115"/>
                    <a:pt x="8822" y="6016"/>
                    <a:pt x="8246" y="7096"/>
                  </a:cubicBezTo>
                  <a:cubicBezTo>
                    <a:pt x="8138" y="7418"/>
                    <a:pt x="7771" y="7840"/>
                    <a:pt x="7397" y="7840"/>
                  </a:cubicBezTo>
                  <a:cubicBezTo>
                    <a:pt x="7269" y="7840"/>
                    <a:pt x="7141" y="7791"/>
                    <a:pt x="7022" y="7672"/>
                  </a:cubicBezTo>
                  <a:cubicBezTo>
                    <a:pt x="6878" y="7528"/>
                    <a:pt x="6878" y="7240"/>
                    <a:pt x="7022" y="6916"/>
                  </a:cubicBezTo>
                  <a:cubicBezTo>
                    <a:pt x="7346" y="5439"/>
                    <a:pt x="7634" y="4071"/>
                    <a:pt x="8102" y="2595"/>
                  </a:cubicBezTo>
                  <a:cubicBezTo>
                    <a:pt x="8102" y="2127"/>
                    <a:pt x="8246" y="1695"/>
                    <a:pt x="8246" y="1083"/>
                  </a:cubicBezTo>
                  <a:cubicBezTo>
                    <a:pt x="8102" y="615"/>
                    <a:pt x="7778" y="182"/>
                    <a:pt x="7346" y="38"/>
                  </a:cubicBezTo>
                  <a:cubicBezTo>
                    <a:pt x="7237" y="13"/>
                    <a:pt x="7134" y="1"/>
                    <a:pt x="7037"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2"/>
            <p:cNvSpPr/>
            <p:nvPr/>
          </p:nvSpPr>
          <p:spPr>
            <a:xfrm>
              <a:off x="3472050" y="3311325"/>
              <a:ext cx="738550" cy="344625"/>
            </a:xfrm>
            <a:custGeom>
              <a:avLst/>
              <a:gdLst/>
              <a:ahLst/>
              <a:cxnLst/>
              <a:rect l="l" t="t" r="r" b="b"/>
              <a:pathLst>
                <a:path w="29542" h="13785" extrusionOk="0">
                  <a:moveTo>
                    <a:pt x="13338" y="0"/>
                  </a:moveTo>
                  <a:cubicBezTo>
                    <a:pt x="11387" y="0"/>
                    <a:pt x="9464" y="507"/>
                    <a:pt x="7937" y="1794"/>
                  </a:cubicBezTo>
                  <a:cubicBezTo>
                    <a:pt x="6281" y="3127"/>
                    <a:pt x="5380" y="5395"/>
                    <a:pt x="3580" y="6583"/>
                  </a:cubicBezTo>
                  <a:cubicBezTo>
                    <a:pt x="2212" y="7339"/>
                    <a:pt x="880" y="8095"/>
                    <a:pt x="412" y="9572"/>
                  </a:cubicBezTo>
                  <a:cubicBezTo>
                    <a:pt x="1" y="10565"/>
                    <a:pt x="664" y="11851"/>
                    <a:pt x="2526" y="11851"/>
                  </a:cubicBezTo>
                  <a:cubicBezTo>
                    <a:pt x="2622" y="11851"/>
                    <a:pt x="2721" y="11847"/>
                    <a:pt x="2824" y="11840"/>
                  </a:cubicBezTo>
                  <a:cubicBezTo>
                    <a:pt x="6287" y="11518"/>
                    <a:pt x="10378" y="10659"/>
                    <a:pt x="15116" y="10659"/>
                  </a:cubicBezTo>
                  <a:cubicBezTo>
                    <a:pt x="19391" y="10659"/>
                    <a:pt x="24195" y="11359"/>
                    <a:pt x="29541" y="13785"/>
                  </a:cubicBezTo>
                  <a:cubicBezTo>
                    <a:pt x="28173" y="7483"/>
                    <a:pt x="23060" y="2370"/>
                    <a:pt x="17083" y="570"/>
                  </a:cubicBezTo>
                  <a:cubicBezTo>
                    <a:pt x="15890" y="215"/>
                    <a:pt x="14608" y="0"/>
                    <a:pt x="1333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
            <p:cNvSpPr/>
            <p:nvPr/>
          </p:nvSpPr>
          <p:spPr>
            <a:xfrm>
              <a:off x="3819900" y="3404775"/>
              <a:ext cx="330375" cy="202575"/>
            </a:xfrm>
            <a:custGeom>
              <a:avLst/>
              <a:gdLst/>
              <a:ahLst/>
              <a:cxnLst/>
              <a:rect l="l" t="t" r="r" b="b"/>
              <a:pathLst>
                <a:path w="13215" h="8103" extrusionOk="0">
                  <a:moveTo>
                    <a:pt x="1044" y="1"/>
                  </a:moveTo>
                  <a:cubicBezTo>
                    <a:pt x="612" y="1"/>
                    <a:pt x="144" y="145"/>
                    <a:pt x="144" y="433"/>
                  </a:cubicBezTo>
                  <a:cubicBezTo>
                    <a:pt x="144" y="757"/>
                    <a:pt x="612" y="1045"/>
                    <a:pt x="1044" y="1189"/>
                  </a:cubicBezTo>
                  <a:cubicBezTo>
                    <a:pt x="3925" y="2233"/>
                    <a:pt x="6769" y="3457"/>
                    <a:pt x="9614" y="4501"/>
                  </a:cubicBezTo>
                  <a:cubicBezTo>
                    <a:pt x="6769" y="4033"/>
                    <a:pt x="4069" y="3601"/>
                    <a:pt x="1368" y="3277"/>
                  </a:cubicBezTo>
                  <a:cubicBezTo>
                    <a:pt x="1181" y="3220"/>
                    <a:pt x="977" y="3185"/>
                    <a:pt x="787" y="3185"/>
                  </a:cubicBezTo>
                  <a:cubicBezTo>
                    <a:pt x="503" y="3185"/>
                    <a:pt x="252" y="3263"/>
                    <a:pt x="144" y="3457"/>
                  </a:cubicBezTo>
                  <a:cubicBezTo>
                    <a:pt x="0" y="3745"/>
                    <a:pt x="324" y="4177"/>
                    <a:pt x="756" y="4357"/>
                  </a:cubicBezTo>
                  <a:cubicBezTo>
                    <a:pt x="1944" y="4934"/>
                    <a:pt x="3457" y="4934"/>
                    <a:pt x="4969" y="4934"/>
                  </a:cubicBezTo>
                  <a:cubicBezTo>
                    <a:pt x="6301" y="4934"/>
                    <a:pt x="9146" y="5546"/>
                    <a:pt x="8858" y="5978"/>
                  </a:cubicBezTo>
                  <a:cubicBezTo>
                    <a:pt x="8828" y="6044"/>
                    <a:pt x="8680" y="6071"/>
                    <a:pt x="8449" y="6071"/>
                  </a:cubicBezTo>
                  <a:cubicBezTo>
                    <a:pt x="7548" y="6071"/>
                    <a:pt x="5387" y="5660"/>
                    <a:pt x="4069" y="5546"/>
                  </a:cubicBezTo>
                  <a:cubicBezTo>
                    <a:pt x="3935" y="5486"/>
                    <a:pt x="3782" y="5451"/>
                    <a:pt x="3639" y="5451"/>
                  </a:cubicBezTo>
                  <a:cubicBezTo>
                    <a:pt x="3436" y="5451"/>
                    <a:pt x="3253" y="5521"/>
                    <a:pt x="3169" y="5690"/>
                  </a:cubicBezTo>
                  <a:cubicBezTo>
                    <a:pt x="2845" y="5978"/>
                    <a:pt x="3457" y="6302"/>
                    <a:pt x="3745" y="6446"/>
                  </a:cubicBezTo>
                  <a:cubicBezTo>
                    <a:pt x="5113" y="6734"/>
                    <a:pt x="6625" y="6734"/>
                    <a:pt x="7958" y="6734"/>
                  </a:cubicBezTo>
                  <a:cubicBezTo>
                    <a:pt x="9326" y="6878"/>
                    <a:pt x="10802" y="7202"/>
                    <a:pt x="11702" y="8102"/>
                  </a:cubicBezTo>
                  <a:cubicBezTo>
                    <a:pt x="12314" y="7202"/>
                    <a:pt x="12927" y="6158"/>
                    <a:pt x="13215" y="5258"/>
                  </a:cubicBezTo>
                  <a:cubicBezTo>
                    <a:pt x="12026" y="3889"/>
                    <a:pt x="10658" y="2701"/>
                    <a:pt x="9002" y="1657"/>
                  </a:cubicBezTo>
                  <a:cubicBezTo>
                    <a:pt x="8714" y="1333"/>
                    <a:pt x="8426" y="1189"/>
                    <a:pt x="7958" y="1189"/>
                  </a:cubicBezTo>
                  <a:cubicBezTo>
                    <a:pt x="7526" y="1333"/>
                    <a:pt x="7526" y="1945"/>
                    <a:pt x="7814" y="2233"/>
                  </a:cubicBezTo>
                  <a:cubicBezTo>
                    <a:pt x="8102" y="2557"/>
                    <a:pt x="8714" y="2701"/>
                    <a:pt x="9146" y="2845"/>
                  </a:cubicBezTo>
                  <a:cubicBezTo>
                    <a:pt x="9614" y="2989"/>
                    <a:pt x="10370" y="3601"/>
                    <a:pt x="9902" y="3745"/>
                  </a:cubicBezTo>
                  <a:cubicBezTo>
                    <a:pt x="9877" y="3749"/>
                    <a:pt x="9850" y="3751"/>
                    <a:pt x="9821" y="3751"/>
                  </a:cubicBezTo>
                  <a:cubicBezTo>
                    <a:pt x="8775" y="3751"/>
                    <a:pt x="4755" y="1304"/>
                    <a:pt x="2269" y="289"/>
                  </a:cubicBezTo>
                  <a:cubicBezTo>
                    <a:pt x="1800" y="145"/>
                    <a:pt x="1512" y="1"/>
                    <a:pt x="1044"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2"/>
            <p:cNvSpPr/>
            <p:nvPr/>
          </p:nvSpPr>
          <p:spPr>
            <a:xfrm>
              <a:off x="4423900" y="3617975"/>
              <a:ext cx="810175" cy="397850"/>
            </a:xfrm>
            <a:custGeom>
              <a:avLst/>
              <a:gdLst/>
              <a:ahLst/>
              <a:cxnLst/>
              <a:rect l="l" t="t" r="r" b="b"/>
              <a:pathLst>
                <a:path w="32407" h="15914" extrusionOk="0">
                  <a:moveTo>
                    <a:pt x="16038" y="0"/>
                  </a:moveTo>
                  <a:cubicBezTo>
                    <a:pt x="10293" y="0"/>
                    <a:pt x="4625" y="1585"/>
                    <a:pt x="1" y="4831"/>
                  </a:cubicBezTo>
                  <a:cubicBezTo>
                    <a:pt x="6914" y="4831"/>
                    <a:pt x="13791" y="7676"/>
                    <a:pt x="18760" y="12609"/>
                  </a:cubicBezTo>
                  <a:cubicBezTo>
                    <a:pt x="19804" y="13653"/>
                    <a:pt x="20849" y="15021"/>
                    <a:pt x="22361" y="15633"/>
                  </a:cubicBezTo>
                  <a:cubicBezTo>
                    <a:pt x="22788" y="15818"/>
                    <a:pt x="23296" y="15914"/>
                    <a:pt x="23809" y="15914"/>
                  </a:cubicBezTo>
                  <a:cubicBezTo>
                    <a:pt x="24896" y="15914"/>
                    <a:pt x="26002" y="15483"/>
                    <a:pt x="26394" y="14553"/>
                  </a:cubicBezTo>
                  <a:cubicBezTo>
                    <a:pt x="27006" y="13653"/>
                    <a:pt x="26862" y="12465"/>
                    <a:pt x="27474" y="11564"/>
                  </a:cubicBezTo>
                  <a:cubicBezTo>
                    <a:pt x="28194" y="10664"/>
                    <a:pt x="29706" y="10664"/>
                    <a:pt x="30606" y="10052"/>
                  </a:cubicBezTo>
                  <a:cubicBezTo>
                    <a:pt x="32263" y="9008"/>
                    <a:pt x="32407" y="6451"/>
                    <a:pt x="31363" y="4831"/>
                  </a:cubicBezTo>
                  <a:cubicBezTo>
                    <a:pt x="30318" y="3319"/>
                    <a:pt x="28374" y="2419"/>
                    <a:pt x="26574" y="1807"/>
                  </a:cubicBezTo>
                  <a:cubicBezTo>
                    <a:pt x="23185" y="608"/>
                    <a:pt x="19597" y="0"/>
                    <a:pt x="1603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2"/>
            <p:cNvSpPr/>
            <p:nvPr/>
          </p:nvSpPr>
          <p:spPr>
            <a:xfrm>
              <a:off x="4529225" y="3648725"/>
              <a:ext cx="333975" cy="138650"/>
            </a:xfrm>
            <a:custGeom>
              <a:avLst/>
              <a:gdLst/>
              <a:ahLst/>
              <a:cxnLst/>
              <a:rect l="l" t="t" r="r" b="b"/>
              <a:pathLst>
                <a:path w="13359" h="5546" extrusionOk="0">
                  <a:moveTo>
                    <a:pt x="6734" y="0"/>
                  </a:moveTo>
                  <a:cubicBezTo>
                    <a:pt x="4933" y="145"/>
                    <a:pt x="3133" y="577"/>
                    <a:pt x="1333" y="1189"/>
                  </a:cubicBezTo>
                  <a:cubicBezTo>
                    <a:pt x="757" y="1333"/>
                    <a:pt x="433" y="2089"/>
                    <a:pt x="0" y="2377"/>
                  </a:cubicBezTo>
                  <a:cubicBezTo>
                    <a:pt x="2377" y="2845"/>
                    <a:pt x="4645" y="3745"/>
                    <a:pt x="6734" y="5077"/>
                  </a:cubicBezTo>
                  <a:cubicBezTo>
                    <a:pt x="7058" y="5221"/>
                    <a:pt x="7346" y="5402"/>
                    <a:pt x="7634" y="5546"/>
                  </a:cubicBezTo>
                  <a:cubicBezTo>
                    <a:pt x="7958" y="5546"/>
                    <a:pt x="8390" y="5221"/>
                    <a:pt x="8246" y="4933"/>
                  </a:cubicBezTo>
                  <a:cubicBezTo>
                    <a:pt x="8246" y="4645"/>
                    <a:pt x="7958" y="4501"/>
                    <a:pt x="7634" y="4501"/>
                  </a:cubicBezTo>
                  <a:cubicBezTo>
                    <a:pt x="6590" y="4033"/>
                    <a:pt x="4501" y="3421"/>
                    <a:pt x="4357" y="3133"/>
                  </a:cubicBezTo>
                  <a:cubicBezTo>
                    <a:pt x="4357" y="3053"/>
                    <a:pt x="4470" y="3019"/>
                    <a:pt x="4664" y="3019"/>
                  </a:cubicBezTo>
                  <a:cubicBezTo>
                    <a:pt x="5516" y="3019"/>
                    <a:pt x="7941" y="3681"/>
                    <a:pt x="9290" y="4033"/>
                  </a:cubicBezTo>
                  <a:cubicBezTo>
                    <a:pt x="9578" y="4177"/>
                    <a:pt x="10046" y="4177"/>
                    <a:pt x="10334" y="4177"/>
                  </a:cubicBezTo>
                  <a:cubicBezTo>
                    <a:pt x="10658" y="4033"/>
                    <a:pt x="10947" y="3889"/>
                    <a:pt x="10802" y="3601"/>
                  </a:cubicBezTo>
                  <a:cubicBezTo>
                    <a:pt x="10802" y="3277"/>
                    <a:pt x="10334" y="2989"/>
                    <a:pt x="10046" y="2989"/>
                  </a:cubicBezTo>
                  <a:cubicBezTo>
                    <a:pt x="8390" y="2521"/>
                    <a:pt x="5077" y="2377"/>
                    <a:pt x="5077" y="2089"/>
                  </a:cubicBezTo>
                  <a:cubicBezTo>
                    <a:pt x="5077" y="2047"/>
                    <a:pt x="5185" y="2030"/>
                    <a:pt x="5376" y="2030"/>
                  </a:cubicBezTo>
                  <a:cubicBezTo>
                    <a:pt x="6153" y="2030"/>
                    <a:pt x="8305" y="2307"/>
                    <a:pt x="10203" y="2307"/>
                  </a:cubicBezTo>
                  <a:cubicBezTo>
                    <a:pt x="11056" y="2307"/>
                    <a:pt x="11857" y="2251"/>
                    <a:pt x="12459" y="2089"/>
                  </a:cubicBezTo>
                  <a:cubicBezTo>
                    <a:pt x="12747" y="2089"/>
                    <a:pt x="13179" y="1945"/>
                    <a:pt x="13179" y="1621"/>
                  </a:cubicBezTo>
                  <a:cubicBezTo>
                    <a:pt x="13359" y="1189"/>
                    <a:pt x="12747" y="901"/>
                    <a:pt x="12279" y="721"/>
                  </a:cubicBezTo>
                  <a:cubicBezTo>
                    <a:pt x="11867" y="633"/>
                    <a:pt x="11400" y="597"/>
                    <a:pt x="10903" y="597"/>
                  </a:cubicBezTo>
                  <a:cubicBezTo>
                    <a:pt x="8661" y="597"/>
                    <a:pt x="5800" y="1327"/>
                    <a:pt x="4586" y="1327"/>
                  </a:cubicBezTo>
                  <a:cubicBezTo>
                    <a:pt x="4302" y="1327"/>
                    <a:pt x="4108" y="1287"/>
                    <a:pt x="4033" y="1189"/>
                  </a:cubicBezTo>
                  <a:cubicBezTo>
                    <a:pt x="3745" y="721"/>
                    <a:pt x="7346" y="721"/>
                    <a:pt x="7634" y="289"/>
                  </a:cubicBezTo>
                  <a:cubicBezTo>
                    <a:pt x="7634" y="0"/>
                    <a:pt x="7058" y="0"/>
                    <a:pt x="6734"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2"/>
            <p:cNvSpPr/>
            <p:nvPr/>
          </p:nvSpPr>
          <p:spPr>
            <a:xfrm>
              <a:off x="4098050" y="3469625"/>
              <a:ext cx="513125" cy="273275"/>
            </a:xfrm>
            <a:custGeom>
              <a:avLst/>
              <a:gdLst/>
              <a:ahLst/>
              <a:cxnLst/>
              <a:rect l="l" t="t" r="r" b="b"/>
              <a:pathLst>
                <a:path w="20525" h="10931" extrusionOk="0">
                  <a:moveTo>
                    <a:pt x="8640" y="1"/>
                  </a:moveTo>
                  <a:cubicBezTo>
                    <a:pt x="4374" y="1"/>
                    <a:pt x="944" y="2056"/>
                    <a:pt x="432" y="4464"/>
                  </a:cubicBezTo>
                  <a:cubicBezTo>
                    <a:pt x="0" y="7309"/>
                    <a:pt x="3889" y="9541"/>
                    <a:pt x="9290" y="10441"/>
                  </a:cubicBezTo>
                  <a:cubicBezTo>
                    <a:pt x="10951" y="10762"/>
                    <a:pt x="12554" y="10930"/>
                    <a:pt x="13991" y="10930"/>
                  </a:cubicBezTo>
                  <a:cubicBezTo>
                    <a:pt x="17228" y="10930"/>
                    <a:pt x="19624" y="10079"/>
                    <a:pt x="19948" y="8209"/>
                  </a:cubicBezTo>
                  <a:cubicBezTo>
                    <a:pt x="20524" y="5364"/>
                    <a:pt x="16635" y="1295"/>
                    <a:pt x="11234" y="251"/>
                  </a:cubicBezTo>
                  <a:cubicBezTo>
                    <a:pt x="10348" y="80"/>
                    <a:pt x="9478" y="1"/>
                    <a:pt x="8640"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2"/>
            <p:cNvSpPr/>
            <p:nvPr/>
          </p:nvSpPr>
          <p:spPr>
            <a:xfrm>
              <a:off x="4169150" y="3490550"/>
              <a:ext cx="284475" cy="77500"/>
            </a:xfrm>
            <a:custGeom>
              <a:avLst/>
              <a:gdLst/>
              <a:ahLst/>
              <a:cxnLst/>
              <a:rect l="l" t="t" r="r" b="b"/>
              <a:pathLst>
                <a:path w="11379" h="3100" extrusionOk="0">
                  <a:moveTo>
                    <a:pt x="5528" y="1"/>
                  </a:moveTo>
                  <a:cubicBezTo>
                    <a:pt x="4197" y="1"/>
                    <a:pt x="2871" y="239"/>
                    <a:pt x="1657" y="746"/>
                  </a:cubicBezTo>
                  <a:cubicBezTo>
                    <a:pt x="1189" y="926"/>
                    <a:pt x="757" y="1215"/>
                    <a:pt x="433" y="1503"/>
                  </a:cubicBezTo>
                  <a:cubicBezTo>
                    <a:pt x="145" y="1827"/>
                    <a:pt x="1" y="2403"/>
                    <a:pt x="289" y="2871"/>
                  </a:cubicBezTo>
                  <a:cubicBezTo>
                    <a:pt x="472" y="3040"/>
                    <a:pt x="723" y="3099"/>
                    <a:pt x="994" y="3099"/>
                  </a:cubicBezTo>
                  <a:cubicBezTo>
                    <a:pt x="1413" y="3099"/>
                    <a:pt x="1883" y="2958"/>
                    <a:pt x="2233" y="2871"/>
                  </a:cubicBezTo>
                  <a:cubicBezTo>
                    <a:pt x="3351" y="2473"/>
                    <a:pt x="4500" y="2284"/>
                    <a:pt x="5641" y="2284"/>
                  </a:cubicBezTo>
                  <a:cubicBezTo>
                    <a:pt x="6668" y="2284"/>
                    <a:pt x="7689" y="2437"/>
                    <a:pt x="8678" y="2727"/>
                  </a:cubicBezTo>
                  <a:cubicBezTo>
                    <a:pt x="9146" y="2871"/>
                    <a:pt x="9579" y="3015"/>
                    <a:pt x="10047" y="3015"/>
                  </a:cubicBezTo>
                  <a:cubicBezTo>
                    <a:pt x="10659" y="3015"/>
                    <a:pt x="11091" y="2871"/>
                    <a:pt x="11235" y="2403"/>
                  </a:cubicBezTo>
                  <a:cubicBezTo>
                    <a:pt x="11379" y="1971"/>
                    <a:pt x="10947" y="1359"/>
                    <a:pt x="10659" y="1215"/>
                  </a:cubicBezTo>
                  <a:cubicBezTo>
                    <a:pt x="9111" y="430"/>
                    <a:pt x="7315" y="1"/>
                    <a:pt x="5528"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2"/>
            <p:cNvSpPr/>
            <p:nvPr/>
          </p:nvSpPr>
          <p:spPr>
            <a:xfrm>
              <a:off x="3835200" y="3671225"/>
              <a:ext cx="727350" cy="525975"/>
            </a:xfrm>
            <a:custGeom>
              <a:avLst/>
              <a:gdLst/>
              <a:ahLst/>
              <a:cxnLst/>
              <a:rect l="l" t="t" r="r" b="b"/>
              <a:pathLst>
                <a:path w="29094" h="21039" extrusionOk="0">
                  <a:moveTo>
                    <a:pt x="16491" y="1"/>
                  </a:moveTo>
                  <a:cubicBezTo>
                    <a:pt x="15591" y="1"/>
                    <a:pt x="14835" y="145"/>
                    <a:pt x="14403" y="433"/>
                  </a:cubicBezTo>
                  <a:cubicBezTo>
                    <a:pt x="11414" y="1801"/>
                    <a:pt x="5833" y="4177"/>
                    <a:pt x="2233" y="8534"/>
                  </a:cubicBezTo>
                  <a:cubicBezTo>
                    <a:pt x="900" y="10047"/>
                    <a:pt x="0" y="12423"/>
                    <a:pt x="1188" y="14223"/>
                  </a:cubicBezTo>
                  <a:cubicBezTo>
                    <a:pt x="1945" y="15304"/>
                    <a:pt x="3313" y="15592"/>
                    <a:pt x="4645" y="15736"/>
                  </a:cubicBezTo>
                  <a:cubicBezTo>
                    <a:pt x="5833" y="15736"/>
                    <a:pt x="7202" y="15448"/>
                    <a:pt x="8390" y="15448"/>
                  </a:cubicBezTo>
                  <a:cubicBezTo>
                    <a:pt x="11558" y="15592"/>
                    <a:pt x="14259" y="17680"/>
                    <a:pt x="16959" y="19192"/>
                  </a:cubicBezTo>
                  <a:cubicBezTo>
                    <a:pt x="18733" y="20185"/>
                    <a:pt x="20832" y="21039"/>
                    <a:pt x="22829" y="21039"/>
                  </a:cubicBezTo>
                  <a:cubicBezTo>
                    <a:pt x="23873" y="21039"/>
                    <a:pt x="24890" y="20805"/>
                    <a:pt x="25817" y="20236"/>
                  </a:cubicBezTo>
                  <a:cubicBezTo>
                    <a:pt x="27617" y="19192"/>
                    <a:pt x="28518" y="17248"/>
                    <a:pt x="28806" y="15304"/>
                  </a:cubicBezTo>
                  <a:cubicBezTo>
                    <a:pt x="29094" y="12891"/>
                    <a:pt x="26717" y="6122"/>
                    <a:pt x="23549" y="2377"/>
                  </a:cubicBezTo>
                  <a:cubicBezTo>
                    <a:pt x="22937" y="1801"/>
                    <a:pt x="21892" y="1189"/>
                    <a:pt x="20848" y="721"/>
                  </a:cubicBezTo>
                  <a:cubicBezTo>
                    <a:pt x="19516" y="289"/>
                    <a:pt x="17860" y="1"/>
                    <a:pt x="1649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2"/>
            <p:cNvSpPr/>
            <p:nvPr/>
          </p:nvSpPr>
          <p:spPr>
            <a:xfrm>
              <a:off x="4082750" y="3671225"/>
              <a:ext cx="367275" cy="345500"/>
            </a:xfrm>
            <a:custGeom>
              <a:avLst/>
              <a:gdLst/>
              <a:ahLst/>
              <a:cxnLst/>
              <a:rect l="l" t="t" r="r" b="b"/>
              <a:pathLst>
                <a:path w="14691" h="13820" extrusionOk="0">
                  <a:moveTo>
                    <a:pt x="6589" y="1"/>
                  </a:moveTo>
                  <a:cubicBezTo>
                    <a:pt x="4501" y="1333"/>
                    <a:pt x="2557" y="2701"/>
                    <a:pt x="756" y="4502"/>
                  </a:cubicBezTo>
                  <a:cubicBezTo>
                    <a:pt x="432" y="4646"/>
                    <a:pt x="288" y="4934"/>
                    <a:pt x="144" y="5222"/>
                  </a:cubicBezTo>
                  <a:cubicBezTo>
                    <a:pt x="0" y="5546"/>
                    <a:pt x="0" y="5978"/>
                    <a:pt x="144" y="6302"/>
                  </a:cubicBezTo>
                  <a:cubicBezTo>
                    <a:pt x="274" y="6497"/>
                    <a:pt x="470" y="6575"/>
                    <a:pt x="689" y="6575"/>
                  </a:cubicBezTo>
                  <a:cubicBezTo>
                    <a:pt x="955" y="6575"/>
                    <a:pt x="1256" y="6460"/>
                    <a:pt x="1512" y="6302"/>
                  </a:cubicBezTo>
                  <a:cubicBezTo>
                    <a:pt x="2845" y="5546"/>
                    <a:pt x="4933" y="2701"/>
                    <a:pt x="5689" y="2377"/>
                  </a:cubicBezTo>
                  <a:cubicBezTo>
                    <a:pt x="5707" y="2359"/>
                    <a:pt x="5726" y="2351"/>
                    <a:pt x="5745" y="2351"/>
                  </a:cubicBezTo>
                  <a:cubicBezTo>
                    <a:pt x="5873" y="2351"/>
                    <a:pt x="5991" y="2756"/>
                    <a:pt x="5833" y="3133"/>
                  </a:cubicBezTo>
                  <a:cubicBezTo>
                    <a:pt x="5833" y="4502"/>
                    <a:pt x="3133" y="8534"/>
                    <a:pt x="2701" y="11703"/>
                  </a:cubicBezTo>
                  <a:cubicBezTo>
                    <a:pt x="2557" y="12423"/>
                    <a:pt x="2557" y="13503"/>
                    <a:pt x="3133" y="13791"/>
                  </a:cubicBezTo>
                  <a:cubicBezTo>
                    <a:pt x="3195" y="13810"/>
                    <a:pt x="3257" y="13819"/>
                    <a:pt x="3318" y="13819"/>
                  </a:cubicBezTo>
                  <a:cubicBezTo>
                    <a:pt x="3717" y="13819"/>
                    <a:pt x="4095" y="13441"/>
                    <a:pt x="4501" y="13035"/>
                  </a:cubicBezTo>
                  <a:cubicBezTo>
                    <a:pt x="6157" y="10803"/>
                    <a:pt x="6013" y="7202"/>
                    <a:pt x="6733" y="4177"/>
                  </a:cubicBezTo>
                  <a:cubicBezTo>
                    <a:pt x="6913" y="3745"/>
                    <a:pt x="7201" y="3133"/>
                    <a:pt x="7634" y="2989"/>
                  </a:cubicBezTo>
                  <a:cubicBezTo>
                    <a:pt x="8246" y="2989"/>
                    <a:pt x="8714" y="3889"/>
                    <a:pt x="8534" y="4646"/>
                  </a:cubicBezTo>
                  <a:cubicBezTo>
                    <a:pt x="8534" y="5402"/>
                    <a:pt x="8102" y="5978"/>
                    <a:pt x="8102" y="6734"/>
                  </a:cubicBezTo>
                  <a:cubicBezTo>
                    <a:pt x="7958" y="7346"/>
                    <a:pt x="8102" y="8102"/>
                    <a:pt x="8534" y="8246"/>
                  </a:cubicBezTo>
                  <a:cubicBezTo>
                    <a:pt x="8625" y="8289"/>
                    <a:pt x="8713" y="8309"/>
                    <a:pt x="8797" y="8309"/>
                  </a:cubicBezTo>
                  <a:cubicBezTo>
                    <a:pt x="9278" y="8309"/>
                    <a:pt x="9635" y="7665"/>
                    <a:pt x="9758" y="7022"/>
                  </a:cubicBezTo>
                  <a:cubicBezTo>
                    <a:pt x="9758" y="6302"/>
                    <a:pt x="9614" y="5546"/>
                    <a:pt x="9614" y="4790"/>
                  </a:cubicBezTo>
                  <a:cubicBezTo>
                    <a:pt x="9614" y="4240"/>
                    <a:pt x="9962" y="3574"/>
                    <a:pt x="10372" y="3574"/>
                  </a:cubicBezTo>
                  <a:cubicBezTo>
                    <a:pt x="10419" y="3574"/>
                    <a:pt x="10466" y="3583"/>
                    <a:pt x="10514" y="3601"/>
                  </a:cubicBezTo>
                  <a:cubicBezTo>
                    <a:pt x="10802" y="3745"/>
                    <a:pt x="10946" y="4177"/>
                    <a:pt x="11090" y="4502"/>
                  </a:cubicBezTo>
                  <a:cubicBezTo>
                    <a:pt x="11846" y="6446"/>
                    <a:pt x="12314" y="8678"/>
                    <a:pt x="12458" y="10803"/>
                  </a:cubicBezTo>
                  <a:cubicBezTo>
                    <a:pt x="12602" y="11235"/>
                    <a:pt x="12602" y="11847"/>
                    <a:pt x="12746" y="12135"/>
                  </a:cubicBezTo>
                  <a:cubicBezTo>
                    <a:pt x="12984" y="12521"/>
                    <a:pt x="13344" y="12784"/>
                    <a:pt x="13624" y="12784"/>
                  </a:cubicBezTo>
                  <a:cubicBezTo>
                    <a:pt x="13684" y="12784"/>
                    <a:pt x="13740" y="12772"/>
                    <a:pt x="13791" y="12747"/>
                  </a:cubicBezTo>
                  <a:cubicBezTo>
                    <a:pt x="14259" y="12603"/>
                    <a:pt x="14403" y="11991"/>
                    <a:pt x="14403" y="11523"/>
                  </a:cubicBezTo>
                  <a:cubicBezTo>
                    <a:pt x="14691" y="9434"/>
                    <a:pt x="13935" y="7490"/>
                    <a:pt x="13359" y="5546"/>
                  </a:cubicBezTo>
                  <a:cubicBezTo>
                    <a:pt x="12891" y="4033"/>
                    <a:pt x="12314" y="2521"/>
                    <a:pt x="11414" y="1333"/>
                  </a:cubicBezTo>
                  <a:cubicBezTo>
                    <a:pt x="11234" y="1189"/>
                    <a:pt x="11090" y="901"/>
                    <a:pt x="10946" y="721"/>
                  </a:cubicBezTo>
                  <a:cubicBezTo>
                    <a:pt x="9614" y="289"/>
                    <a:pt x="7958" y="1"/>
                    <a:pt x="6589"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6" name="Google Shape;156;p2"/>
          <p:cNvGrpSpPr/>
          <p:nvPr/>
        </p:nvGrpSpPr>
        <p:grpSpPr>
          <a:xfrm>
            <a:off x="7681941" y="6083301"/>
            <a:ext cx="919032" cy="602708"/>
            <a:chOff x="2998925" y="1123600"/>
            <a:chExt cx="1154950" cy="757425"/>
          </a:xfrm>
        </p:grpSpPr>
        <p:sp>
          <p:nvSpPr>
            <p:cNvPr id="157" name="Google Shape;157;p2"/>
            <p:cNvSpPr/>
            <p:nvPr/>
          </p:nvSpPr>
          <p:spPr>
            <a:xfrm>
              <a:off x="3133950" y="1299275"/>
              <a:ext cx="318700" cy="211575"/>
            </a:xfrm>
            <a:custGeom>
              <a:avLst/>
              <a:gdLst/>
              <a:ahLst/>
              <a:cxnLst/>
              <a:rect l="l" t="t" r="r" b="b"/>
              <a:pathLst>
                <a:path w="12748" h="8463" extrusionOk="0">
                  <a:moveTo>
                    <a:pt x="3963" y="1"/>
                  </a:moveTo>
                  <a:cubicBezTo>
                    <a:pt x="3276" y="1"/>
                    <a:pt x="2504" y="306"/>
                    <a:pt x="2233" y="937"/>
                  </a:cubicBezTo>
                  <a:cubicBezTo>
                    <a:pt x="1945" y="1693"/>
                    <a:pt x="2089" y="3061"/>
                    <a:pt x="1657" y="3637"/>
                  </a:cubicBezTo>
                  <a:cubicBezTo>
                    <a:pt x="1477" y="3781"/>
                    <a:pt x="1045" y="3961"/>
                    <a:pt x="757" y="4105"/>
                  </a:cubicBezTo>
                  <a:cubicBezTo>
                    <a:pt x="433" y="4250"/>
                    <a:pt x="1" y="4538"/>
                    <a:pt x="1" y="4862"/>
                  </a:cubicBezTo>
                  <a:cubicBezTo>
                    <a:pt x="1" y="5294"/>
                    <a:pt x="433" y="5438"/>
                    <a:pt x="757" y="5582"/>
                  </a:cubicBezTo>
                  <a:cubicBezTo>
                    <a:pt x="1045" y="5582"/>
                    <a:pt x="1333" y="5438"/>
                    <a:pt x="1657" y="5438"/>
                  </a:cubicBezTo>
                  <a:cubicBezTo>
                    <a:pt x="2446" y="5240"/>
                    <a:pt x="3250" y="5145"/>
                    <a:pt x="4048" y="5145"/>
                  </a:cubicBezTo>
                  <a:cubicBezTo>
                    <a:pt x="6892" y="5145"/>
                    <a:pt x="9675" y="6354"/>
                    <a:pt x="11559" y="8462"/>
                  </a:cubicBezTo>
                  <a:cubicBezTo>
                    <a:pt x="11847" y="7994"/>
                    <a:pt x="12135" y="7382"/>
                    <a:pt x="12747" y="6338"/>
                  </a:cubicBezTo>
                  <a:cubicBezTo>
                    <a:pt x="10947" y="3205"/>
                    <a:pt x="8390" y="793"/>
                    <a:pt x="4358" y="37"/>
                  </a:cubicBezTo>
                  <a:cubicBezTo>
                    <a:pt x="4233" y="13"/>
                    <a:pt x="4100" y="1"/>
                    <a:pt x="396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2"/>
            <p:cNvSpPr/>
            <p:nvPr/>
          </p:nvSpPr>
          <p:spPr>
            <a:xfrm>
              <a:off x="3658750" y="1160575"/>
              <a:ext cx="344800" cy="278250"/>
            </a:xfrm>
            <a:custGeom>
              <a:avLst/>
              <a:gdLst/>
              <a:ahLst/>
              <a:cxnLst/>
              <a:rect l="l" t="t" r="r" b="b"/>
              <a:pathLst>
                <a:path w="13792" h="11130" extrusionOk="0">
                  <a:moveTo>
                    <a:pt x="4990" y="1"/>
                  </a:moveTo>
                  <a:cubicBezTo>
                    <a:pt x="4463" y="1"/>
                    <a:pt x="3844" y="331"/>
                    <a:pt x="2989" y="1408"/>
                  </a:cubicBezTo>
                  <a:cubicBezTo>
                    <a:pt x="2089" y="2596"/>
                    <a:pt x="469" y="5909"/>
                    <a:pt x="1" y="9509"/>
                  </a:cubicBezTo>
                  <a:cubicBezTo>
                    <a:pt x="613" y="10230"/>
                    <a:pt x="1189" y="10554"/>
                    <a:pt x="2269" y="11130"/>
                  </a:cubicBezTo>
                  <a:cubicBezTo>
                    <a:pt x="4790" y="8285"/>
                    <a:pt x="8246" y="6053"/>
                    <a:pt x="11847" y="5009"/>
                  </a:cubicBezTo>
                  <a:cubicBezTo>
                    <a:pt x="12747" y="4685"/>
                    <a:pt x="13647" y="4397"/>
                    <a:pt x="13791" y="3640"/>
                  </a:cubicBezTo>
                  <a:cubicBezTo>
                    <a:pt x="13791" y="3208"/>
                    <a:pt x="13647" y="2740"/>
                    <a:pt x="13359" y="2452"/>
                  </a:cubicBezTo>
                  <a:cubicBezTo>
                    <a:pt x="12693" y="1531"/>
                    <a:pt x="11578" y="1058"/>
                    <a:pt x="10385" y="1058"/>
                  </a:cubicBezTo>
                  <a:cubicBezTo>
                    <a:pt x="10225" y="1058"/>
                    <a:pt x="10064" y="1067"/>
                    <a:pt x="9903" y="1084"/>
                  </a:cubicBezTo>
                  <a:cubicBezTo>
                    <a:pt x="9711" y="1110"/>
                    <a:pt x="9509" y="1122"/>
                    <a:pt x="9300" y="1122"/>
                  </a:cubicBezTo>
                  <a:cubicBezTo>
                    <a:pt x="8372" y="1122"/>
                    <a:pt x="7325" y="887"/>
                    <a:pt x="6590" y="652"/>
                  </a:cubicBezTo>
                  <a:cubicBezTo>
                    <a:pt x="6041" y="406"/>
                    <a:pt x="5572" y="1"/>
                    <a:pt x="49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
            <p:cNvSpPr/>
            <p:nvPr/>
          </p:nvSpPr>
          <p:spPr>
            <a:xfrm>
              <a:off x="3617350" y="1476625"/>
              <a:ext cx="394300" cy="239450"/>
            </a:xfrm>
            <a:custGeom>
              <a:avLst/>
              <a:gdLst/>
              <a:ahLst/>
              <a:cxnLst/>
              <a:rect l="l" t="t" r="r" b="b"/>
              <a:pathLst>
                <a:path w="15772" h="9578" extrusionOk="0">
                  <a:moveTo>
                    <a:pt x="7058" y="0"/>
                  </a:moveTo>
                  <a:cubicBezTo>
                    <a:pt x="4501" y="0"/>
                    <a:pt x="1945" y="612"/>
                    <a:pt x="1" y="2268"/>
                  </a:cubicBezTo>
                  <a:cubicBezTo>
                    <a:pt x="145" y="2268"/>
                    <a:pt x="325" y="2557"/>
                    <a:pt x="613" y="2845"/>
                  </a:cubicBezTo>
                  <a:cubicBezTo>
                    <a:pt x="901" y="2989"/>
                    <a:pt x="1225" y="3169"/>
                    <a:pt x="1513" y="3169"/>
                  </a:cubicBezTo>
                  <a:cubicBezTo>
                    <a:pt x="4069" y="4069"/>
                    <a:pt x="6302" y="5545"/>
                    <a:pt x="8102" y="7489"/>
                  </a:cubicBezTo>
                  <a:cubicBezTo>
                    <a:pt x="8570" y="8102"/>
                    <a:pt x="9002" y="8714"/>
                    <a:pt x="9758" y="9146"/>
                  </a:cubicBezTo>
                  <a:cubicBezTo>
                    <a:pt x="10110" y="9415"/>
                    <a:pt x="10558" y="9577"/>
                    <a:pt x="10984" y="9577"/>
                  </a:cubicBezTo>
                  <a:cubicBezTo>
                    <a:pt x="11299" y="9577"/>
                    <a:pt x="11602" y="9489"/>
                    <a:pt x="11847" y="9290"/>
                  </a:cubicBezTo>
                  <a:cubicBezTo>
                    <a:pt x="12603" y="8714"/>
                    <a:pt x="12747" y="7670"/>
                    <a:pt x="13359" y="6913"/>
                  </a:cubicBezTo>
                  <a:cubicBezTo>
                    <a:pt x="13647" y="6445"/>
                    <a:pt x="14259" y="6013"/>
                    <a:pt x="14871" y="5689"/>
                  </a:cubicBezTo>
                  <a:cubicBezTo>
                    <a:pt x="15303" y="5257"/>
                    <a:pt x="15772" y="4645"/>
                    <a:pt x="15772" y="4069"/>
                  </a:cubicBezTo>
                  <a:cubicBezTo>
                    <a:pt x="15772" y="3169"/>
                    <a:pt x="15015" y="2557"/>
                    <a:pt x="14115" y="2088"/>
                  </a:cubicBezTo>
                  <a:cubicBezTo>
                    <a:pt x="12027" y="900"/>
                    <a:pt x="9470" y="144"/>
                    <a:pt x="705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2"/>
            <p:cNvSpPr/>
            <p:nvPr/>
          </p:nvSpPr>
          <p:spPr>
            <a:xfrm>
              <a:off x="3085350" y="1537725"/>
              <a:ext cx="427600" cy="301150"/>
            </a:xfrm>
            <a:custGeom>
              <a:avLst/>
              <a:gdLst/>
              <a:ahLst/>
              <a:cxnLst/>
              <a:rect l="l" t="t" r="r" b="b"/>
              <a:pathLst>
                <a:path w="17104" h="12046" extrusionOk="0">
                  <a:moveTo>
                    <a:pt x="14888" y="0"/>
                  </a:moveTo>
                  <a:cubicBezTo>
                    <a:pt x="14716" y="0"/>
                    <a:pt x="14552" y="35"/>
                    <a:pt x="14403" y="113"/>
                  </a:cubicBezTo>
                  <a:cubicBezTo>
                    <a:pt x="10334" y="401"/>
                    <a:pt x="4321" y="2813"/>
                    <a:pt x="1045" y="6702"/>
                  </a:cubicBezTo>
                  <a:cubicBezTo>
                    <a:pt x="433" y="7314"/>
                    <a:pt x="1" y="8214"/>
                    <a:pt x="433" y="8970"/>
                  </a:cubicBezTo>
                  <a:cubicBezTo>
                    <a:pt x="730" y="9338"/>
                    <a:pt x="1163" y="9416"/>
                    <a:pt x="1650" y="9416"/>
                  </a:cubicBezTo>
                  <a:cubicBezTo>
                    <a:pt x="2013" y="9416"/>
                    <a:pt x="2404" y="9373"/>
                    <a:pt x="2792" y="9373"/>
                  </a:cubicBezTo>
                  <a:cubicBezTo>
                    <a:pt x="2955" y="9373"/>
                    <a:pt x="3118" y="9380"/>
                    <a:pt x="3277" y="9402"/>
                  </a:cubicBezTo>
                  <a:cubicBezTo>
                    <a:pt x="4321" y="9546"/>
                    <a:pt x="5077" y="10447"/>
                    <a:pt x="5978" y="11203"/>
                  </a:cubicBezTo>
                  <a:cubicBezTo>
                    <a:pt x="6554" y="11594"/>
                    <a:pt x="7440" y="12045"/>
                    <a:pt x="8163" y="12045"/>
                  </a:cubicBezTo>
                  <a:cubicBezTo>
                    <a:pt x="8570" y="12045"/>
                    <a:pt x="8926" y="11903"/>
                    <a:pt x="9146" y="11527"/>
                  </a:cubicBezTo>
                  <a:cubicBezTo>
                    <a:pt x="11847" y="6270"/>
                    <a:pt x="13323" y="4001"/>
                    <a:pt x="17104" y="1769"/>
                  </a:cubicBezTo>
                  <a:cubicBezTo>
                    <a:pt x="16833" y="897"/>
                    <a:pt x="15760" y="0"/>
                    <a:pt x="1488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2"/>
            <p:cNvSpPr/>
            <p:nvPr/>
          </p:nvSpPr>
          <p:spPr>
            <a:xfrm>
              <a:off x="3276175" y="1123600"/>
              <a:ext cx="447450" cy="334125"/>
            </a:xfrm>
            <a:custGeom>
              <a:avLst/>
              <a:gdLst/>
              <a:ahLst/>
              <a:cxnLst/>
              <a:rect l="l" t="t" r="r" b="b"/>
              <a:pathLst>
                <a:path w="17898" h="13365" extrusionOk="0">
                  <a:moveTo>
                    <a:pt x="15388" y="1"/>
                  </a:moveTo>
                  <a:cubicBezTo>
                    <a:pt x="14897" y="1"/>
                    <a:pt x="14354" y="70"/>
                    <a:pt x="13792" y="186"/>
                  </a:cubicBezTo>
                  <a:cubicBezTo>
                    <a:pt x="11091" y="763"/>
                    <a:pt x="8859" y="3175"/>
                    <a:pt x="6014" y="3463"/>
                  </a:cubicBezTo>
                  <a:cubicBezTo>
                    <a:pt x="5834" y="3492"/>
                    <a:pt x="5654" y="3503"/>
                    <a:pt x="5474" y="3503"/>
                  </a:cubicBezTo>
                  <a:cubicBezTo>
                    <a:pt x="4754" y="3503"/>
                    <a:pt x="4034" y="3319"/>
                    <a:pt x="3314" y="3319"/>
                  </a:cubicBezTo>
                  <a:cubicBezTo>
                    <a:pt x="2413" y="3319"/>
                    <a:pt x="1369" y="3463"/>
                    <a:pt x="901" y="4219"/>
                  </a:cubicBezTo>
                  <a:cubicBezTo>
                    <a:pt x="1" y="5263"/>
                    <a:pt x="289" y="6776"/>
                    <a:pt x="1189" y="7676"/>
                  </a:cubicBezTo>
                  <a:cubicBezTo>
                    <a:pt x="1945" y="8720"/>
                    <a:pt x="4970" y="10808"/>
                    <a:pt x="6014" y="13365"/>
                  </a:cubicBezTo>
                  <a:cubicBezTo>
                    <a:pt x="8685" y="13107"/>
                    <a:pt x="12219" y="11642"/>
                    <a:pt x="14534" y="11642"/>
                  </a:cubicBezTo>
                  <a:cubicBezTo>
                    <a:pt x="14809" y="11642"/>
                    <a:pt x="15067" y="11663"/>
                    <a:pt x="15304" y="11709"/>
                  </a:cubicBezTo>
                  <a:cubicBezTo>
                    <a:pt x="16060" y="5731"/>
                    <a:pt x="17248" y="4831"/>
                    <a:pt x="17572" y="2563"/>
                  </a:cubicBezTo>
                  <a:cubicBezTo>
                    <a:pt x="17897" y="640"/>
                    <a:pt x="16878" y="1"/>
                    <a:pt x="15388"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2"/>
            <p:cNvSpPr/>
            <p:nvPr/>
          </p:nvSpPr>
          <p:spPr>
            <a:xfrm>
              <a:off x="3400400" y="1231700"/>
              <a:ext cx="247575" cy="207125"/>
            </a:xfrm>
            <a:custGeom>
              <a:avLst/>
              <a:gdLst/>
              <a:ahLst/>
              <a:cxnLst/>
              <a:rect l="l" t="t" r="r" b="b"/>
              <a:pathLst>
                <a:path w="9903" h="8285" extrusionOk="0">
                  <a:moveTo>
                    <a:pt x="3300" y="0"/>
                  </a:moveTo>
                  <a:cubicBezTo>
                    <a:pt x="3244" y="0"/>
                    <a:pt x="3188" y="12"/>
                    <a:pt x="3134" y="39"/>
                  </a:cubicBezTo>
                  <a:cubicBezTo>
                    <a:pt x="2701" y="39"/>
                    <a:pt x="2521" y="363"/>
                    <a:pt x="2521" y="795"/>
                  </a:cubicBezTo>
                  <a:cubicBezTo>
                    <a:pt x="2377" y="1083"/>
                    <a:pt x="2521" y="1552"/>
                    <a:pt x="2521" y="1840"/>
                  </a:cubicBezTo>
                  <a:cubicBezTo>
                    <a:pt x="2701" y="2596"/>
                    <a:pt x="2989" y="3352"/>
                    <a:pt x="3134" y="3964"/>
                  </a:cubicBezTo>
                  <a:cubicBezTo>
                    <a:pt x="3134" y="4396"/>
                    <a:pt x="3278" y="4684"/>
                    <a:pt x="3134" y="5008"/>
                  </a:cubicBezTo>
                  <a:cubicBezTo>
                    <a:pt x="3134" y="5440"/>
                    <a:pt x="2845" y="5764"/>
                    <a:pt x="2521" y="5764"/>
                  </a:cubicBezTo>
                  <a:cubicBezTo>
                    <a:pt x="1945" y="5764"/>
                    <a:pt x="1621" y="5296"/>
                    <a:pt x="1477" y="4864"/>
                  </a:cubicBezTo>
                  <a:cubicBezTo>
                    <a:pt x="1269" y="4525"/>
                    <a:pt x="890" y="4281"/>
                    <a:pt x="588" y="4281"/>
                  </a:cubicBezTo>
                  <a:cubicBezTo>
                    <a:pt x="473" y="4281"/>
                    <a:pt x="369" y="4316"/>
                    <a:pt x="289" y="4396"/>
                  </a:cubicBezTo>
                  <a:cubicBezTo>
                    <a:pt x="1" y="4684"/>
                    <a:pt x="145" y="5296"/>
                    <a:pt x="433" y="5584"/>
                  </a:cubicBezTo>
                  <a:cubicBezTo>
                    <a:pt x="1189" y="6484"/>
                    <a:pt x="1945" y="7385"/>
                    <a:pt x="2701" y="8285"/>
                  </a:cubicBezTo>
                  <a:cubicBezTo>
                    <a:pt x="3890" y="7853"/>
                    <a:pt x="5402" y="7385"/>
                    <a:pt x="6878" y="7385"/>
                  </a:cubicBezTo>
                  <a:cubicBezTo>
                    <a:pt x="7346" y="7385"/>
                    <a:pt x="7778" y="7385"/>
                    <a:pt x="8102" y="7097"/>
                  </a:cubicBezTo>
                  <a:cubicBezTo>
                    <a:pt x="8246" y="6953"/>
                    <a:pt x="8390" y="6664"/>
                    <a:pt x="8390" y="6340"/>
                  </a:cubicBezTo>
                  <a:cubicBezTo>
                    <a:pt x="8823" y="5296"/>
                    <a:pt x="9291" y="4108"/>
                    <a:pt x="9579" y="2884"/>
                  </a:cubicBezTo>
                  <a:cubicBezTo>
                    <a:pt x="9723" y="2452"/>
                    <a:pt x="9903" y="1840"/>
                    <a:pt x="9435" y="1696"/>
                  </a:cubicBezTo>
                  <a:cubicBezTo>
                    <a:pt x="9376" y="1676"/>
                    <a:pt x="9319" y="1667"/>
                    <a:pt x="9265" y="1667"/>
                  </a:cubicBezTo>
                  <a:cubicBezTo>
                    <a:pt x="8918" y="1667"/>
                    <a:pt x="8659" y="2028"/>
                    <a:pt x="8535" y="2308"/>
                  </a:cubicBezTo>
                  <a:cubicBezTo>
                    <a:pt x="8246" y="3064"/>
                    <a:pt x="7922" y="3640"/>
                    <a:pt x="7634" y="4252"/>
                  </a:cubicBezTo>
                  <a:cubicBezTo>
                    <a:pt x="7490" y="4540"/>
                    <a:pt x="7346" y="4864"/>
                    <a:pt x="7022" y="4864"/>
                  </a:cubicBezTo>
                  <a:cubicBezTo>
                    <a:pt x="6734" y="4684"/>
                    <a:pt x="6734" y="4252"/>
                    <a:pt x="6734" y="3964"/>
                  </a:cubicBezTo>
                  <a:cubicBezTo>
                    <a:pt x="6878" y="3352"/>
                    <a:pt x="6878" y="2596"/>
                    <a:pt x="7022" y="1840"/>
                  </a:cubicBezTo>
                  <a:cubicBezTo>
                    <a:pt x="7022" y="1407"/>
                    <a:pt x="6878" y="651"/>
                    <a:pt x="6446" y="651"/>
                  </a:cubicBezTo>
                  <a:cubicBezTo>
                    <a:pt x="5978" y="651"/>
                    <a:pt x="5834" y="1263"/>
                    <a:pt x="5834" y="1696"/>
                  </a:cubicBezTo>
                  <a:lnTo>
                    <a:pt x="5834" y="4108"/>
                  </a:lnTo>
                  <a:cubicBezTo>
                    <a:pt x="5834" y="4396"/>
                    <a:pt x="5690" y="4864"/>
                    <a:pt x="5402" y="4864"/>
                  </a:cubicBezTo>
                  <a:cubicBezTo>
                    <a:pt x="5078" y="4684"/>
                    <a:pt x="5078" y="4540"/>
                    <a:pt x="5078" y="4396"/>
                  </a:cubicBezTo>
                  <a:cubicBezTo>
                    <a:pt x="4790" y="3352"/>
                    <a:pt x="4646" y="2308"/>
                    <a:pt x="4322" y="1407"/>
                  </a:cubicBezTo>
                  <a:cubicBezTo>
                    <a:pt x="4322" y="1083"/>
                    <a:pt x="4178" y="651"/>
                    <a:pt x="4034" y="363"/>
                  </a:cubicBezTo>
                  <a:cubicBezTo>
                    <a:pt x="3800" y="217"/>
                    <a:pt x="3543" y="0"/>
                    <a:pt x="330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2"/>
            <p:cNvSpPr/>
            <p:nvPr/>
          </p:nvSpPr>
          <p:spPr>
            <a:xfrm>
              <a:off x="2998925" y="1430700"/>
              <a:ext cx="476225" cy="290925"/>
            </a:xfrm>
            <a:custGeom>
              <a:avLst/>
              <a:gdLst/>
              <a:ahLst/>
              <a:cxnLst/>
              <a:rect l="l" t="t" r="r" b="b"/>
              <a:pathLst>
                <a:path w="19049" h="11637" extrusionOk="0">
                  <a:moveTo>
                    <a:pt x="9535" y="1"/>
                  </a:moveTo>
                  <a:cubicBezTo>
                    <a:pt x="8849" y="1"/>
                    <a:pt x="8164" y="60"/>
                    <a:pt x="7490" y="181"/>
                  </a:cubicBezTo>
                  <a:cubicBezTo>
                    <a:pt x="5402" y="505"/>
                    <a:pt x="3133" y="1693"/>
                    <a:pt x="2377" y="3637"/>
                  </a:cubicBezTo>
                  <a:cubicBezTo>
                    <a:pt x="1801" y="5006"/>
                    <a:pt x="1945" y="6626"/>
                    <a:pt x="1189" y="7850"/>
                  </a:cubicBezTo>
                  <a:cubicBezTo>
                    <a:pt x="577" y="8750"/>
                    <a:pt x="1" y="9651"/>
                    <a:pt x="145" y="10695"/>
                  </a:cubicBezTo>
                  <a:cubicBezTo>
                    <a:pt x="145" y="11207"/>
                    <a:pt x="558" y="11637"/>
                    <a:pt x="1194" y="11637"/>
                  </a:cubicBezTo>
                  <a:cubicBezTo>
                    <a:pt x="1497" y="11637"/>
                    <a:pt x="1850" y="11539"/>
                    <a:pt x="2233" y="11307"/>
                  </a:cubicBezTo>
                  <a:cubicBezTo>
                    <a:pt x="6158" y="9038"/>
                    <a:pt x="10659" y="4826"/>
                    <a:pt x="19048" y="4538"/>
                  </a:cubicBezTo>
                  <a:cubicBezTo>
                    <a:pt x="16780" y="1634"/>
                    <a:pt x="13139" y="1"/>
                    <a:pt x="9535"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2"/>
            <p:cNvSpPr/>
            <p:nvPr/>
          </p:nvSpPr>
          <p:spPr>
            <a:xfrm>
              <a:off x="3167275" y="1461300"/>
              <a:ext cx="240350" cy="117050"/>
            </a:xfrm>
            <a:custGeom>
              <a:avLst/>
              <a:gdLst/>
              <a:ahLst/>
              <a:cxnLst/>
              <a:rect l="l" t="t" r="r" b="b"/>
              <a:pathLst>
                <a:path w="9614" h="4682" extrusionOk="0">
                  <a:moveTo>
                    <a:pt x="5869" y="1"/>
                  </a:moveTo>
                  <a:cubicBezTo>
                    <a:pt x="5545" y="1"/>
                    <a:pt x="5257" y="1"/>
                    <a:pt x="5113" y="181"/>
                  </a:cubicBezTo>
                  <a:cubicBezTo>
                    <a:pt x="4825" y="469"/>
                    <a:pt x="4969" y="757"/>
                    <a:pt x="5257" y="901"/>
                  </a:cubicBezTo>
                  <a:lnTo>
                    <a:pt x="6301" y="901"/>
                  </a:lnTo>
                  <a:cubicBezTo>
                    <a:pt x="6387" y="863"/>
                    <a:pt x="6499" y="845"/>
                    <a:pt x="6614" y="845"/>
                  </a:cubicBezTo>
                  <a:cubicBezTo>
                    <a:pt x="6934" y="845"/>
                    <a:pt x="7270" y="986"/>
                    <a:pt x="7057" y="1225"/>
                  </a:cubicBezTo>
                  <a:cubicBezTo>
                    <a:pt x="6831" y="1332"/>
                    <a:pt x="6242" y="1359"/>
                    <a:pt x="5490" y="1359"/>
                  </a:cubicBezTo>
                  <a:cubicBezTo>
                    <a:pt x="4667" y="1359"/>
                    <a:pt x="3651" y="1326"/>
                    <a:pt x="2704" y="1326"/>
                  </a:cubicBezTo>
                  <a:cubicBezTo>
                    <a:pt x="2174" y="1326"/>
                    <a:pt x="1665" y="1337"/>
                    <a:pt x="1224" y="1369"/>
                  </a:cubicBezTo>
                  <a:cubicBezTo>
                    <a:pt x="1044" y="1369"/>
                    <a:pt x="756" y="1369"/>
                    <a:pt x="468" y="1513"/>
                  </a:cubicBezTo>
                  <a:cubicBezTo>
                    <a:pt x="144" y="1657"/>
                    <a:pt x="0" y="1801"/>
                    <a:pt x="0" y="2125"/>
                  </a:cubicBezTo>
                  <a:cubicBezTo>
                    <a:pt x="144" y="2269"/>
                    <a:pt x="612" y="2269"/>
                    <a:pt x="900" y="2269"/>
                  </a:cubicBezTo>
                  <a:cubicBezTo>
                    <a:pt x="2845" y="2125"/>
                    <a:pt x="4969" y="1981"/>
                    <a:pt x="7057" y="1657"/>
                  </a:cubicBezTo>
                  <a:lnTo>
                    <a:pt x="7057" y="1657"/>
                  </a:lnTo>
                  <a:lnTo>
                    <a:pt x="1656" y="3458"/>
                  </a:lnTo>
                  <a:cubicBezTo>
                    <a:pt x="1368" y="3458"/>
                    <a:pt x="1044" y="3602"/>
                    <a:pt x="900" y="3926"/>
                  </a:cubicBezTo>
                  <a:cubicBezTo>
                    <a:pt x="900" y="4214"/>
                    <a:pt x="1224" y="4214"/>
                    <a:pt x="1512" y="4214"/>
                  </a:cubicBezTo>
                  <a:cubicBezTo>
                    <a:pt x="2413" y="4214"/>
                    <a:pt x="3457" y="3782"/>
                    <a:pt x="4357" y="3458"/>
                  </a:cubicBezTo>
                  <a:cubicBezTo>
                    <a:pt x="4937" y="3126"/>
                    <a:pt x="6216" y="2774"/>
                    <a:pt x="6781" y="2774"/>
                  </a:cubicBezTo>
                  <a:cubicBezTo>
                    <a:pt x="6952" y="2774"/>
                    <a:pt x="7057" y="2806"/>
                    <a:pt x="7057" y="2881"/>
                  </a:cubicBezTo>
                  <a:cubicBezTo>
                    <a:pt x="7057" y="3170"/>
                    <a:pt x="4969" y="3602"/>
                    <a:pt x="3925" y="3926"/>
                  </a:cubicBezTo>
                  <a:cubicBezTo>
                    <a:pt x="3745" y="4070"/>
                    <a:pt x="3457" y="4214"/>
                    <a:pt x="3457" y="4358"/>
                  </a:cubicBezTo>
                  <a:cubicBezTo>
                    <a:pt x="3457" y="4682"/>
                    <a:pt x="3745" y="4682"/>
                    <a:pt x="4069" y="4682"/>
                  </a:cubicBezTo>
                  <a:cubicBezTo>
                    <a:pt x="4969" y="4358"/>
                    <a:pt x="5869" y="3926"/>
                    <a:pt x="6769" y="3602"/>
                  </a:cubicBezTo>
                  <a:cubicBezTo>
                    <a:pt x="7406" y="3398"/>
                    <a:pt x="8042" y="3194"/>
                    <a:pt x="8628" y="3194"/>
                  </a:cubicBezTo>
                  <a:cubicBezTo>
                    <a:pt x="8871" y="3194"/>
                    <a:pt x="9104" y="3229"/>
                    <a:pt x="9326" y="3314"/>
                  </a:cubicBezTo>
                  <a:cubicBezTo>
                    <a:pt x="9470" y="2557"/>
                    <a:pt x="9614" y="1801"/>
                    <a:pt x="9470" y="1081"/>
                  </a:cubicBezTo>
                  <a:cubicBezTo>
                    <a:pt x="8426" y="613"/>
                    <a:pt x="7057" y="325"/>
                    <a:pt x="5869"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2"/>
            <p:cNvSpPr/>
            <p:nvPr/>
          </p:nvSpPr>
          <p:spPr>
            <a:xfrm>
              <a:off x="3632650" y="1282175"/>
              <a:ext cx="521225" cy="251175"/>
            </a:xfrm>
            <a:custGeom>
              <a:avLst/>
              <a:gdLst/>
              <a:ahLst/>
              <a:cxnLst/>
              <a:rect l="l" t="t" r="r" b="b"/>
              <a:pathLst>
                <a:path w="20849" h="10047" extrusionOk="0">
                  <a:moveTo>
                    <a:pt x="16900" y="1"/>
                  </a:moveTo>
                  <a:cubicBezTo>
                    <a:pt x="16350" y="1"/>
                    <a:pt x="15799" y="70"/>
                    <a:pt x="15304" y="145"/>
                  </a:cubicBezTo>
                  <a:cubicBezTo>
                    <a:pt x="8858" y="865"/>
                    <a:pt x="2989" y="4465"/>
                    <a:pt x="1" y="10046"/>
                  </a:cubicBezTo>
                  <a:cubicBezTo>
                    <a:pt x="2475" y="8799"/>
                    <a:pt x="5247" y="8135"/>
                    <a:pt x="7996" y="8135"/>
                  </a:cubicBezTo>
                  <a:cubicBezTo>
                    <a:pt x="9928" y="8135"/>
                    <a:pt x="11849" y="8463"/>
                    <a:pt x="13647" y="9146"/>
                  </a:cubicBezTo>
                  <a:cubicBezTo>
                    <a:pt x="14691" y="9434"/>
                    <a:pt x="15736" y="9866"/>
                    <a:pt x="16816" y="9866"/>
                  </a:cubicBezTo>
                  <a:cubicBezTo>
                    <a:pt x="17860" y="9722"/>
                    <a:pt x="19048" y="8966"/>
                    <a:pt x="19048" y="7922"/>
                  </a:cubicBezTo>
                  <a:cubicBezTo>
                    <a:pt x="19048" y="7166"/>
                    <a:pt x="18616" y="6590"/>
                    <a:pt x="18760" y="5834"/>
                  </a:cubicBezTo>
                  <a:cubicBezTo>
                    <a:pt x="18904" y="5078"/>
                    <a:pt x="19804" y="4645"/>
                    <a:pt x="20236" y="3889"/>
                  </a:cubicBezTo>
                  <a:cubicBezTo>
                    <a:pt x="20849" y="2845"/>
                    <a:pt x="20236" y="1189"/>
                    <a:pt x="19048" y="577"/>
                  </a:cubicBezTo>
                  <a:cubicBezTo>
                    <a:pt x="18439" y="136"/>
                    <a:pt x="17671" y="1"/>
                    <a:pt x="1690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2"/>
            <p:cNvSpPr/>
            <p:nvPr/>
          </p:nvSpPr>
          <p:spPr>
            <a:xfrm>
              <a:off x="3684875" y="1361725"/>
              <a:ext cx="198950" cy="118525"/>
            </a:xfrm>
            <a:custGeom>
              <a:avLst/>
              <a:gdLst/>
              <a:ahLst/>
              <a:cxnLst/>
              <a:rect l="l" t="t" r="r" b="b"/>
              <a:pathLst>
                <a:path w="7958" h="4741" extrusionOk="0">
                  <a:moveTo>
                    <a:pt x="7462" y="1"/>
                  </a:moveTo>
                  <a:cubicBezTo>
                    <a:pt x="7327" y="1"/>
                    <a:pt x="7177" y="36"/>
                    <a:pt x="7057" y="95"/>
                  </a:cubicBezTo>
                  <a:cubicBezTo>
                    <a:pt x="5354" y="538"/>
                    <a:pt x="2844" y="2819"/>
                    <a:pt x="2335" y="2819"/>
                  </a:cubicBezTo>
                  <a:cubicBezTo>
                    <a:pt x="2306" y="2819"/>
                    <a:pt x="2284" y="2811"/>
                    <a:pt x="2268" y="2796"/>
                  </a:cubicBezTo>
                  <a:cubicBezTo>
                    <a:pt x="1944" y="2652"/>
                    <a:pt x="4069" y="1607"/>
                    <a:pt x="4069" y="1139"/>
                  </a:cubicBezTo>
                  <a:cubicBezTo>
                    <a:pt x="4069" y="1097"/>
                    <a:pt x="4041" y="1080"/>
                    <a:pt x="3994" y="1080"/>
                  </a:cubicBezTo>
                  <a:cubicBezTo>
                    <a:pt x="3882" y="1080"/>
                    <a:pt x="3660" y="1182"/>
                    <a:pt x="3457" y="1283"/>
                  </a:cubicBezTo>
                  <a:cubicBezTo>
                    <a:pt x="2413" y="1896"/>
                    <a:pt x="1368" y="2652"/>
                    <a:pt x="612" y="3552"/>
                  </a:cubicBezTo>
                  <a:cubicBezTo>
                    <a:pt x="324" y="3840"/>
                    <a:pt x="324" y="4452"/>
                    <a:pt x="0" y="4740"/>
                  </a:cubicBezTo>
                  <a:cubicBezTo>
                    <a:pt x="1242" y="4416"/>
                    <a:pt x="2485" y="4254"/>
                    <a:pt x="3727" y="4254"/>
                  </a:cubicBezTo>
                  <a:cubicBezTo>
                    <a:pt x="4141" y="4254"/>
                    <a:pt x="4555" y="4272"/>
                    <a:pt x="4969" y="4308"/>
                  </a:cubicBezTo>
                  <a:cubicBezTo>
                    <a:pt x="5113" y="4380"/>
                    <a:pt x="5221" y="4416"/>
                    <a:pt x="5334" y="4416"/>
                  </a:cubicBezTo>
                  <a:cubicBezTo>
                    <a:pt x="5446" y="4416"/>
                    <a:pt x="5563" y="4380"/>
                    <a:pt x="5725" y="4308"/>
                  </a:cubicBezTo>
                  <a:cubicBezTo>
                    <a:pt x="5869" y="4308"/>
                    <a:pt x="6013" y="3984"/>
                    <a:pt x="5869" y="3840"/>
                  </a:cubicBezTo>
                  <a:cubicBezTo>
                    <a:pt x="5869" y="3696"/>
                    <a:pt x="5545" y="3696"/>
                    <a:pt x="5401" y="3696"/>
                  </a:cubicBezTo>
                  <a:cubicBezTo>
                    <a:pt x="4866" y="3798"/>
                    <a:pt x="3972" y="3900"/>
                    <a:pt x="3442" y="3900"/>
                  </a:cubicBezTo>
                  <a:cubicBezTo>
                    <a:pt x="3223" y="3900"/>
                    <a:pt x="3067" y="3882"/>
                    <a:pt x="3025" y="3840"/>
                  </a:cubicBezTo>
                  <a:cubicBezTo>
                    <a:pt x="2845" y="3696"/>
                    <a:pt x="5113" y="3084"/>
                    <a:pt x="6301" y="2940"/>
                  </a:cubicBezTo>
                  <a:cubicBezTo>
                    <a:pt x="6445" y="2940"/>
                    <a:pt x="6769" y="2796"/>
                    <a:pt x="6913" y="2796"/>
                  </a:cubicBezTo>
                  <a:cubicBezTo>
                    <a:pt x="7057" y="2652"/>
                    <a:pt x="7201" y="2364"/>
                    <a:pt x="7057" y="2184"/>
                  </a:cubicBezTo>
                  <a:cubicBezTo>
                    <a:pt x="6913" y="2040"/>
                    <a:pt x="6625" y="2040"/>
                    <a:pt x="6301" y="2040"/>
                  </a:cubicBezTo>
                  <a:cubicBezTo>
                    <a:pt x="5350" y="2335"/>
                    <a:pt x="3534" y="3107"/>
                    <a:pt x="3217" y="3107"/>
                  </a:cubicBezTo>
                  <a:cubicBezTo>
                    <a:pt x="3185" y="3107"/>
                    <a:pt x="3169" y="3100"/>
                    <a:pt x="3169" y="3084"/>
                  </a:cubicBezTo>
                  <a:cubicBezTo>
                    <a:pt x="3025" y="2940"/>
                    <a:pt x="6301" y="1896"/>
                    <a:pt x="7525" y="851"/>
                  </a:cubicBezTo>
                  <a:cubicBezTo>
                    <a:pt x="7814" y="707"/>
                    <a:pt x="7958" y="563"/>
                    <a:pt x="7814" y="239"/>
                  </a:cubicBezTo>
                  <a:cubicBezTo>
                    <a:pt x="7814" y="71"/>
                    <a:pt x="7653" y="1"/>
                    <a:pt x="7462"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2"/>
            <p:cNvSpPr/>
            <p:nvPr/>
          </p:nvSpPr>
          <p:spPr>
            <a:xfrm>
              <a:off x="3377900" y="1373850"/>
              <a:ext cx="352000" cy="196475"/>
            </a:xfrm>
            <a:custGeom>
              <a:avLst/>
              <a:gdLst/>
              <a:ahLst/>
              <a:cxnLst/>
              <a:rect l="l" t="t" r="r" b="b"/>
              <a:pathLst>
                <a:path w="14080" h="7859" extrusionOk="0">
                  <a:moveTo>
                    <a:pt x="8399" y="1"/>
                  </a:moveTo>
                  <a:cubicBezTo>
                    <a:pt x="7572" y="1"/>
                    <a:pt x="6703" y="114"/>
                    <a:pt x="5834" y="366"/>
                  </a:cubicBezTo>
                  <a:cubicBezTo>
                    <a:pt x="2233" y="1411"/>
                    <a:pt x="1" y="4255"/>
                    <a:pt x="577" y="6199"/>
                  </a:cubicBezTo>
                  <a:cubicBezTo>
                    <a:pt x="942" y="7382"/>
                    <a:pt x="2156" y="7859"/>
                    <a:pt x="3841" y="7859"/>
                  </a:cubicBezTo>
                  <a:cubicBezTo>
                    <a:pt x="4977" y="7859"/>
                    <a:pt x="6328" y="7642"/>
                    <a:pt x="7778" y="7280"/>
                  </a:cubicBezTo>
                  <a:cubicBezTo>
                    <a:pt x="11379" y="6199"/>
                    <a:pt x="14079" y="4399"/>
                    <a:pt x="13647" y="2599"/>
                  </a:cubicBezTo>
                  <a:cubicBezTo>
                    <a:pt x="13183" y="1124"/>
                    <a:pt x="10998" y="1"/>
                    <a:pt x="8399"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2"/>
            <p:cNvSpPr/>
            <p:nvPr/>
          </p:nvSpPr>
          <p:spPr>
            <a:xfrm>
              <a:off x="3418425" y="1393800"/>
              <a:ext cx="172850" cy="102450"/>
            </a:xfrm>
            <a:custGeom>
              <a:avLst/>
              <a:gdLst/>
              <a:ahLst/>
              <a:cxnLst/>
              <a:rect l="l" t="t" r="r" b="b"/>
              <a:pathLst>
                <a:path w="6914" h="4098" extrusionOk="0">
                  <a:moveTo>
                    <a:pt x="6157" y="0"/>
                  </a:moveTo>
                  <a:cubicBezTo>
                    <a:pt x="4069" y="0"/>
                    <a:pt x="1980" y="901"/>
                    <a:pt x="468" y="2413"/>
                  </a:cubicBezTo>
                  <a:cubicBezTo>
                    <a:pt x="324" y="2701"/>
                    <a:pt x="180" y="2881"/>
                    <a:pt x="0" y="3313"/>
                  </a:cubicBezTo>
                  <a:cubicBezTo>
                    <a:pt x="0" y="3601"/>
                    <a:pt x="180" y="3925"/>
                    <a:pt x="468" y="4069"/>
                  </a:cubicBezTo>
                  <a:cubicBezTo>
                    <a:pt x="507" y="4089"/>
                    <a:pt x="550" y="4098"/>
                    <a:pt x="595" y="4098"/>
                  </a:cubicBezTo>
                  <a:cubicBezTo>
                    <a:pt x="880" y="4098"/>
                    <a:pt x="1263" y="3737"/>
                    <a:pt x="1512" y="3457"/>
                  </a:cubicBezTo>
                  <a:cubicBezTo>
                    <a:pt x="2557" y="2413"/>
                    <a:pt x="3925" y="1657"/>
                    <a:pt x="5401" y="1513"/>
                  </a:cubicBezTo>
                  <a:cubicBezTo>
                    <a:pt x="5725" y="1513"/>
                    <a:pt x="6157" y="1513"/>
                    <a:pt x="6481" y="1369"/>
                  </a:cubicBezTo>
                  <a:cubicBezTo>
                    <a:pt x="6769" y="1225"/>
                    <a:pt x="6913" y="901"/>
                    <a:pt x="6913" y="469"/>
                  </a:cubicBezTo>
                  <a:cubicBezTo>
                    <a:pt x="6913" y="180"/>
                    <a:pt x="6481" y="0"/>
                    <a:pt x="615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2"/>
            <p:cNvSpPr/>
            <p:nvPr/>
          </p:nvSpPr>
          <p:spPr>
            <a:xfrm>
              <a:off x="3343700" y="1520125"/>
              <a:ext cx="472625" cy="360900"/>
            </a:xfrm>
            <a:custGeom>
              <a:avLst/>
              <a:gdLst/>
              <a:ahLst/>
              <a:cxnLst/>
              <a:rect l="l" t="t" r="r" b="b"/>
              <a:pathLst>
                <a:path w="18905" h="14436" extrusionOk="0">
                  <a:moveTo>
                    <a:pt x="9951" y="1"/>
                  </a:moveTo>
                  <a:cubicBezTo>
                    <a:pt x="9733" y="1"/>
                    <a:pt x="9512" y="18"/>
                    <a:pt x="9290" y="60"/>
                  </a:cubicBezTo>
                  <a:cubicBezTo>
                    <a:pt x="8246" y="204"/>
                    <a:pt x="7202" y="528"/>
                    <a:pt x="6446" y="817"/>
                  </a:cubicBezTo>
                  <a:cubicBezTo>
                    <a:pt x="5870" y="1105"/>
                    <a:pt x="5546" y="1429"/>
                    <a:pt x="5257" y="1717"/>
                  </a:cubicBezTo>
                  <a:cubicBezTo>
                    <a:pt x="3889" y="3517"/>
                    <a:pt x="1189" y="6650"/>
                    <a:pt x="289" y="10430"/>
                  </a:cubicBezTo>
                  <a:cubicBezTo>
                    <a:pt x="0" y="11763"/>
                    <a:pt x="145" y="13563"/>
                    <a:pt x="1369" y="14175"/>
                  </a:cubicBezTo>
                  <a:cubicBezTo>
                    <a:pt x="1670" y="14356"/>
                    <a:pt x="2035" y="14436"/>
                    <a:pt x="2410" y="14436"/>
                  </a:cubicBezTo>
                  <a:cubicBezTo>
                    <a:pt x="2931" y="14436"/>
                    <a:pt x="3471" y="14282"/>
                    <a:pt x="3889" y="14031"/>
                  </a:cubicBezTo>
                  <a:cubicBezTo>
                    <a:pt x="4645" y="13707"/>
                    <a:pt x="5402" y="13131"/>
                    <a:pt x="6158" y="12807"/>
                  </a:cubicBezTo>
                  <a:cubicBezTo>
                    <a:pt x="7051" y="12393"/>
                    <a:pt x="8013" y="12268"/>
                    <a:pt x="8995" y="12268"/>
                  </a:cubicBezTo>
                  <a:cubicBezTo>
                    <a:pt x="10149" y="12268"/>
                    <a:pt x="11330" y="12441"/>
                    <a:pt x="12459" y="12519"/>
                  </a:cubicBezTo>
                  <a:cubicBezTo>
                    <a:pt x="12701" y="12535"/>
                    <a:pt x="12949" y="12544"/>
                    <a:pt x="13200" y="12544"/>
                  </a:cubicBezTo>
                  <a:cubicBezTo>
                    <a:pt x="15121" y="12544"/>
                    <a:pt x="17241" y="12022"/>
                    <a:pt x="18292" y="10430"/>
                  </a:cubicBezTo>
                  <a:cubicBezTo>
                    <a:pt x="18904" y="9350"/>
                    <a:pt x="18904" y="7874"/>
                    <a:pt x="18472" y="6506"/>
                  </a:cubicBezTo>
                  <a:cubicBezTo>
                    <a:pt x="18004" y="5029"/>
                    <a:pt x="14547" y="1573"/>
                    <a:pt x="11415" y="204"/>
                  </a:cubicBezTo>
                  <a:cubicBezTo>
                    <a:pt x="10982" y="103"/>
                    <a:pt x="10477" y="1"/>
                    <a:pt x="995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2"/>
            <p:cNvSpPr/>
            <p:nvPr/>
          </p:nvSpPr>
          <p:spPr>
            <a:xfrm>
              <a:off x="3445425" y="1521625"/>
              <a:ext cx="270075" cy="255575"/>
            </a:xfrm>
            <a:custGeom>
              <a:avLst/>
              <a:gdLst/>
              <a:ahLst/>
              <a:cxnLst/>
              <a:rect l="l" t="t" r="r" b="b"/>
              <a:pathLst>
                <a:path w="10803" h="10223" extrusionOk="0">
                  <a:moveTo>
                    <a:pt x="5221" y="0"/>
                  </a:moveTo>
                  <a:cubicBezTo>
                    <a:pt x="4177" y="144"/>
                    <a:pt x="3133" y="468"/>
                    <a:pt x="2377" y="757"/>
                  </a:cubicBezTo>
                  <a:cubicBezTo>
                    <a:pt x="1477" y="2269"/>
                    <a:pt x="720" y="3601"/>
                    <a:pt x="144" y="5257"/>
                  </a:cubicBezTo>
                  <a:cubicBezTo>
                    <a:pt x="144" y="5545"/>
                    <a:pt x="0" y="5689"/>
                    <a:pt x="0" y="6014"/>
                  </a:cubicBezTo>
                  <a:cubicBezTo>
                    <a:pt x="0" y="6158"/>
                    <a:pt x="144" y="6446"/>
                    <a:pt x="432" y="6590"/>
                  </a:cubicBezTo>
                  <a:cubicBezTo>
                    <a:pt x="490" y="6626"/>
                    <a:pt x="549" y="6642"/>
                    <a:pt x="608" y="6642"/>
                  </a:cubicBezTo>
                  <a:cubicBezTo>
                    <a:pt x="843" y="6642"/>
                    <a:pt x="1073" y="6388"/>
                    <a:pt x="1188" y="6158"/>
                  </a:cubicBezTo>
                  <a:cubicBezTo>
                    <a:pt x="1801" y="5257"/>
                    <a:pt x="2233" y="2989"/>
                    <a:pt x="2521" y="2557"/>
                  </a:cubicBezTo>
                  <a:cubicBezTo>
                    <a:pt x="2555" y="2529"/>
                    <a:pt x="2588" y="2518"/>
                    <a:pt x="2619" y="2518"/>
                  </a:cubicBezTo>
                  <a:cubicBezTo>
                    <a:pt x="2751" y="2518"/>
                    <a:pt x="2845" y="2728"/>
                    <a:pt x="2845" y="2845"/>
                  </a:cubicBezTo>
                  <a:cubicBezTo>
                    <a:pt x="3277" y="3745"/>
                    <a:pt x="2845" y="7058"/>
                    <a:pt x="3421" y="9146"/>
                  </a:cubicBezTo>
                  <a:cubicBezTo>
                    <a:pt x="3706" y="9684"/>
                    <a:pt x="3963" y="10222"/>
                    <a:pt x="4339" y="10222"/>
                  </a:cubicBezTo>
                  <a:cubicBezTo>
                    <a:pt x="4391" y="10222"/>
                    <a:pt x="4444" y="10212"/>
                    <a:pt x="4501" y="10190"/>
                  </a:cubicBezTo>
                  <a:cubicBezTo>
                    <a:pt x="4789" y="10190"/>
                    <a:pt x="4933" y="9902"/>
                    <a:pt x="4933" y="9470"/>
                  </a:cubicBezTo>
                  <a:cubicBezTo>
                    <a:pt x="5401" y="7490"/>
                    <a:pt x="4177" y="5401"/>
                    <a:pt x="3745" y="3313"/>
                  </a:cubicBezTo>
                  <a:cubicBezTo>
                    <a:pt x="3745" y="2989"/>
                    <a:pt x="3601" y="2557"/>
                    <a:pt x="3889" y="2413"/>
                  </a:cubicBezTo>
                  <a:cubicBezTo>
                    <a:pt x="3956" y="2337"/>
                    <a:pt x="4041" y="2305"/>
                    <a:pt x="4133" y="2305"/>
                  </a:cubicBezTo>
                  <a:cubicBezTo>
                    <a:pt x="4437" y="2305"/>
                    <a:pt x="4823" y="2658"/>
                    <a:pt x="4933" y="2989"/>
                  </a:cubicBezTo>
                  <a:cubicBezTo>
                    <a:pt x="5077" y="3601"/>
                    <a:pt x="5077" y="4069"/>
                    <a:pt x="5221" y="4501"/>
                  </a:cubicBezTo>
                  <a:cubicBezTo>
                    <a:pt x="5401" y="4969"/>
                    <a:pt x="5689" y="5257"/>
                    <a:pt x="5977" y="5257"/>
                  </a:cubicBezTo>
                  <a:cubicBezTo>
                    <a:pt x="6445" y="5257"/>
                    <a:pt x="6589" y="4645"/>
                    <a:pt x="6445" y="4213"/>
                  </a:cubicBezTo>
                  <a:cubicBezTo>
                    <a:pt x="6121" y="3745"/>
                    <a:pt x="5833" y="3313"/>
                    <a:pt x="5689" y="2845"/>
                  </a:cubicBezTo>
                  <a:cubicBezTo>
                    <a:pt x="5545" y="2413"/>
                    <a:pt x="5545" y="1945"/>
                    <a:pt x="5833" y="1801"/>
                  </a:cubicBezTo>
                  <a:cubicBezTo>
                    <a:pt x="5977" y="1801"/>
                    <a:pt x="6301" y="2089"/>
                    <a:pt x="6445" y="2269"/>
                  </a:cubicBezTo>
                  <a:cubicBezTo>
                    <a:pt x="7490" y="3313"/>
                    <a:pt x="8390" y="4357"/>
                    <a:pt x="9146" y="5689"/>
                  </a:cubicBezTo>
                  <a:cubicBezTo>
                    <a:pt x="9434" y="6014"/>
                    <a:pt x="9578" y="6302"/>
                    <a:pt x="9902" y="6446"/>
                  </a:cubicBezTo>
                  <a:cubicBezTo>
                    <a:pt x="9987" y="6530"/>
                    <a:pt x="10171" y="6627"/>
                    <a:pt x="10337" y="6627"/>
                  </a:cubicBezTo>
                  <a:cubicBezTo>
                    <a:pt x="10454" y="6627"/>
                    <a:pt x="10563" y="6579"/>
                    <a:pt x="10622" y="6446"/>
                  </a:cubicBezTo>
                  <a:cubicBezTo>
                    <a:pt x="10802" y="6302"/>
                    <a:pt x="10802" y="5870"/>
                    <a:pt x="10622" y="5545"/>
                  </a:cubicBezTo>
                  <a:cubicBezTo>
                    <a:pt x="10046" y="4213"/>
                    <a:pt x="9146" y="3169"/>
                    <a:pt x="8246" y="2269"/>
                  </a:cubicBezTo>
                  <a:cubicBezTo>
                    <a:pt x="7346" y="1513"/>
                    <a:pt x="6589" y="613"/>
                    <a:pt x="5689" y="144"/>
                  </a:cubicBezTo>
                  <a:cubicBezTo>
                    <a:pt x="5545" y="144"/>
                    <a:pt x="5401" y="0"/>
                    <a:pt x="522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 name="Google Shape;171;p2"/>
          <p:cNvGrpSpPr/>
          <p:nvPr/>
        </p:nvGrpSpPr>
        <p:grpSpPr>
          <a:xfrm flipH="1">
            <a:off x="4386308" y="5949901"/>
            <a:ext cx="919032" cy="602708"/>
            <a:chOff x="2998925" y="1123600"/>
            <a:chExt cx="1154950" cy="757425"/>
          </a:xfrm>
        </p:grpSpPr>
        <p:sp>
          <p:nvSpPr>
            <p:cNvPr id="172" name="Google Shape;172;p2"/>
            <p:cNvSpPr/>
            <p:nvPr/>
          </p:nvSpPr>
          <p:spPr>
            <a:xfrm>
              <a:off x="3133950" y="1299275"/>
              <a:ext cx="318700" cy="211575"/>
            </a:xfrm>
            <a:custGeom>
              <a:avLst/>
              <a:gdLst/>
              <a:ahLst/>
              <a:cxnLst/>
              <a:rect l="l" t="t" r="r" b="b"/>
              <a:pathLst>
                <a:path w="12748" h="8463" extrusionOk="0">
                  <a:moveTo>
                    <a:pt x="3963" y="1"/>
                  </a:moveTo>
                  <a:cubicBezTo>
                    <a:pt x="3276" y="1"/>
                    <a:pt x="2504" y="306"/>
                    <a:pt x="2233" y="937"/>
                  </a:cubicBezTo>
                  <a:cubicBezTo>
                    <a:pt x="1945" y="1693"/>
                    <a:pt x="2089" y="3061"/>
                    <a:pt x="1657" y="3637"/>
                  </a:cubicBezTo>
                  <a:cubicBezTo>
                    <a:pt x="1477" y="3781"/>
                    <a:pt x="1045" y="3961"/>
                    <a:pt x="757" y="4105"/>
                  </a:cubicBezTo>
                  <a:cubicBezTo>
                    <a:pt x="433" y="4250"/>
                    <a:pt x="1" y="4538"/>
                    <a:pt x="1" y="4862"/>
                  </a:cubicBezTo>
                  <a:cubicBezTo>
                    <a:pt x="1" y="5294"/>
                    <a:pt x="433" y="5438"/>
                    <a:pt x="757" y="5582"/>
                  </a:cubicBezTo>
                  <a:cubicBezTo>
                    <a:pt x="1045" y="5582"/>
                    <a:pt x="1333" y="5438"/>
                    <a:pt x="1657" y="5438"/>
                  </a:cubicBezTo>
                  <a:cubicBezTo>
                    <a:pt x="2446" y="5240"/>
                    <a:pt x="3250" y="5145"/>
                    <a:pt x="4048" y="5145"/>
                  </a:cubicBezTo>
                  <a:cubicBezTo>
                    <a:pt x="6892" y="5145"/>
                    <a:pt x="9675" y="6354"/>
                    <a:pt x="11559" y="8462"/>
                  </a:cubicBezTo>
                  <a:cubicBezTo>
                    <a:pt x="11847" y="7994"/>
                    <a:pt x="12135" y="7382"/>
                    <a:pt x="12747" y="6338"/>
                  </a:cubicBezTo>
                  <a:cubicBezTo>
                    <a:pt x="10947" y="3205"/>
                    <a:pt x="8390" y="793"/>
                    <a:pt x="4358" y="37"/>
                  </a:cubicBezTo>
                  <a:cubicBezTo>
                    <a:pt x="4233" y="13"/>
                    <a:pt x="4100" y="1"/>
                    <a:pt x="3963"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2"/>
            <p:cNvSpPr/>
            <p:nvPr/>
          </p:nvSpPr>
          <p:spPr>
            <a:xfrm>
              <a:off x="3658750" y="1160575"/>
              <a:ext cx="344800" cy="278250"/>
            </a:xfrm>
            <a:custGeom>
              <a:avLst/>
              <a:gdLst/>
              <a:ahLst/>
              <a:cxnLst/>
              <a:rect l="l" t="t" r="r" b="b"/>
              <a:pathLst>
                <a:path w="13792" h="11130" extrusionOk="0">
                  <a:moveTo>
                    <a:pt x="4990" y="1"/>
                  </a:moveTo>
                  <a:cubicBezTo>
                    <a:pt x="4463" y="1"/>
                    <a:pt x="3844" y="331"/>
                    <a:pt x="2989" y="1408"/>
                  </a:cubicBezTo>
                  <a:cubicBezTo>
                    <a:pt x="2089" y="2596"/>
                    <a:pt x="469" y="5909"/>
                    <a:pt x="1" y="9509"/>
                  </a:cubicBezTo>
                  <a:cubicBezTo>
                    <a:pt x="613" y="10230"/>
                    <a:pt x="1189" y="10554"/>
                    <a:pt x="2269" y="11130"/>
                  </a:cubicBezTo>
                  <a:cubicBezTo>
                    <a:pt x="4790" y="8285"/>
                    <a:pt x="8246" y="6053"/>
                    <a:pt x="11847" y="5009"/>
                  </a:cubicBezTo>
                  <a:cubicBezTo>
                    <a:pt x="12747" y="4685"/>
                    <a:pt x="13647" y="4397"/>
                    <a:pt x="13791" y="3640"/>
                  </a:cubicBezTo>
                  <a:cubicBezTo>
                    <a:pt x="13791" y="3208"/>
                    <a:pt x="13647" y="2740"/>
                    <a:pt x="13359" y="2452"/>
                  </a:cubicBezTo>
                  <a:cubicBezTo>
                    <a:pt x="12693" y="1531"/>
                    <a:pt x="11578" y="1058"/>
                    <a:pt x="10385" y="1058"/>
                  </a:cubicBezTo>
                  <a:cubicBezTo>
                    <a:pt x="10225" y="1058"/>
                    <a:pt x="10064" y="1067"/>
                    <a:pt x="9903" y="1084"/>
                  </a:cubicBezTo>
                  <a:cubicBezTo>
                    <a:pt x="9711" y="1110"/>
                    <a:pt x="9509" y="1122"/>
                    <a:pt x="9300" y="1122"/>
                  </a:cubicBezTo>
                  <a:cubicBezTo>
                    <a:pt x="8372" y="1122"/>
                    <a:pt x="7325" y="887"/>
                    <a:pt x="6590" y="652"/>
                  </a:cubicBezTo>
                  <a:cubicBezTo>
                    <a:pt x="6041" y="406"/>
                    <a:pt x="5572" y="1"/>
                    <a:pt x="49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2"/>
            <p:cNvSpPr/>
            <p:nvPr/>
          </p:nvSpPr>
          <p:spPr>
            <a:xfrm>
              <a:off x="3617350" y="1476625"/>
              <a:ext cx="394300" cy="239450"/>
            </a:xfrm>
            <a:custGeom>
              <a:avLst/>
              <a:gdLst/>
              <a:ahLst/>
              <a:cxnLst/>
              <a:rect l="l" t="t" r="r" b="b"/>
              <a:pathLst>
                <a:path w="15772" h="9578" extrusionOk="0">
                  <a:moveTo>
                    <a:pt x="7058" y="0"/>
                  </a:moveTo>
                  <a:cubicBezTo>
                    <a:pt x="4501" y="0"/>
                    <a:pt x="1945" y="612"/>
                    <a:pt x="1" y="2268"/>
                  </a:cubicBezTo>
                  <a:cubicBezTo>
                    <a:pt x="145" y="2268"/>
                    <a:pt x="325" y="2557"/>
                    <a:pt x="613" y="2845"/>
                  </a:cubicBezTo>
                  <a:cubicBezTo>
                    <a:pt x="901" y="2989"/>
                    <a:pt x="1225" y="3169"/>
                    <a:pt x="1513" y="3169"/>
                  </a:cubicBezTo>
                  <a:cubicBezTo>
                    <a:pt x="4069" y="4069"/>
                    <a:pt x="6302" y="5545"/>
                    <a:pt x="8102" y="7489"/>
                  </a:cubicBezTo>
                  <a:cubicBezTo>
                    <a:pt x="8570" y="8102"/>
                    <a:pt x="9002" y="8714"/>
                    <a:pt x="9758" y="9146"/>
                  </a:cubicBezTo>
                  <a:cubicBezTo>
                    <a:pt x="10110" y="9415"/>
                    <a:pt x="10558" y="9577"/>
                    <a:pt x="10984" y="9577"/>
                  </a:cubicBezTo>
                  <a:cubicBezTo>
                    <a:pt x="11299" y="9577"/>
                    <a:pt x="11602" y="9489"/>
                    <a:pt x="11847" y="9290"/>
                  </a:cubicBezTo>
                  <a:cubicBezTo>
                    <a:pt x="12603" y="8714"/>
                    <a:pt x="12747" y="7670"/>
                    <a:pt x="13359" y="6913"/>
                  </a:cubicBezTo>
                  <a:cubicBezTo>
                    <a:pt x="13647" y="6445"/>
                    <a:pt x="14259" y="6013"/>
                    <a:pt x="14871" y="5689"/>
                  </a:cubicBezTo>
                  <a:cubicBezTo>
                    <a:pt x="15303" y="5257"/>
                    <a:pt x="15772" y="4645"/>
                    <a:pt x="15772" y="4069"/>
                  </a:cubicBezTo>
                  <a:cubicBezTo>
                    <a:pt x="15772" y="3169"/>
                    <a:pt x="15015" y="2557"/>
                    <a:pt x="14115" y="2088"/>
                  </a:cubicBezTo>
                  <a:cubicBezTo>
                    <a:pt x="12027" y="900"/>
                    <a:pt x="9470" y="144"/>
                    <a:pt x="705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2"/>
            <p:cNvSpPr/>
            <p:nvPr/>
          </p:nvSpPr>
          <p:spPr>
            <a:xfrm>
              <a:off x="3085350" y="1537725"/>
              <a:ext cx="427600" cy="301150"/>
            </a:xfrm>
            <a:custGeom>
              <a:avLst/>
              <a:gdLst/>
              <a:ahLst/>
              <a:cxnLst/>
              <a:rect l="l" t="t" r="r" b="b"/>
              <a:pathLst>
                <a:path w="17104" h="12046" extrusionOk="0">
                  <a:moveTo>
                    <a:pt x="14888" y="0"/>
                  </a:moveTo>
                  <a:cubicBezTo>
                    <a:pt x="14716" y="0"/>
                    <a:pt x="14552" y="35"/>
                    <a:pt x="14403" y="113"/>
                  </a:cubicBezTo>
                  <a:cubicBezTo>
                    <a:pt x="10334" y="401"/>
                    <a:pt x="4321" y="2813"/>
                    <a:pt x="1045" y="6702"/>
                  </a:cubicBezTo>
                  <a:cubicBezTo>
                    <a:pt x="433" y="7314"/>
                    <a:pt x="1" y="8214"/>
                    <a:pt x="433" y="8970"/>
                  </a:cubicBezTo>
                  <a:cubicBezTo>
                    <a:pt x="730" y="9338"/>
                    <a:pt x="1163" y="9416"/>
                    <a:pt x="1650" y="9416"/>
                  </a:cubicBezTo>
                  <a:cubicBezTo>
                    <a:pt x="2013" y="9416"/>
                    <a:pt x="2404" y="9373"/>
                    <a:pt x="2792" y="9373"/>
                  </a:cubicBezTo>
                  <a:cubicBezTo>
                    <a:pt x="2955" y="9373"/>
                    <a:pt x="3118" y="9380"/>
                    <a:pt x="3277" y="9402"/>
                  </a:cubicBezTo>
                  <a:cubicBezTo>
                    <a:pt x="4321" y="9546"/>
                    <a:pt x="5077" y="10447"/>
                    <a:pt x="5978" y="11203"/>
                  </a:cubicBezTo>
                  <a:cubicBezTo>
                    <a:pt x="6554" y="11594"/>
                    <a:pt x="7440" y="12045"/>
                    <a:pt x="8163" y="12045"/>
                  </a:cubicBezTo>
                  <a:cubicBezTo>
                    <a:pt x="8570" y="12045"/>
                    <a:pt x="8926" y="11903"/>
                    <a:pt x="9146" y="11527"/>
                  </a:cubicBezTo>
                  <a:cubicBezTo>
                    <a:pt x="11847" y="6270"/>
                    <a:pt x="13323" y="4001"/>
                    <a:pt x="17104" y="1769"/>
                  </a:cubicBezTo>
                  <a:cubicBezTo>
                    <a:pt x="16833" y="897"/>
                    <a:pt x="15760" y="0"/>
                    <a:pt x="1488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2"/>
            <p:cNvSpPr/>
            <p:nvPr/>
          </p:nvSpPr>
          <p:spPr>
            <a:xfrm>
              <a:off x="3276175" y="1123600"/>
              <a:ext cx="447450" cy="334125"/>
            </a:xfrm>
            <a:custGeom>
              <a:avLst/>
              <a:gdLst/>
              <a:ahLst/>
              <a:cxnLst/>
              <a:rect l="l" t="t" r="r" b="b"/>
              <a:pathLst>
                <a:path w="17898" h="13365" extrusionOk="0">
                  <a:moveTo>
                    <a:pt x="15388" y="1"/>
                  </a:moveTo>
                  <a:cubicBezTo>
                    <a:pt x="14897" y="1"/>
                    <a:pt x="14354" y="70"/>
                    <a:pt x="13792" y="186"/>
                  </a:cubicBezTo>
                  <a:cubicBezTo>
                    <a:pt x="11091" y="763"/>
                    <a:pt x="8859" y="3175"/>
                    <a:pt x="6014" y="3463"/>
                  </a:cubicBezTo>
                  <a:cubicBezTo>
                    <a:pt x="5834" y="3492"/>
                    <a:pt x="5654" y="3503"/>
                    <a:pt x="5474" y="3503"/>
                  </a:cubicBezTo>
                  <a:cubicBezTo>
                    <a:pt x="4754" y="3503"/>
                    <a:pt x="4034" y="3319"/>
                    <a:pt x="3314" y="3319"/>
                  </a:cubicBezTo>
                  <a:cubicBezTo>
                    <a:pt x="2413" y="3319"/>
                    <a:pt x="1369" y="3463"/>
                    <a:pt x="901" y="4219"/>
                  </a:cubicBezTo>
                  <a:cubicBezTo>
                    <a:pt x="1" y="5263"/>
                    <a:pt x="289" y="6776"/>
                    <a:pt x="1189" y="7676"/>
                  </a:cubicBezTo>
                  <a:cubicBezTo>
                    <a:pt x="1945" y="8720"/>
                    <a:pt x="4970" y="10808"/>
                    <a:pt x="6014" y="13365"/>
                  </a:cubicBezTo>
                  <a:cubicBezTo>
                    <a:pt x="8685" y="13107"/>
                    <a:pt x="12219" y="11642"/>
                    <a:pt x="14534" y="11642"/>
                  </a:cubicBezTo>
                  <a:cubicBezTo>
                    <a:pt x="14809" y="11642"/>
                    <a:pt x="15067" y="11663"/>
                    <a:pt x="15304" y="11709"/>
                  </a:cubicBezTo>
                  <a:cubicBezTo>
                    <a:pt x="16060" y="5731"/>
                    <a:pt x="17248" y="4831"/>
                    <a:pt x="17572" y="2563"/>
                  </a:cubicBezTo>
                  <a:cubicBezTo>
                    <a:pt x="17897" y="640"/>
                    <a:pt x="16878" y="1"/>
                    <a:pt x="15388"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2"/>
            <p:cNvSpPr/>
            <p:nvPr/>
          </p:nvSpPr>
          <p:spPr>
            <a:xfrm>
              <a:off x="3400400" y="1231700"/>
              <a:ext cx="247575" cy="207125"/>
            </a:xfrm>
            <a:custGeom>
              <a:avLst/>
              <a:gdLst/>
              <a:ahLst/>
              <a:cxnLst/>
              <a:rect l="l" t="t" r="r" b="b"/>
              <a:pathLst>
                <a:path w="9903" h="8285" extrusionOk="0">
                  <a:moveTo>
                    <a:pt x="3300" y="0"/>
                  </a:moveTo>
                  <a:cubicBezTo>
                    <a:pt x="3244" y="0"/>
                    <a:pt x="3188" y="12"/>
                    <a:pt x="3134" y="39"/>
                  </a:cubicBezTo>
                  <a:cubicBezTo>
                    <a:pt x="2701" y="39"/>
                    <a:pt x="2521" y="363"/>
                    <a:pt x="2521" y="795"/>
                  </a:cubicBezTo>
                  <a:cubicBezTo>
                    <a:pt x="2377" y="1083"/>
                    <a:pt x="2521" y="1552"/>
                    <a:pt x="2521" y="1840"/>
                  </a:cubicBezTo>
                  <a:cubicBezTo>
                    <a:pt x="2701" y="2596"/>
                    <a:pt x="2989" y="3352"/>
                    <a:pt x="3134" y="3964"/>
                  </a:cubicBezTo>
                  <a:cubicBezTo>
                    <a:pt x="3134" y="4396"/>
                    <a:pt x="3278" y="4684"/>
                    <a:pt x="3134" y="5008"/>
                  </a:cubicBezTo>
                  <a:cubicBezTo>
                    <a:pt x="3134" y="5440"/>
                    <a:pt x="2845" y="5764"/>
                    <a:pt x="2521" y="5764"/>
                  </a:cubicBezTo>
                  <a:cubicBezTo>
                    <a:pt x="1945" y="5764"/>
                    <a:pt x="1621" y="5296"/>
                    <a:pt x="1477" y="4864"/>
                  </a:cubicBezTo>
                  <a:cubicBezTo>
                    <a:pt x="1269" y="4525"/>
                    <a:pt x="890" y="4281"/>
                    <a:pt x="588" y="4281"/>
                  </a:cubicBezTo>
                  <a:cubicBezTo>
                    <a:pt x="473" y="4281"/>
                    <a:pt x="369" y="4316"/>
                    <a:pt x="289" y="4396"/>
                  </a:cubicBezTo>
                  <a:cubicBezTo>
                    <a:pt x="1" y="4684"/>
                    <a:pt x="145" y="5296"/>
                    <a:pt x="433" y="5584"/>
                  </a:cubicBezTo>
                  <a:cubicBezTo>
                    <a:pt x="1189" y="6484"/>
                    <a:pt x="1945" y="7385"/>
                    <a:pt x="2701" y="8285"/>
                  </a:cubicBezTo>
                  <a:cubicBezTo>
                    <a:pt x="3890" y="7853"/>
                    <a:pt x="5402" y="7385"/>
                    <a:pt x="6878" y="7385"/>
                  </a:cubicBezTo>
                  <a:cubicBezTo>
                    <a:pt x="7346" y="7385"/>
                    <a:pt x="7778" y="7385"/>
                    <a:pt x="8102" y="7097"/>
                  </a:cubicBezTo>
                  <a:cubicBezTo>
                    <a:pt x="8246" y="6953"/>
                    <a:pt x="8390" y="6664"/>
                    <a:pt x="8390" y="6340"/>
                  </a:cubicBezTo>
                  <a:cubicBezTo>
                    <a:pt x="8823" y="5296"/>
                    <a:pt x="9291" y="4108"/>
                    <a:pt x="9579" y="2884"/>
                  </a:cubicBezTo>
                  <a:cubicBezTo>
                    <a:pt x="9723" y="2452"/>
                    <a:pt x="9903" y="1840"/>
                    <a:pt x="9435" y="1696"/>
                  </a:cubicBezTo>
                  <a:cubicBezTo>
                    <a:pt x="9376" y="1676"/>
                    <a:pt x="9319" y="1667"/>
                    <a:pt x="9265" y="1667"/>
                  </a:cubicBezTo>
                  <a:cubicBezTo>
                    <a:pt x="8918" y="1667"/>
                    <a:pt x="8659" y="2028"/>
                    <a:pt x="8535" y="2308"/>
                  </a:cubicBezTo>
                  <a:cubicBezTo>
                    <a:pt x="8246" y="3064"/>
                    <a:pt x="7922" y="3640"/>
                    <a:pt x="7634" y="4252"/>
                  </a:cubicBezTo>
                  <a:cubicBezTo>
                    <a:pt x="7490" y="4540"/>
                    <a:pt x="7346" y="4864"/>
                    <a:pt x="7022" y="4864"/>
                  </a:cubicBezTo>
                  <a:cubicBezTo>
                    <a:pt x="6734" y="4684"/>
                    <a:pt x="6734" y="4252"/>
                    <a:pt x="6734" y="3964"/>
                  </a:cubicBezTo>
                  <a:cubicBezTo>
                    <a:pt x="6878" y="3352"/>
                    <a:pt x="6878" y="2596"/>
                    <a:pt x="7022" y="1840"/>
                  </a:cubicBezTo>
                  <a:cubicBezTo>
                    <a:pt x="7022" y="1407"/>
                    <a:pt x="6878" y="651"/>
                    <a:pt x="6446" y="651"/>
                  </a:cubicBezTo>
                  <a:cubicBezTo>
                    <a:pt x="5978" y="651"/>
                    <a:pt x="5834" y="1263"/>
                    <a:pt x="5834" y="1696"/>
                  </a:cubicBezTo>
                  <a:lnTo>
                    <a:pt x="5834" y="4108"/>
                  </a:lnTo>
                  <a:cubicBezTo>
                    <a:pt x="5834" y="4396"/>
                    <a:pt x="5690" y="4864"/>
                    <a:pt x="5402" y="4864"/>
                  </a:cubicBezTo>
                  <a:cubicBezTo>
                    <a:pt x="5078" y="4684"/>
                    <a:pt x="5078" y="4540"/>
                    <a:pt x="5078" y="4396"/>
                  </a:cubicBezTo>
                  <a:cubicBezTo>
                    <a:pt x="4790" y="3352"/>
                    <a:pt x="4646" y="2308"/>
                    <a:pt x="4322" y="1407"/>
                  </a:cubicBezTo>
                  <a:cubicBezTo>
                    <a:pt x="4322" y="1083"/>
                    <a:pt x="4178" y="651"/>
                    <a:pt x="4034" y="363"/>
                  </a:cubicBezTo>
                  <a:cubicBezTo>
                    <a:pt x="3800" y="217"/>
                    <a:pt x="3543" y="0"/>
                    <a:pt x="3300"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2"/>
            <p:cNvSpPr/>
            <p:nvPr/>
          </p:nvSpPr>
          <p:spPr>
            <a:xfrm>
              <a:off x="2998925" y="1430700"/>
              <a:ext cx="476225" cy="290925"/>
            </a:xfrm>
            <a:custGeom>
              <a:avLst/>
              <a:gdLst/>
              <a:ahLst/>
              <a:cxnLst/>
              <a:rect l="l" t="t" r="r" b="b"/>
              <a:pathLst>
                <a:path w="19049" h="11637" extrusionOk="0">
                  <a:moveTo>
                    <a:pt x="9535" y="1"/>
                  </a:moveTo>
                  <a:cubicBezTo>
                    <a:pt x="8849" y="1"/>
                    <a:pt x="8164" y="60"/>
                    <a:pt x="7490" y="181"/>
                  </a:cubicBezTo>
                  <a:cubicBezTo>
                    <a:pt x="5402" y="505"/>
                    <a:pt x="3133" y="1693"/>
                    <a:pt x="2377" y="3637"/>
                  </a:cubicBezTo>
                  <a:cubicBezTo>
                    <a:pt x="1801" y="5006"/>
                    <a:pt x="1945" y="6626"/>
                    <a:pt x="1189" y="7850"/>
                  </a:cubicBezTo>
                  <a:cubicBezTo>
                    <a:pt x="577" y="8750"/>
                    <a:pt x="1" y="9651"/>
                    <a:pt x="145" y="10695"/>
                  </a:cubicBezTo>
                  <a:cubicBezTo>
                    <a:pt x="145" y="11207"/>
                    <a:pt x="558" y="11637"/>
                    <a:pt x="1194" y="11637"/>
                  </a:cubicBezTo>
                  <a:cubicBezTo>
                    <a:pt x="1497" y="11637"/>
                    <a:pt x="1850" y="11539"/>
                    <a:pt x="2233" y="11307"/>
                  </a:cubicBezTo>
                  <a:cubicBezTo>
                    <a:pt x="6158" y="9038"/>
                    <a:pt x="10659" y="4826"/>
                    <a:pt x="19048" y="4538"/>
                  </a:cubicBezTo>
                  <a:cubicBezTo>
                    <a:pt x="16780" y="1634"/>
                    <a:pt x="13139" y="1"/>
                    <a:pt x="9535"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2"/>
            <p:cNvSpPr/>
            <p:nvPr/>
          </p:nvSpPr>
          <p:spPr>
            <a:xfrm>
              <a:off x="3167275" y="1461300"/>
              <a:ext cx="240350" cy="117050"/>
            </a:xfrm>
            <a:custGeom>
              <a:avLst/>
              <a:gdLst/>
              <a:ahLst/>
              <a:cxnLst/>
              <a:rect l="l" t="t" r="r" b="b"/>
              <a:pathLst>
                <a:path w="9614" h="4682" extrusionOk="0">
                  <a:moveTo>
                    <a:pt x="5869" y="1"/>
                  </a:moveTo>
                  <a:cubicBezTo>
                    <a:pt x="5545" y="1"/>
                    <a:pt x="5257" y="1"/>
                    <a:pt x="5113" y="181"/>
                  </a:cubicBezTo>
                  <a:cubicBezTo>
                    <a:pt x="4825" y="469"/>
                    <a:pt x="4969" y="757"/>
                    <a:pt x="5257" y="901"/>
                  </a:cubicBezTo>
                  <a:lnTo>
                    <a:pt x="6301" y="901"/>
                  </a:lnTo>
                  <a:cubicBezTo>
                    <a:pt x="6387" y="863"/>
                    <a:pt x="6499" y="845"/>
                    <a:pt x="6614" y="845"/>
                  </a:cubicBezTo>
                  <a:cubicBezTo>
                    <a:pt x="6934" y="845"/>
                    <a:pt x="7270" y="986"/>
                    <a:pt x="7057" y="1225"/>
                  </a:cubicBezTo>
                  <a:cubicBezTo>
                    <a:pt x="6831" y="1332"/>
                    <a:pt x="6242" y="1359"/>
                    <a:pt x="5490" y="1359"/>
                  </a:cubicBezTo>
                  <a:cubicBezTo>
                    <a:pt x="4667" y="1359"/>
                    <a:pt x="3651" y="1326"/>
                    <a:pt x="2704" y="1326"/>
                  </a:cubicBezTo>
                  <a:cubicBezTo>
                    <a:pt x="2174" y="1326"/>
                    <a:pt x="1665" y="1337"/>
                    <a:pt x="1224" y="1369"/>
                  </a:cubicBezTo>
                  <a:cubicBezTo>
                    <a:pt x="1044" y="1369"/>
                    <a:pt x="756" y="1369"/>
                    <a:pt x="468" y="1513"/>
                  </a:cubicBezTo>
                  <a:cubicBezTo>
                    <a:pt x="144" y="1657"/>
                    <a:pt x="0" y="1801"/>
                    <a:pt x="0" y="2125"/>
                  </a:cubicBezTo>
                  <a:cubicBezTo>
                    <a:pt x="144" y="2269"/>
                    <a:pt x="612" y="2269"/>
                    <a:pt x="900" y="2269"/>
                  </a:cubicBezTo>
                  <a:cubicBezTo>
                    <a:pt x="2845" y="2125"/>
                    <a:pt x="4969" y="1981"/>
                    <a:pt x="7057" y="1657"/>
                  </a:cubicBezTo>
                  <a:lnTo>
                    <a:pt x="7057" y="1657"/>
                  </a:lnTo>
                  <a:lnTo>
                    <a:pt x="1656" y="3458"/>
                  </a:lnTo>
                  <a:cubicBezTo>
                    <a:pt x="1368" y="3458"/>
                    <a:pt x="1044" y="3602"/>
                    <a:pt x="900" y="3926"/>
                  </a:cubicBezTo>
                  <a:cubicBezTo>
                    <a:pt x="900" y="4214"/>
                    <a:pt x="1224" y="4214"/>
                    <a:pt x="1512" y="4214"/>
                  </a:cubicBezTo>
                  <a:cubicBezTo>
                    <a:pt x="2413" y="4214"/>
                    <a:pt x="3457" y="3782"/>
                    <a:pt x="4357" y="3458"/>
                  </a:cubicBezTo>
                  <a:cubicBezTo>
                    <a:pt x="4937" y="3126"/>
                    <a:pt x="6216" y="2774"/>
                    <a:pt x="6781" y="2774"/>
                  </a:cubicBezTo>
                  <a:cubicBezTo>
                    <a:pt x="6952" y="2774"/>
                    <a:pt x="7057" y="2806"/>
                    <a:pt x="7057" y="2881"/>
                  </a:cubicBezTo>
                  <a:cubicBezTo>
                    <a:pt x="7057" y="3170"/>
                    <a:pt x="4969" y="3602"/>
                    <a:pt x="3925" y="3926"/>
                  </a:cubicBezTo>
                  <a:cubicBezTo>
                    <a:pt x="3745" y="4070"/>
                    <a:pt x="3457" y="4214"/>
                    <a:pt x="3457" y="4358"/>
                  </a:cubicBezTo>
                  <a:cubicBezTo>
                    <a:pt x="3457" y="4682"/>
                    <a:pt x="3745" y="4682"/>
                    <a:pt x="4069" y="4682"/>
                  </a:cubicBezTo>
                  <a:cubicBezTo>
                    <a:pt x="4969" y="4358"/>
                    <a:pt x="5869" y="3926"/>
                    <a:pt x="6769" y="3602"/>
                  </a:cubicBezTo>
                  <a:cubicBezTo>
                    <a:pt x="7406" y="3398"/>
                    <a:pt x="8042" y="3194"/>
                    <a:pt x="8628" y="3194"/>
                  </a:cubicBezTo>
                  <a:cubicBezTo>
                    <a:pt x="8871" y="3194"/>
                    <a:pt x="9104" y="3229"/>
                    <a:pt x="9326" y="3314"/>
                  </a:cubicBezTo>
                  <a:cubicBezTo>
                    <a:pt x="9470" y="2557"/>
                    <a:pt x="9614" y="1801"/>
                    <a:pt x="9470" y="1081"/>
                  </a:cubicBezTo>
                  <a:cubicBezTo>
                    <a:pt x="8426" y="613"/>
                    <a:pt x="7057" y="325"/>
                    <a:pt x="5869"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2"/>
            <p:cNvSpPr/>
            <p:nvPr/>
          </p:nvSpPr>
          <p:spPr>
            <a:xfrm>
              <a:off x="3632650" y="1282175"/>
              <a:ext cx="521225" cy="251175"/>
            </a:xfrm>
            <a:custGeom>
              <a:avLst/>
              <a:gdLst/>
              <a:ahLst/>
              <a:cxnLst/>
              <a:rect l="l" t="t" r="r" b="b"/>
              <a:pathLst>
                <a:path w="20849" h="10047" extrusionOk="0">
                  <a:moveTo>
                    <a:pt x="16900" y="1"/>
                  </a:moveTo>
                  <a:cubicBezTo>
                    <a:pt x="16350" y="1"/>
                    <a:pt x="15799" y="70"/>
                    <a:pt x="15304" y="145"/>
                  </a:cubicBezTo>
                  <a:cubicBezTo>
                    <a:pt x="8858" y="865"/>
                    <a:pt x="2989" y="4465"/>
                    <a:pt x="1" y="10046"/>
                  </a:cubicBezTo>
                  <a:cubicBezTo>
                    <a:pt x="2475" y="8799"/>
                    <a:pt x="5247" y="8135"/>
                    <a:pt x="7996" y="8135"/>
                  </a:cubicBezTo>
                  <a:cubicBezTo>
                    <a:pt x="9928" y="8135"/>
                    <a:pt x="11849" y="8463"/>
                    <a:pt x="13647" y="9146"/>
                  </a:cubicBezTo>
                  <a:cubicBezTo>
                    <a:pt x="14691" y="9434"/>
                    <a:pt x="15736" y="9866"/>
                    <a:pt x="16816" y="9866"/>
                  </a:cubicBezTo>
                  <a:cubicBezTo>
                    <a:pt x="17860" y="9722"/>
                    <a:pt x="19048" y="8966"/>
                    <a:pt x="19048" y="7922"/>
                  </a:cubicBezTo>
                  <a:cubicBezTo>
                    <a:pt x="19048" y="7166"/>
                    <a:pt x="18616" y="6590"/>
                    <a:pt x="18760" y="5834"/>
                  </a:cubicBezTo>
                  <a:cubicBezTo>
                    <a:pt x="18904" y="5078"/>
                    <a:pt x="19804" y="4645"/>
                    <a:pt x="20236" y="3889"/>
                  </a:cubicBezTo>
                  <a:cubicBezTo>
                    <a:pt x="20849" y="2845"/>
                    <a:pt x="20236" y="1189"/>
                    <a:pt x="19048" y="577"/>
                  </a:cubicBezTo>
                  <a:cubicBezTo>
                    <a:pt x="18439" y="136"/>
                    <a:pt x="17671" y="1"/>
                    <a:pt x="1690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2"/>
            <p:cNvSpPr/>
            <p:nvPr/>
          </p:nvSpPr>
          <p:spPr>
            <a:xfrm>
              <a:off x="3684875" y="1361725"/>
              <a:ext cx="198950" cy="118525"/>
            </a:xfrm>
            <a:custGeom>
              <a:avLst/>
              <a:gdLst/>
              <a:ahLst/>
              <a:cxnLst/>
              <a:rect l="l" t="t" r="r" b="b"/>
              <a:pathLst>
                <a:path w="7958" h="4741" extrusionOk="0">
                  <a:moveTo>
                    <a:pt x="7462" y="1"/>
                  </a:moveTo>
                  <a:cubicBezTo>
                    <a:pt x="7327" y="1"/>
                    <a:pt x="7177" y="36"/>
                    <a:pt x="7057" y="95"/>
                  </a:cubicBezTo>
                  <a:cubicBezTo>
                    <a:pt x="5354" y="538"/>
                    <a:pt x="2844" y="2819"/>
                    <a:pt x="2335" y="2819"/>
                  </a:cubicBezTo>
                  <a:cubicBezTo>
                    <a:pt x="2306" y="2819"/>
                    <a:pt x="2284" y="2811"/>
                    <a:pt x="2268" y="2796"/>
                  </a:cubicBezTo>
                  <a:cubicBezTo>
                    <a:pt x="1944" y="2652"/>
                    <a:pt x="4069" y="1607"/>
                    <a:pt x="4069" y="1139"/>
                  </a:cubicBezTo>
                  <a:cubicBezTo>
                    <a:pt x="4069" y="1097"/>
                    <a:pt x="4041" y="1080"/>
                    <a:pt x="3994" y="1080"/>
                  </a:cubicBezTo>
                  <a:cubicBezTo>
                    <a:pt x="3882" y="1080"/>
                    <a:pt x="3660" y="1182"/>
                    <a:pt x="3457" y="1283"/>
                  </a:cubicBezTo>
                  <a:cubicBezTo>
                    <a:pt x="2413" y="1896"/>
                    <a:pt x="1368" y="2652"/>
                    <a:pt x="612" y="3552"/>
                  </a:cubicBezTo>
                  <a:cubicBezTo>
                    <a:pt x="324" y="3840"/>
                    <a:pt x="324" y="4452"/>
                    <a:pt x="0" y="4740"/>
                  </a:cubicBezTo>
                  <a:cubicBezTo>
                    <a:pt x="1242" y="4416"/>
                    <a:pt x="2485" y="4254"/>
                    <a:pt x="3727" y="4254"/>
                  </a:cubicBezTo>
                  <a:cubicBezTo>
                    <a:pt x="4141" y="4254"/>
                    <a:pt x="4555" y="4272"/>
                    <a:pt x="4969" y="4308"/>
                  </a:cubicBezTo>
                  <a:cubicBezTo>
                    <a:pt x="5113" y="4380"/>
                    <a:pt x="5221" y="4416"/>
                    <a:pt x="5334" y="4416"/>
                  </a:cubicBezTo>
                  <a:cubicBezTo>
                    <a:pt x="5446" y="4416"/>
                    <a:pt x="5563" y="4380"/>
                    <a:pt x="5725" y="4308"/>
                  </a:cubicBezTo>
                  <a:cubicBezTo>
                    <a:pt x="5869" y="4308"/>
                    <a:pt x="6013" y="3984"/>
                    <a:pt x="5869" y="3840"/>
                  </a:cubicBezTo>
                  <a:cubicBezTo>
                    <a:pt x="5869" y="3696"/>
                    <a:pt x="5545" y="3696"/>
                    <a:pt x="5401" y="3696"/>
                  </a:cubicBezTo>
                  <a:cubicBezTo>
                    <a:pt x="4866" y="3798"/>
                    <a:pt x="3972" y="3900"/>
                    <a:pt x="3442" y="3900"/>
                  </a:cubicBezTo>
                  <a:cubicBezTo>
                    <a:pt x="3223" y="3900"/>
                    <a:pt x="3067" y="3882"/>
                    <a:pt x="3025" y="3840"/>
                  </a:cubicBezTo>
                  <a:cubicBezTo>
                    <a:pt x="2845" y="3696"/>
                    <a:pt x="5113" y="3084"/>
                    <a:pt x="6301" y="2940"/>
                  </a:cubicBezTo>
                  <a:cubicBezTo>
                    <a:pt x="6445" y="2940"/>
                    <a:pt x="6769" y="2796"/>
                    <a:pt x="6913" y="2796"/>
                  </a:cubicBezTo>
                  <a:cubicBezTo>
                    <a:pt x="7057" y="2652"/>
                    <a:pt x="7201" y="2364"/>
                    <a:pt x="7057" y="2184"/>
                  </a:cubicBezTo>
                  <a:cubicBezTo>
                    <a:pt x="6913" y="2040"/>
                    <a:pt x="6625" y="2040"/>
                    <a:pt x="6301" y="2040"/>
                  </a:cubicBezTo>
                  <a:cubicBezTo>
                    <a:pt x="5350" y="2335"/>
                    <a:pt x="3534" y="3107"/>
                    <a:pt x="3217" y="3107"/>
                  </a:cubicBezTo>
                  <a:cubicBezTo>
                    <a:pt x="3185" y="3107"/>
                    <a:pt x="3169" y="3100"/>
                    <a:pt x="3169" y="3084"/>
                  </a:cubicBezTo>
                  <a:cubicBezTo>
                    <a:pt x="3025" y="2940"/>
                    <a:pt x="6301" y="1896"/>
                    <a:pt x="7525" y="851"/>
                  </a:cubicBezTo>
                  <a:cubicBezTo>
                    <a:pt x="7814" y="707"/>
                    <a:pt x="7958" y="563"/>
                    <a:pt x="7814" y="239"/>
                  </a:cubicBezTo>
                  <a:cubicBezTo>
                    <a:pt x="7814" y="71"/>
                    <a:pt x="7653" y="1"/>
                    <a:pt x="7462"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2"/>
            <p:cNvSpPr/>
            <p:nvPr/>
          </p:nvSpPr>
          <p:spPr>
            <a:xfrm>
              <a:off x="3377900" y="1373850"/>
              <a:ext cx="352000" cy="196475"/>
            </a:xfrm>
            <a:custGeom>
              <a:avLst/>
              <a:gdLst/>
              <a:ahLst/>
              <a:cxnLst/>
              <a:rect l="l" t="t" r="r" b="b"/>
              <a:pathLst>
                <a:path w="14080" h="7859" extrusionOk="0">
                  <a:moveTo>
                    <a:pt x="8399" y="1"/>
                  </a:moveTo>
                  <a:cubicBezTo>
                    <a:pt x="7572" y="1"/>
                    <a:pt x="6703" y="114"/>
                    <a:pt x="5834" y="366"/>
                  </a:cubicBezTo>
                  <a:cubicBezTo>
                    <a:pt x="2233" y="1411"/>
                    <a:pt x="1" y="4255"/>
                    <a:pt x="577" y="6199"/>
                  </a:cubicBezTo>
                  <a:cubicBezTo>
                    <a:pt x="942" y="7382"/>
                    <a:pt x="2156" y="7859"/>
                    <a:pt x="3841" y="7859"/>
                  </a:cubicBezTo>
                  <a:cubicBezTo>
                    <a:pt x="4977" y="7859"/>
                    <a:pt x="6328" y="7642"/>
                    <a:pt x="7778" y="7280"/>
                  </a:cubicBezTo>
                  <a:cubicBezTo>
                    <a:pt x="11379" y="6199"/>
                    <a:pt x="14079" y="4399"/>
                    <a:pt x="13647" y="2599"/>
                  </a:cubicBezTo>
                  <a:cubicBezTo>
                    <a:pt x="13183" y="1124"/>
                    <a:pt x="10998" y="1"/>
                    <a:pt x="8399"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2"/>
            <p:cNvSpPr/>
            <p:nvPr/>
          </p:nvSpPr>
          <p:spPr>
            <a:xfrm>
              <a:off x="3418425" y="1393800"/>
              <a:ext cx="172850" cy="102450"/>
            </a:xfrm>
            <a:custGeom>
              <a:avLst/>
              <a:gdLst/>
              <a:ahLst/>
              <a:cxnLst/>
              <a:rect l="l" t="t" r="r" b="b"/>
              <a:pathLst>
                <a:path w="6914" h="4098" extrusionOk="0">
                  <a:moveTo>
                    <a:pt x="6157" y="0"/>
                  </a:moveTo>
                  <a:cubicBezTo>
                    <a:pt x="4069" y="0"/>
                    <a:pt x="1980" y="901"/>
                    <a:pt x="468" y="2413"/>
                  </a:cubicBezTo>
                  <a:cubicBezTo>
                    <a:pt x="324" y="2701"/>
                    <a:pt x="180" y="2881"/>
                    <a:pt x="0" y="3313"/>
                  </a:cubicBezTo>
                  <a:cubicBezTo>
                    <a:pt x="0" y="3601"/>
                    <a:pt x="180" y="3925"/>
                    <a:pt x="468" y="4069"/>
                  </a:cubicBezTo>
                  <a:cubicBezTo>
                    <a:pt x="507" y="4089"/>
                    <a:pt x="550" y="4098"/>
                    <a:pt x="595" y="4098"/>
                  </a:cubicBezTo>
                  <a:cubicBezTo>
                    <a:pt x="880" y="4098"/>
                    <a:pt x="1263" y="3737"/>
                    <a:pt x="1512" y="3457"/>
                  </a:cubicBezTo>
                  <a:cubicBezTo>
                    <a:pt x="2557" y="2413"/>
                    <a:pt x="3925" y="1657"/>
                    <a:pt x="5401" y="1513"/>
                  </a:cubicBezTo>
                  <a:cubicBezTo>
                    <a:pt x="5725" y="1513"/>
                    <a:pt x="6157" y="1513"/>
                    <a:pt x="6481" y="1369"/>
                  </a:cubicBezTo>
                  <a:cubicBezTo>
                    <a:pt x="6769" y="1225"/>
                    <a:pt x="6913" y="901"/>
                    <a:pt x="6913" y="469"/>
                  </a:cubicBezTo>
                  <a:cubicBezTo>
                    <a:pt x="6913" y="180"/>
                    <a:pt x="6481" y="0"/>
                    <a:pt x="615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2"/>
            <p:cNvSpPr/>
            <p:nvPr/>
          </p:nvSpPr>
          <p:spPr>
            <a:xfrm>
              <a:off x="3343700" y="1520125"/>
              <a:ext cx="472625" cy="360900"/>
            </a:xfrm>
            <a:custGeom>
              <a:avLst/>
              <a:gdLst/>
              <a:ahLst/>
              <a:cxnLst/>
              <a:rect l="l" t="t" r="r" b="b"/>
              <a:pathLst>
                <a:path w="18905" h="14436" extrusionOk="0">
                  <a:moveTo>
                    <a:pt x="9951" y="1"/>
                  </a:moveTo>
                  <a:cubicBezTo>
                    <a:pt x="9733" y="1"/>
                    <a:pt x="9512" y="18"/>
                    <a:pt x="9290" y="60"/>
                  </a:cubicBezTo>
                  <a:cubicBezTo>
                    <a:pt x="8246" y="204"/>
                    <a:pt x="7202" y="528"/>
                    <a:pt x="6446" y="817"/>
                  </a:cubicBezTo>
                  <a:cubicBezTo>
                    <a:pt x="5870" y="1105"/>
                    <a:pt x="5546" y="1429"/>
                    <a:pt x="5257" y="1717"/>
                  </a:cubicBezTo>
                  <a:cubicBezTo>
                    <a:pt x="3889" y="3517"/>
                    <a:pt x="1189" y="6650"/>
                    <a:pt x="289" y="10430"/>
                  </a:cubicBezTo>
                  <a:cubicBezTo>
                    <a:pt x="0" y="11763"/>
                    <a:pt x="145" y="13563"/>
                    <a:pt x="1369" y="14175"/>
                  </a:cubicBezTo>
                  <a:cubicBezTo>
                    <a:pt x="1670" y="14356"/>
                    <a:pt x="2035" y="14436"/>
                    <a:pt x="2410" y="14436"/>
                  </a:cubicBezTo>
                  <a:cubicBezTo>
                    <a:pt x="2931" y="14436"/>
                    <a:pt x="3471" y="14282"/>
                    <a:pt x="3889" y="14031"/>
                  </a:cubicBezTo>
                  <a:cubicBezTo>
                    <a:pt x="4645" y="13707"/>
                    <a:pt x="5402" y="13131"/>
                    <a:pt x="6158" y="12807"/>
                  </a:cubicBezTo>
                  <a:cubicBezTo>
                    <a:pt x="7051" y="12393"/>
                    <a:pt x="8013" y="12268"/>
                    <a:pt x="8995" y="12268"/>
                  </a:cubicBezTo>
                  <a:cubicBezTo>
                    <a:pt x="10149" y="12268"/>
                    <a:pt x="11330" y="12441"/>
                    <a:pt x="12459" y="12519"/>
                  </a:cubicBezTo>
                  <a:cubicBezTo>
                    <a:pt x="12701" y="12535"/>
                    <a:pt x="12949" y="12544"/>
                    <a:pt x="13200" y="12544"/>
                  </a:cubicBezTo>
                  <a:cubicBezTo>
                    <a:pt x="15121" y="12544"/>
                    <a:pt x="17241" y="12022"/>
                    <a:pt x="18292" y="10430"/>
                  </a:cubicBezTo>
                  <a:cubicBezTo>
                    <a:pt x="18904" y="9350"/>
                    <a:pt x="18904" y="7874"/>
                    <a:pt x="18472" y="6506"/>
                  </a:cubicBezTo>
                  <a:cubicBezTo>
                    <a:pt x="18004" y="5029"/>
                    <a:pt x="14547" y="1573"/>
                    <a:pt x="11415" y="204"/>
                  </a:cubicBezTo>
                  <a:cubicBezTo>
                    <a:pt x="10982" y="103"/>
                    <a:pt x="10477" y="1"/>
                    <a:pt x="9951"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2"/>
            <p:cNvSpPr/>
            <p:nvPr/>
          </p:nvSpPr>
          <p:spPr>
            <a:xfrm>
              <a:off x="3445425" y="1521625"/>
              <a:ext cx="270075" cy="255575"/>
            </a:xfrm>
            <a:custGeom>
              <a:avLst/>
              <a:gdLst/>
              <a:ahLst/>
              <a:cxnLst/>
              <a:rect l="l" t="t" r="r" b="b"/>
              <a:pathLst>
                <a:path w="10803" h="10223" extrusionOk="0">
                  <a:moveTo>
                    <a:pt x="5221" y="0"/>
                  </a:moveTo>
                  <a:cubicBezTo>
                    <a:pt x="4177" y="144"/>
                    <a:pt x="3133" y="468"/>
                    <a:pt x="2377" y="757"/>
                  </a:cubicBezTo>
                  <a:cubicBezTo>
                    <a:pt x="1477" y="2269"/>
                    <a:pt x="720" y="3601"/>
                    <a:pt x="144" y="5257"/>
                  </a:cubicBezTo>
                  <a:cubicBezTo>
                    <a:pt x="144" y="5545"/>
                    <a:pt x="0" y="5689"/>
                    <a:pt x="0" y="6014"/>
                  </a:cubicBezTo>
                  <a:cubicBezTo>
                    <a:pt x="0" y="6158"/>
                    <a:pt x="144" y="6446"/>
                    <a:pt x="432" y="6590"/>
                  </a:cubicBezTo>
                  <a:cubicBezTo>
                    <a:pt x="490" y="6626"/>
                    <a:pt x="549" y="6642"/>
                    <a:pt x="608" y="6642"/>
                  </a:cubicBezTo>
                  <a:cubicBezTo>
                    <a:pt x="843" y="6642"/>
                    <a:pt x="1073" y="6388"/>
                    <a:pt x="1188" y="6158"/>
                  </a:cubicBezTo>
                  <a:cubicBezTo>
                    <a:pt x="1801" y="5257"/>
                    <a:pt x="2233" y="2989"/>
                    <a:pt x="2521" y="2557"/>
                  </a:cubicBezTo>
                  <a:cubicBezTo>
                    <a:pt x="2555" y="2529"/>
                    <a:pt x="2588" y="2518"/>
                    <a:pt x="2619" y="2518"/>
                  </a:cubicBezTo>
                  <a:cubicBezTo>
                    <a:pt x="2751" y="2518"/>
                    <a:pt x="2845" y="2728"/>
                    <a:pt x="2845" y="2845"/>
                  </a:cubicBezTo>
                  <a:cubicBezTo>
                    <a:pt x="3277" y="3745"/>
                    <a:pt x="2845" y="7058"/>
                    <a:pt x="3421" y="9146"/>
                  </a:cubicBezTo>
                  <a:cubicBezTo>
                    <a:pt x="3706" y="9684"/>
                    <a:pt x="3963" y="10222"/>
                    <a:pt x="4339" y="10222"/>
                  </a:cubicBezTo>
                  <a:cubicBezTo>
                    <a:pt x="4391" y="10222"/>
                    <a:pt x="4444" y="10212"/>
                    <a:pt x="4501" y="10190"/>
                  </a:cubicBezTo>
                  <a:cubicBezTo>
                    <a:pt x="4789" y="10190"/>
                    <a:pt x="4933" y="9902"/>
                    <a:pt x="4933" y="9470"/>
                  </a:cubicBezTo>
                  <a:cubicBezTo>
                    <a:pt x="5401" y="7490"/>
                    <a:pt x="4177" y="5401"/>
                    <a:pt x="3745" y="3313"/>
                  </a:cubicBezTo>
                  <a:cubicBezTo>
                    <a:pt x="3745" y="2989"/>
                    <a:pt x="3601" y="2557"/>
                    <a:pt x="3889" y="2413"/>
                  </a:cubicBezTo>
                  <a:cubicBezTo>
                    <a:pt x="3956" y="2337"/>
                    <a:pt x="4041" y="2305"/>
                    <a:pt x="4133" y="2305"/>
                  </a:cubicBezTo>
                  <a:cubicBezTo>
                    <a:pt x="4437" y="2305"/>
                    <a:pt x="4823" y="2658"/>
                    <a:pt x="4933" y="2989"/>
                  </a:cubicBezTo>
                  <a:cubicBezTo>
                    <a:pt x="5077" y="3601"/>
                    <a:pt x="5077" y="4069"/>
                    <a:pt x="5221" y="4501"/>
                  </a:cubicBezTo>
                  <a:cubicBezTo>
                    <a:pt x="5401" y="4969"/>
                    <a:pt x="5689" y="5257"/>
                    <a:pt x="5977" y="5257"/>
                  </a:cubicBezTo>
                  <a:cubicBezTo>
                    <a:pt x="6445" y="5257"/>
                    <a:pt x="6589" y="4645"/>
                    <a:pt x="6445" y="4213"/>
                  </a:cubicBezTo>
                  <a:cubicBezTo>
                    <a:pt x="6121" y="3745"/>
                    <a:pt x="5833" y="3313"/>
                    <a:pt x="5689" y="2845"/>
                  </a:cubicBezTo>
                  <a:cubicBezTo>
                    <a:pt x="5545" y="2413"/>
                    <a:pt x="5545" y="1945"/>
                    <a:pt x="5833" y="1801"/>
                  </a:cubicBezTo>
                  <a:cubicBezTo>
                    <a:pt x="5977" y="1801"/>
                    <a:pt x="6301" y="2089"/>
                    <a:pt x="6445" y="2269"/>
                  </a:cubicBezTo>
                  <a:cubicBezTo>
                    <a:pt x="7490" y="3313"/>
                    <a:pt x="8390" y="4357"/>
                    <a:pt x="9146" y="5689"/>
                  </a:cubicBezTo>
                  <a:cubicBezTo>
                    <a:pt x="9434" y="6014"/>
                    <a:pt x="9578" y="6302"/>
                    <a:pt x="9902" y="6446"/>
                  </a:cubicBezTo>
                  <a:cubicBezTo>
                    <a:pt x="9987" y="6530"/>
                    <a:pt x="10171" y="6627"/>
                    <a:pt x="10337" y="6627"/>
                  </a:cubicBezTo>
                  <a:cubicBezTo>
                    <a:pt x="10454" y="6627"/>
                    <a:pt x="10563" y="6579"/>
                    <a:pt x="10622" y="6446"/>
                  </a:cubicBezTo>
                  <a:cubicBezTo>
                    <a:pt x="10802" y="6302"/>
                    <a:pt x="10802" y="5870"/>
                    <a:pt x="10622" y="5545"/>
                  </a:cubicBezTo>
                  <a:cubicBezTo>
                    <a:pt x="10046" y="4213"/>
                    <a:pt x="9146" y="3169"/>
                    <a:pt x="8246" y="2269"/>
                  </a:cubicBezTo>
                  <a:cubicBezTo>
                    <a:pt x="7346" y="1513"/>
                    <a:pt x="6589" y="613"/>
                    <a:pt x="5689" y="144"/>
                  </a:cubicBezTo>
                  <a:cubicBezTo>
                    <a:pt x="5545" y="144"/>
                    <a:pt x="5401" y="0"/>
                    <a:pt x="522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6" name="Google Shape;186;p2"/>
          <p:cNvGrpSpPr/>
          <p:nvPr/>
        </p:nvGrpSpPr>
        <p:grpSpPr>
          <a:xfrm>
            <a:off x="2256737" y="5659161"/>
            <a:ext cx="635831" cy="521044"/>
            <a:chOff x="6372100" y="3764900"/>
            <a:chExt cx="1018525" cy="834650"/>
          </a:xfrm>
        </p:grpSpPr>
        <p:sp>
          <p:nvSpPr>
            <p:cNvPr id="187" name="Google Shape;187;p2"/>
            <p:cNvSpPr/>
            <p:nvPr/>
          </p:nvSpPr>
          <p:spPr>
            <a:xfrm>
              <a:off x="6372100" y="3764900"/>
              <a:ext cx="1018525" cy="834650"/>
            </a:xfrm>
            <a:custGeom>
              <a:avLst/>
              <a:gdLst/>
              <a:ahLst/>
              <a:cxnLst/>
              <a:rect l="l" t="t" r="r" b="b"/>
              <a:pathLst>
                <a:path w="40741" h="33386" extrusionOk="0">
                  <a:moveTo>
                    <a:pt x="12520" y="0"/>
                  </a:moveTo>
                  <a:cubicBezTo>
                    <a:pt x="11938" y="0"/>
                    <a:pt x="11391" y="131"/>
                    <a:pt x="10901" y="430"/>
                  </a:cubicBezTo>
                  <a:cubicBezTo>
                    <a:pt x="7157" y="2987"/>
                    <a:pt x="15546" y="6156"/>
                    <a:pt x="15546" y="6156"/>
                  </a:cubicBezTo>
                  <a:cubicBezTo>
                    <a:pt x="15546" y="6156"/>
                    <a:pt x="13122" y="5432"/>
                    <a:pt x="10246" y="5432"/>
                  </a:cubicBezTo>
                  <a:cubicBezTo>
                    <a:pt x="7714" y="5432"/>
                    <a:pt x="4832" y="5993"/>
                    <a:pt x="2944" y="8100"/>
                  </a:cubicBezTo>
                  <a:cubicBezTo>
                    <a:pt x="1" y="11251"/>
                    <a:pt x="2182" y="12820"/>
                    <a:pt x="4854" y="12820"/>
                  </a:cubicBezTo>
                  <a:cubicBezTo>
                    <a:pt x="5877" y="12820"/>
                    <a:pt x="6970" y="12591"/>
                    <a:pt x="7877" y="12133"/>
                  </a:cubicBezTo>
                  <a:cubicBezTo>
                    <a:pt x="11189" y="10332"/>
                    <a:pt x="17346" y="10044"/>
                    <a:pt x="17347" y="10044"/>
                  </a:cubicBezTo>
                  <a:lnTo>
                    <a:pt x="17347" y="10044"/>
                  </a:lnTo>
                  <a:cubicBezTo>
                    <a:pt x="17346" y="10044"/>
                    <a:pt x="7877" y="14257"/>
                    <a:pt x="6401" y="18902"/>
                  </a:cubicBezTo>
                  <a:cubicBezTo>
                    <a:pt x="5103" y="22540"/>
                    <a:pt x="7584" y="25251"/>
                    <a:pt x="9723" y="25251"/>
                  </a:cubicBezTo>
                  <a:cubicBezTo>
                    <a:pt x="10315" y="25251"/>
                    <a:pt x="10881" y="25044"/>
                    <a:pt x="11334" y="24591"/>
                  </a:cubicBezTo>
                  <a:cubicBezTo>
                    <a:pt x="13458" y="22503"/>
                    <a:pt x="19578" y="13934"/>
                    <a:pt x="19579" y="13933"/>
                  </a:cubicBezTo>
                  <a:lnTo>
                    <a:pt x="19579" y="13933"/>
                  </a:lnTo>
                  <a:cubicBezTo>
                    <a:pt x="19579" y="13934"/>
                    <a:pt x="16446" y="21891"/>
                    <a:pt x="15546" y="26391"/>
                  </a:cubicBezTo>
                  <a:cubicBezTo>
                    <a:pt x="15103" y="28610"/>
                    <a:pt x="16374" y="29849"/>
                    <a:pt x="18027" y="29849"/>
                  </a:cubicBezTo>
                  <a:cubicBezTo>
                    <a:pt x="19728" y="29849"/>
                    <a:pt x="21833" y="28538"/>
                    <a:pt x="22892" y="25635"/>
                  </a:cubicBezTo>
                  <a:cubicBezTo>
                    <a:pt x="24980" y="19947"/>
                    <a:pt x="24260" y="14258"/>
                    <a:pt x="24260" y="14257"/>
                  </a:cubicBezTo>
                  <a:lnTo>
                    <a:pt x="24260" y="14257"/>
                  </a:lnTo>
                  <a:cubicBezTo>
                    <a:pt x="24260" y="14259"/>
                    <a:pt x="25880" y="20991"/>
                    <a:pt x="25448" y="28192"/>
                  </a:cubicBezTo>
                  <a:cubicBezTo>
                    <a:pt x="25215" y="31843"/>
                    <a:pt x="26255" y="33386"/>
                    <a:pt x="27506" y="33386"/>
                  </a:cubicBezTo>
                  <a:cubicBezTo>
                    <a:pt x="28771" y="33386"/>
                    <a:pt x="30252" y="31807"/>
                    <a:pt x="30849" y="29236"/>
                  </a:cubicBezTo>
                  <a:cubicBezTo>
                    <a:pt x="32037" y="24159"/>
                    <a:pt x="29949" y="18291"/>
                    <a:pt x="29949" y="18290"/>
                  </a:cubicBezTo>
                  <a:lnTo>
                    <a:pt x="29949" y="18290"/>
                  </a:lnTo>
                  <a:cubicBezTo>
                    <a:pt x="29950" y="18291"/>
                    <a:pt x="34738" y="24303"/>
                    <a:pt x="36538" y="28480"/>
                  </a:cubicBezTo>
                  <a:cubicBezTo>
                    <a:pt x="36841" y="29213"/>
                    <a:pt x="37209" y="29539"/>
                    <a:pt x="37563" y="29539"/>
                  </a:cubicBezTo>
                  <a:cubicBezTo>
                    <a:pt x="39313" y="29539"/>
                    <a:pt x="40740" y="21602"/>
                    <a:pt x="32506" y="15733"/>
                  </a:cubicBezTo>
                  <a:lnTo>
                    <a:pt x="32506" y="15733"/>
                  </a:lnTo>
                  <a:cubicBezTo>
                    <a:pt x="32506" y="15733"/>
                    <a:pt x="34594" y="16490"/>
                    <a:pt x="36394" y="17678"/>
                  </a:cubicBezTo>
                  <a:cubicBezTo>
                    <a:pt x="36544" y="17802"/>
                    <a:pt x="36678" y="17859"/>
                    <a:pt x="36792" y="17859"/>
                  </a:cubicBezTo>
                  <a:cubicBezTo>
                    <a:pt x="37934" y="17859"/>
                    <a:pt x="37028" y="12101"/>
                    <a:pt x="29661" y="10332"/>
                  </a:cubicBezTo>
                  <a:cubicBezTo>
                    <a:pt x="21703" y="8244"/>
                    <a:pt x="22280" y="6300"/>
                    <a:pt x="22280" y="6300"/>
                  </a:cubicBezTo>
                  <a:cubicBezTo>
                    <a:pt x="22280" y="6300"/>
                    <a:pt x="16558" y="0"/>
                    <a:pt x="1252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2"/>
            <p:cNvSpPr/>
            <p:nvPr/>
          </p:nvSpPr>
          <p:spPr>
            <a:xfrm>
              <a:off x="6779650" y="3989900"/>
              <a:ext cx="221475" cy="251150"/>
            </a:xfrm>
            <a:custGeom>
              <a:avLst/>
              <a:gdLst/>
              <a:ahLst/>
              <a:cxnLst/>
              <a:rect l="l" t="t" r="r" b="b"/>
              <a:pathLst>
                <a:path w="8859" h="10046" extrusionOk="0">
                  <a:moveTo>
                    <a:pt x="8246" y="0"/>
                  </a:moveTo>
                  <a:cubicBezTo>
                    <a:pt x="5257" y="288"/>
                    <a:pt x="2377" y="1800"/>
                    <a:pt x="0" y="4357"/>
                  </a:cubicBezTo>
                  <a:cubicBezTo>
                    <a:pt x="0" y="4501"/>
                    <a:pt x="0" y="4789"/>
                    <a:pt x="144" y="4789"/>
                  </a:cubicBezTo>
                  <a:cubicBezTo>
                    <a:pt x="144" y="4861"/>
                    <a:pt x="217" y="4897"/>
                    <a:pt x="289" y="4897"/>
                  </a:cubicBezTo>
                  <a:cubicBezTo>
                    <a:pt x="361" y="4897"/>
                    <a:pt x="433" y="4861"/>
                    <a:pt x="433" y="4789"/>
                  </a:cubicBezTo>
                  <a:cubicBezTo>
                    <a:pt x="1945" y="3133"/>
                    <a:pt x="4357" y="1188"/>
                    <a:pt x="7490" y="756"/>
                  </a:cubicBezTo>
                  <a:lnTo>
                    <a:pt x="7490" y="756"/>
                  </a:lnTo>
                  <a:cubicBezTo>
                    <a:pt x="5690" y="3457"/>
                    <a:pt x="4789" y="6589"/>
                    <a:pt x="4033" y="9758"/>
                  </a:cubicBezTo>
                  <a:cubicBezTo>
                    <a:pt x="3889" y="9902"/>
                    <a:pt x="4033" y="10046"/>
                    <a:pt x="4177" y="10046"/>
                  </a:cubicBezTo>
                  <a:lnTo>
                    <a:pt x="4357" y="10046"/>
                  </a:lnTo>
                  <a:cubicBezTo>
                    <a:pt x="4501" y="10046"/>
                    <a:pt x="4501" y="10046"/>
                    <a:pt x="4645" y="9902"/>
                  </a:cubicBezTo>
                  <a:cubicBezTo>
                    <a:pt x="5401" y="6589"/>
                    <a:pt x="6302" y="3133"/>
                    <a:pt x="8390" y="432"/>
                  </a:cubicBezTo>
                  <a:lnTo>
                    <a:pt x="8858"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2"/>
            <p:cNvSpPr/>
            <p:nvPr/>
          </p:nvSpPr>
          <p:spPr>
            <a:xfrm>
              <a:off x="7008300" y="4000700"/>
              <a:ext cx="60325" cy="247575"/>
            </a:xfrm>
            <a:custGeom>
              <a:avLst/>
              <a:gdLst/>
              <a:ahLst/>
              <a:cxnLst/>
              <a:rect l="l" t="t" r="r" b="b"/>
              <a:pathLst>
                <a:path w="2413" h="9903" extrusionOk="0">
                  <a:moveTo>
                    <a:pt x="144" y="0"/>
                  </a:moveTo>
                  <a:cubicBezTo>
                    <a:pt x="0" y="0"/>
                    <a:pt x="0" y="144"/>
                    <a:pt x="0" y="324"/>
                  </a:cubicBezTo>
                  <a:cubicBezTo>
                    <a:pt x="756" y="3457"/>
                    <a:pt x="1332" y="6625"/>
                    <a:pt x="1801" y="9614"/>
                  </a:cubicBezTo>
                  <a:cubicBezTo>
                    <a:pt x="1801" y="9758"/>
                    <a:pt x="1945" y="9902"/>
                    <a:pt x="2089" y="9902"/>
                  </a:cubicBezTo>
                  <a:cubicBezTo>
                    <a:pt x="2233" y="9902"/>
                    <a:pt x="2413" y="9758"/>
                    <a:pt x="2413" y="9614"/>
                  </a:cubicBezTo>
                  <a:cubicBezTo>
                    <a:pt x="1945" y="6445"/>
                    <a:pt x="1332" y="3313"/>
                    <a:pt x="612" y="144"/>
                  </a:cubicBezTo>
                  <a:cubicBezTo>
                    <a:pt x="612" y="0"/>
                    <a:pt x="288" y="0"/>
                    <a:pt x="1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2"/>
            <p:cNvSpPr/>
            <p:nvPr/>
          </p:nvSpPr>
          <p:spPr>
            <a:xfrm>
              <a:off x="7041600" y="4034900"/>
              <a:ext cx="139550" cy="202550"/>
            </a:xfrm>
            <a:custGeom>
              <a:avLst/>
              <a:gdLst/>
              <a:ahLst/>
              <a:cxnLst/>
              <a:rect l="l" t="t" r="r" b="b"/>
              <a:pathLst>
                <a:path w="5582" h="8102" extrusionOk="0">
                  <a:moveTo>
                    <a:pt x="325" y="0"/>
                  </a:moveTo>
                  <a:cubicBezTo>
                    <a:pt x="180" y="144"/>
                    <a:pt x="0" y="288"/>
                    <a:pt x="180" y="432"/>
                  </a:cubicBezTo>
                  <a:cubicBezTo>
                    <a:pt x="469" y="1333"/>
                    <a:pt x="1081" y="1945"/>
                    <a:pt x="1657" y="2557"/>
                  </a:cubicBezTo>
                  <a:lnTo>
                    <a:pt x="1801" y="2989"/>
                  </a:lnTo>
                  <a:cubicBezTo>
                    <a:pt x="3169" y="4501"/>
                    <a:pt x="4213" y="6158"/>
                    <a:pt x="4825" y="7958"/>
                  </a:cubicBezTo>
                  <a:cubicBezTo>
                    <a:pt x="4969" y="8102"/>
                    <a:pt x="5113" y="8102"/>
                    <a:pt x="5113" y="8102"/>
                  </a:cubicBezTo>
                  <a:lnTo>
                    <a:pt x="5257" y="8102"/>
                  </a:lnTo>
                  <a:cubicBezTo>
                    <a:pt x="5401" y="8102"/>
                    <a:pt x="5581" y="7958"/>
                    <a:pt x="5401" y="7778"/>
                  </a:cubicBezTo>
                  <a:cubicBezTo>
                    <a:pt x="4681" y="5834"/>
                    <a:pt x="3601" y="4033"/>
                    <a:pt x="2269" y="2557"/>
                  </a:cubicBezTo>
                  <a:lnTo>
                    <a:pt x="2125" y="2233"/>
                  </a:lnTo>
                  <a:cubicBezTo>
                    <a:pt x="1513" y="1657"/>
                    <a:pt x="901" y="901"/>
                    <a:pt x="757" y="288"/>
                  </a:cubicBezTo>
                  <a:cubicBezTo>
                    <a:pt x="613" y="0"/>
                    <a:pt x="469" y="0"/>
                    <a:pt x="325"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2"/>
            <p:cNvSpPr/>
            <p:nvPr/>
          </p:nvSpPr>
          <p:spPr>
            <a:xfrm>
              <a:off x="7068600" y="4023200"/>
              <a:ext cx="161150" cy="112550"/>
            </a:xfrm>
            <a:custGeom>
              <a:avLst/>
              <a:gdLst/>
              <a:ahLst/>
              <a:cxnLst/>
              <a:rect l="l" t="t" r="r" b="b"/>
              <a:pathLst>
                <a:path w="6446" h="4502" extrusionOk="0">
                  <a:moveTo>
                    <a:pt x="433" y="0"/>
                  </a:moveTo>
                  <a:cubicBezTo>
                    <a:pt x="289" y="0"/>
                    <a:pt x="145" y="0"/>
                    <a:pt x="145" y="144"/>
                  </a:cubicBezTo>
                  <a:cubicBezTo>
                    <a:pt x="1" y="324"/>
                    <a:pt x="145" y="612"/>
                    <a:pt x="289" y="612"/>
                  </a:cubicBezTo>
                  <a:cubicBezTo>
                    <a:pt x="2521" y="1225"/>
                    <a:pt x="4501" y="2557"/>
                    <a:pt x="5834" y="4357"/>
                  </a:cubicBezTo>
                  <a:lnTo>
                    <a:pt x="5978" y="4501"/>
                  </a:lnTo>
                  <a:cubicBezTo>
                    <a:pt x="6122" y="4501"/>
                    <a:pt x="6122" y="4501"/>
                    <a:pt x="6302" y="4357"/>
                  </a:cubicBezTo>
                  <a:cubicBezTo>
                    <a:pt x="6446" y="4357"/>
                    <a:pt x="6446" y="4069"/>
                    <a:pt x="6302" y="3925"/>
                  </a:cubicBezTo>
                  <a:cubicBezTo>
                    <a:pt x="4790" y="2125"/>
                    <a:pt x="2701" y="756"/>
                    <a:pt x="433"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2"/>
            <p:cNvSpPr/>
            <p:nvPr/>
          </p:nvSpPr>
          <p:spPr>
            <a:xfrm>
              <a:off x="6667125" y="3854875"/>
              <a:ext cx="299775" cy="131450"/>
            </a:xfrm>
            <a:custGeom>
              <a:avLst/>
              <a:gdLst/>
              <a:ahLst/>
              <a:cxnLst/>
              <a:rect l="l" t="t" r="r" b="b"/>
              <a:pathLst>
                <a:path w="11991" h="5258" extrusionOk="0">
                  <a:moveTo>
                    <a:pt x="4357" y="0"/>
                  </a:moveTo>
                  <a:cubicBezTo>
                    <a:pt x="4177" y="0"/>
                    <a:pt x="4033" y="0"/>
                    <a:pt x="4033" y="144"/>
                  </a:cubicBezTo>
                  <a:cubicBezTo>
                    <a:pt x="3889" y="288"/>
                    <a:pt x="4033" y="576"/>
                    <a:pt x="4177" y="576"/>
                  </a:cubicBezTo>
                  <a:cubicBezTo>
                    <a:pt x="6302" y="1188"/>
                    <a:pt x="8246" y="2232"/>
                    <a:pt x="10047" y="3601"/>
                  </a:cubicBezTo>
                  <a:cubicBezTo>
                    <a:pt x="9215" y="3554"/>
                    <a:pt x="8259" y="3503"/>
                    <a:pt x="7222" y="3503"/>
                  </a:cubicBezTo>
                  <a:cubicBezTo>
                    <a:pt x="5070" y="3503"/>
                    <a:pt x="2575" y="3721"/>
                    <a:pt x="145" y="4645"/>
                  </a:cubicBezTo>
                  <a:cubicBezTo>
                    <a:pt x="1" y="4789"/>
                    <a:pt x="1" y="4933"/>
                    <a:pt x="1" y="5077"/>
                  </a:cubicBezTo>
                  <a:cubicBezTo>
                    <a:pt x="1" y="5257"/>
                    <a:pt x="145" y="5257"/>
                    <a:pt x="289" y="5257"/>
                  </a:cubicBezTo>
                  <a:lnTo>
                    <a:pt x="433" y="5257"/>
                  </a:lnTo>
                  <a:cubicBezTo>
                    <a:pt x="2754" y="4363"/>
                    <a:pt x="5213" y="4098"/>
                    <a:pt x="7305" y="4098"/>
                  </a:cubicBezTo>
                  <a:cubicBezTo>
                    <a:pt x="8750" y="4098"/>
                    <a:pt x="10020" y="4224"/>
                    <a:pt x="10947" y="4357"/>
                  </a:cubicBezTo>
                  <a:lnTo>
                    <a:pt x="11991" y="4501"/>
                  </a:lnTo>
                  <a:lnTo>
                    <a:pt x="11235" y="3889"/>
                  </a:lnTo>
                  <a:cubicBezTo>
                    <a:pt x="9290" y="2088"/>
                    <a:pt x="6878" y="756"/>
                    <a:pt x="4357"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2"/>
            <p:cNvSpPr/>
            <p:nvPr/>
          </p:nvSpPr>
          <p:spPr>
            <a:xfrm>
              <a:off x="6861575" y="3867350"/>
              <a:ext cx="288975" cy="206775"/>
            </a:xfrm>
            <a:custGeom>
              <a:avLst/>
              <a:gdLst/>
              <a:ahLst/>
              <a:cxnLst/>
              <a:rect l="l" t="t" r="r" b="b"/>
              <a:pathLst>
                <a:path w="11559" h="8271" extrusionOk="0">
                  <a:moveTo>
                    <a:pt x="4106" y="0"/>
                  </a:moveTo>
                  <a:cubicBezTo>
                    <a:pt x="2810" y="0"/>
                    <a:pt x="1711" y="489"/>
                    <a:pt x="1080" y="1445"/>
                  </a:cubicBezTo>
                  <a:cubicBezTo>
                    <a:pt x="0" y="3246"/>
                    <a:pt x="1800" y="4902"/>
                    <a:pt x="4357" y="6558"/>
                  </a:cubicBezTo>
                  <a:cubicBezTo>
                    <a:pt x="5920" y="7549"/>
                    <a:pt x="7482" y="8270"/>
                    <a:pt x="8700" y="8270"/>
                  </a:cubicBezTo>
                  <a:cubicBezTo>
                    <a:pt x="9474" y="8270"/>
                    <a:pt x="10108" y="7978"/>
                    <a:pt x="10514" y="7279"/>
                  </a:cubicBezTo>
                  <a:cubicBezTo>
                    <a:pt x="11558" y="5478"/>
                    <a:pt x="10370" y="2778"/>
                    <a:pt x="7814" y="1157"/>
                  </a:cubicBezTo>
                  <a:cubicBezTo>
                    <a:pt x="6548" y="381"/>
                    <a:pt x="5250" y="0"/>
                    <a:pt x="4106"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 name="Google Shape;194;p2"/>
          <p:cNvGrpSpPr/>
          <p:nvPr/>
        </p:nvGrpSpPr>
        <p:grpSpPr>
          <a:xfrm>
            <a:off x="9648928" y="5561397"/>
            <a:ext cx="1134024" cy="1042113"/>
            <a:chOff x="5645775" y="1072250"/>
            <a:chExt cx="1623125" cy="1491575"/>
          </a:xfrm>
        </p:grpSpPr>
        <p:sp>
          <p:nvSpPr>
            <p:cNvPr id="195" name="Google Shape;195;p2"/>
            <p:cNvSpPr/>
            <p:nvPr/>
          </p:nvSpPr>
          <p:spPr>
            <a:xfrm>
              <a:off x="5645775" y="1072250"/>
              <a:ext cx="1623125" cy="1491575"/>
            </a:xfrm>
            <a:custGeom>
              <a:avLst/>
              <a:gdLst/>
              <a:ahLst/>
              <a:cxnLst/>
              <a:rect l="l" t="t" r="r" b="b"/>
              <a:pathLst>
                <a:path w="64925" h="59663" extrusionOk="0">
                  <a:moveTo>
                    <a:pt x="32762" y="0"/>
                  </a:moveTo>
                  <a:cubicBezTo>
                    <a:pt x="31292" y="0"/>
                    <a:pt x="29632" y="1058"/>
                    <a:pt x="28252" y="3573"/>
                  </a:cubicBezTo>
                  <a:cubicBezTo>
                    <a:pt x="25096" y="9440"/>
                    <a:pt x="28772" y="23349"/>
                    <a:pt x="29126" y="24647"/>
                  </a:cubicBezTo>
                  <a:lnTo>
                    <a:pt x="29126" y="24647"/>
                  </a:lnTo>
                  <a:cubicBezTo>
                    <a:pt x="26851" y="16418"/>
                    <a:pt x="22688" y="10762"/>
                    <a:pt x="17738" y="7641"/>
                  </a:cubicBezTo>
                  <a:cubicBezTo>
                    <a:pt x="16834" y="7034"/>
                    <a:pt x="15898" y="6775"/>
                    <a:pt x="15017" y="6775"/>
                  </a:cubicBezTo>
                  <a:cubicBezTo>
                    <a:pt x="11092" y="6775"/>
                    <a:pt x="8257" y="11908"/>
                    <a:pt x="14138" y="14231"/>
                  </a:cubicBezTo>
                  <a:cubicBezTo>
                    <a:pt x="21339" y="17075"/>
                    <a:pt x="26128" y="25645"/>
                    <a:pt x="26128" y="25645"/>
                  </a:cubicBezTo>
                  <a:cubicBezTo>
                    <a:pt x="21178" y="20076"/>
                    <a:pt x="13182" y="18046"/>
                    <a:pt x="7942" y="18046"/>
                  </a:cubicBezTo>
                  <a:cubicBezTo>
                    <a:pt x="5559" y="18046"/>
                    <a:pt x="3745" y="18466"/>
                    <a:pt x="3047" y="19164"/>
                  </a:cubicBezTo>
                  <a:cubicBezTo>
                    <a:pt x="875" y="21336"/>
                    <a:pt x="651" y="26250"/>
                    <a:pt x="11044" y="26250"/>
                  </a:cubicBezTo>
                  <a:cubicBezTo>
                    <a:pt x="11502" y="26250"/>
                    <a:pt x="11981" y="26241"/>
                    <a:pt x="12481" y="26221"/>
                  </a:cubicBezTo>
                  <a:cubicBezTo>
                    <a:pt x="13869" y="26171"/>
                    <a:pt x="15110" y="26149"/>
                    <a:pt x="16221" y="26149"/>
                  </a:cubicBezTo>
                  <a:cubicBezTo>
                    <a:pt x="24735" y="26149"/>
                    <a:pt x="25552" y="27445"/>
                    <a:pt x="25552" y="27445"/>
                  </a:cubicBezTo>
                  <a:cubicBezTo>
                    <a:pt x="20583" y="27445"/>
                    <a:pt x="5892" y="27589"/>
                    <a:pt x="1823" y="34034"/>
                  </a:cubicBezTo>
                  <a:cubicBezTo>
                    <a:pt x="0" y="37012"/>
                    <a:pt x="2126" y="39249"/>
                    <a:pt x="5746" y="39249"/>
                  </a:cubicBezTo>
                  <a:cubicBezTo>
                    <a:pt x="7774" y="39249"/>
                    <a:pt x="10271" y="38547"/>
                    <a:pt x="12805" y="36879"/>
                  </a:cubicBezTo>
                  <a:cubicBezTo>
                    <a:pt x="20006" y="32090"/>
                    <a:pt x="26883" y="30434"/>
                    <a:pt x="26884" y="30434"/>
                  </a:cubicBezTo>
                  <a:lnTo>
                    <a:pt x="26884" y="30434"/>
                  </a:lnTo>
                  <a:cubicBezTo>
                    <a:pt x="16810" y="35216"/>
                    <a:pt x="12579" y="49990"/>
                    <a:pt x="16839" y="49990"/>
                  </a:cubicBezTo>
                  <a:cubicBezTo>
                    <a:pt x="17391" y="49990"/>
                    <a:pt x="18085" y="49742"/>
                    <a:pt x="18926" y="49193"/>
                  </a:cubicBezTo>
                  <a:cubicBezTo>
                    <a:pt x="26451" y="44549"/>
                    <a:pt x="29440" y="31768"/>
                    <a:pt x="29440" y="31766"/>
                  </a:cubicBezTo>
                  <a:lnTo>
                    <a:pt x="29440" y="31766"/>
                  </a:lnTo>
                  <a:cubicBezTo>
                    <a:pt x="29440" y="31767"/>
                    <a:pt x="29008" y="34649"/>
                    <a:pt x="28108" y="46493"/>
                  </a:cubicBezTo>
                  <a:cubicBezTo>
                    <a:pt x="27502" y="54377"/>
                    <a:pt x="30229" y="59662"/>
                    <a:pt x="32944" y="59662"/>
                  </a:cubicBezTo>
                  <a:cubicBezTo>
                    <a:pt x="34258" y="59662"/>
                    <a:pt x="35570" y="58423"/>
                    <a:pt x="36498" y="55639"/>
                  </a:cubicBezTo>
                  <a:cubicBezTo>
                    <a:pt x="39342" y="47069"/>
                    <a:pt x="33186" y="31623"/>
                    <a:pt x="33185" y="31622"/>
                  </a:cubicBezTo>
                  <a:lnTo>
                    <a:pt x="33185" y="31622"/>
                  </a:lnTo>
                  <a:cubicBezTo>
                    <a:pt x="37398" y="36591"/>
                    <a:pt x="40711" y="52182"/>
                    <a:pt x="43987" y="53082"/>
                  </a:cubicBezTo>
                  <a:cubicBezTo>
                    <a:pt x="44605" y="53277"/>
                    <a:pt x="45300" y="53389"/>
                    <a:pt x="45998" y="53389"/>
                  </a:cubicBezTo>
                  <a:cubicBezTo>
                    <a:pt x="49040" y="53389"/>
                    <a:pt x="52120" y="51256"/>
                    <a:pt x="48956" y="44548"/>
                  </a:cubicBezTo>
                  <a:cubicBezTo>
                    <a:pt x="45212" y="36267"/>
                    <a:pt x="37830" y="30866"/>
                    <a:pt x="37830" y="30866"/>
                  </a:cubicBezTo>
                  <a:lnTo>
                    <a:pt x="37830" y="30866"/>
                  </a:lnTo>
                  <a:cubicBezTo>
                    <a:pt x="44455" y="32846"/>
                    <a:pt x="51513" y="42568"/>
                    <a:pt x="56158" y="44368"/>
                  </a:cubicBezTo>
                  <a:cubicBezTo>
                    <a:pt x="56698" y="44555"/>
                    <a:pt x="57206" y="44643"/>
                    <a:pt x="57676" y="44643"/>
                  </a:cubicBezTo>
                  <a:cubicBezTo>
                    <a:pt x="61368" y="44643"/>
                    <a:pt x="62670" y="39242"/>
                    <a:pt x="58390" y="34322"/>
                  </a:cubicBezTo>
                  <a:cubicBezTo>
                    <a:pt x="53601" y="28777"/>
                    <a:pt x="38298" y="27733"/>
                    <a:pt x="38298" y="27733"/>
                  </a:cubicBezTo>
                  <a:cubicBezTo>
                    <a:pt x="39682" y="27408"/>
                    <a:pt x="41219" y="27278"/>
                    <a:pt x="42824" y="27278"/>
                  </a:cubicBezTo>
                  <a:cubicBezTo>
                    <a:pt x="48692" y="27278"/>
                    <a:pt x="55468" y="29022"/>
                    <a:pt x="59002" y="29390"/>
                  </a:cubicBezTo>
                  <a:cubicBezTo>
                    <a:pt x="59126" y="29401"/>
                    <a:pt x="59247" y="29407"/>
                    <a:pt x="59366" y="29407"/>
                  </a:cubicBezTo>
                  <a:cubicBezTo>
                    <a:pt x="63586" y="29407"/>
                    <a:pt x="64924" y="22143"/>
                    <a:pt x="56590" y="20532"/>
                  </a:cubicBezTo>
                  <a:cubicBezTo>
                    <a:pt x="55557" y="20331"/>
                    <a:pt x="54477" y="20243"/>
                    <a:pt x="53378" y="20243"/>
                  </a:cubicBezTo>
                  <a:cubicBezTo>
                    <a:pt x="45394" y="20243"/>
                    <a:pt x="36354" y="24889"/>
                    <a:pt x="36354" y="24889"/>
                  </a:cubicBezTo>
                  <a:cubicBezTo>
                    <a:pt x="36354" y="24889"/>
                    <a:pt x="42655" y="21576"/>
                    <a:pt x="48200" y="17219"/>
                  </a:cubicBezTo>
                  <a:cubicBezTo>
                    <a:pt x="53157" y="13423"/>
                    <a:pt x="55736" y="6237"/>
                    <a:pt x="50767" y="6237"/>
                  </a:cubicBezTo>
                  <a:cubicBezTo>
                    <a:pt x="50034" y="6237"/>
                    <a:pt x="49135" y="6394"/>
                    <a:pt x="48056" y="6741"/>
                  </a:cubicBezTo>
                  <a:cubicBezTo>
                    <a:pt x="39630" y="9442"/>
                    <a:pt x="33185" y="23845"/>
                    <a:pt x="33185" y="23845"/>
                  </a:cubicBezTo>
                  <a:cubicBezTo>
                    <a:pt x="33185" y="23845"/>
                    <a:pt x="35886" y="11530"/>
                    <a:pt x="36498" y="5841"/>
                  </a:cubicBezTo>
                  <a:cubicBezTo>
                    <a:pt x="36757" y="2400"/>
                    <a:pt x="34975" y="0"/>
                    <a:pt x="32762"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2"/>
            <p:cNvSpPr/>
            <p:nvPr/>
          </p:nvSpPr>
          <p:spPr>
            <a:xfrm>
              <a:off x="6506000" y="1514425"/>
              <a:ext cx="164750" cy="187250"/>
            </a:xfrm>
            <a:custGeom>
              <a:avLst/>
              <a:gdLst/>
              <a:ahLst/>
              <a:cxnLst/>
              <a:rect l="l" t="t" r="r" b="b"/>
              <a:pathLst>
                <a:path w="6590" h="7490" extrusionOk="0">
                  <a:moveTo>
                    <a:pt x="5978" y="0"/>
                  </a:moveTo>
                  <a:cubicBezTo>
                    <a:pt x="3601" y="1945"/>
                    <a:pt x="1477" y="4357"/>
                    <a:pt x="0" y="7058"/>
                  </a:cubicBezTo>
                  <a:cubicBezTo>
                    <a:pt x="0" y="7202"/>
                    <a:pt x="0" y="7346"/>
                    <a:pt x="144" y="7490"/>
                  </a:cubicBezTo>
                  <a:lnTo>
                    <a:pt x="288" y="7490"/>
                  </a:lnTo>
                  <a:cubicBezTo>
                    <a:pt x="288" y="7490"/>
                    <a:pt x="432" y="7490"/>
                    <a:pt x="576" y="7346"/>
                  </a:cubicBezTo>
                  <a:cubicBezTo>
                    <a:pt x="1945" y="4645"/>
                    <a:pt x="4033" y="2377"/>
                    <a:pt x="6446" y="432"/>
                  </a:cubicBezTo>
                  <a:cubicBezTo>
                    <a:pt x="6590" y="432"/>
                    <a:pt x="6590" y="144"/>
                    <a:pt x="6446" y="144"/>
                  </a:cubicBezTo>
                  <a:cubicBezTo>
                    <a:pt x="6302" y="0"/>
                    <a:pt x="6122" y="0"/>
                    <a:pt x="5978"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2"/>
            <p:cNvSpPr/>
            <p:nvPr/>
          </p:nvSpPr>
          <p:spPr>
            <a:xfrm>
              <a:off x="6569000" y="1679150"/>
              <a:ext cx="198975" cy="60350"/>
            </a:xfrm>
            <a:custGeom>
              <a:avLst/>
              <a:gdLst/>
              <a:ahLst/>
              <a:cxnLst/>
              <a:rect l="l" t="t" r="r" b="b"/>
              <a:pathLst>
                <a:path w="7959" h="2414" extrusionOk="0">
                  <a:moveTo>
                    <a:pt x="7670" y="1"/>
                  </a:moveTo>
                  <a:cubicBezTo>
                    <a:pt x="5258" y="145"/>
                    <a:pt x="2269" y="289"/>
                    <a:pt x="181" y="1945"/>
                  </a:cubicBezTo>
                  <a:cubicBezTo>
                    <a:pt x="1" y="1945"/>
                    <a:pt x="1" y="2089"/>
                    <a:pt x="1" y="2269"/>
                  </a:cubicBezTo>
                  <a:cubicBezTo>
                    <a:pt x="181" y="2413"/>
                    <a:pt x="181" y="2413"/>
                    <a:pt x="325" y="2413"/>
                  </a:cubicBezTo>
                  <a:lnTo>
                    <a:pt x="469" y="2413"/>
                  </a:lnTo>
                  <a:cubicBezTo>
                    <a:pt x="2557" y="901"/>
                    <a:pt x="5258" y="757"/>
                    <a:pt x="7670" y="613"/>
                  </a:cubicBezTo>
                  <a:cubicBezTo>
                    <a:pt x="7814" y="613"/>
                    <a:pt x="7958" y="469"/>
                    <a:pt x="7958" y="289"/>
                  </a:cubicBezTo>
                  <a:cubicBezTo>
                    <a:pt x="7958" y="145"/>
                    <a:pt x="7814" y="1"/>
                    <a:pt x="767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2"/>
            <p:cNvSpPr/>
            <p:nvPr/>
          </p:nvSpPr>
          <p:spPr>
            <a:xfrm>
              <a:off x="6591525" y="1788075"/>
              <a:ext cx="195350" cy="74725"/>
            </a:xfrm>
            <a:custGeom>
              <a:avLst/>
              <a:gdLst/>
              <a:ahLst/>
              <a:cxnLst/>
              <a:rect l="l" t="t" r="r" b="b"/>
              <a:pathLst>
                <a:path w="7814" h="2989" extrusionOk="0">
                  <a:moveTo>
                    <a:pt x="324" y="0"/>
                  </a:moveTo>
                  <a:cubicBezTo>
                    <a:pt x="180" y="0"/>
                    <a:pt x="0" y="144"/>
                    <a:pt x="0" y="288"/>
                  </a:cubicBezTo>
                  <a:cubicBezTo>
                    <a:pt x="0" y="433"/>
                    <a:pt x="180" y="613"/>
                    <a:pt x="324" y="613"/>
                  </a:cubicBezTo>
                  <a:cubicBezTo>
                    <a:pt x="2701" y="757"/>
                    <a:pt x="5113" y="1657"/>
                    <a:pt x="7201" y="2989"/>
                  </a:cubicBezTo>
                  <a:lnTo>
                    <a:pt x="7669" y="2989"/>
                  </a:lnTo>
                  <a:cubicBezTo>
                    <a:pt x="7814" y="2845"/>
                    <a:pt x="7669" y="2557"/>
                    <a:pt x="7525" y="2557"/>
                  </a:cubicBezTo>
                  <a:cubicBezTo>
                    <a:pt x="5401" y="1045"/>
                    <a:pt x="2881" y="144"/>
                    <a:pt x="32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2"/>
            <p:cNvSpPr/>
            <p:nvPr/>
          </p:nvSpPr>
          <p:spPr>
            <a:xfrm>
              <a:off x="6542900" y="1830375"/>
              <a:ext cx="116150" cy="189975"/>
            </a:xfrm>
            <a:custGeom>
              <a:avLst/>
              <a:gdLst/>
              <a:ahLst/>
              <a:cxnLst/>
              <a:rect l="l" t="t" r="r" b="b"/>
              <a:pathLst>
                <a:path w="4646" h="7599" extrusionOk="0">
                  <a:moveTo>
                    <a:pt x="392" y="1"/>
                  </a:moveTo>
                  <a:cubicBezTo>
                    <a:pt x="316" y="1"/>
                    <a:pt x="235" y="37"/>
                    <a:pt x="145" y="109"/>
                  </a:cubicBezTo>
                  <a:cubicBezTo>
                    <a:pt x="1" y="253"/>
                    <a:pt x="1" y="397"/>
                    <a:pt x="145" y="541"/>
                  </a:cubicBezTo>
                  <a:cubicBezTo>
                    <a:pt x="1945" y="2809"/>
                    <a:pt x="3601" y="4898"/>
                    <a:pt x="4069" y="7310"/>
                  </a:cubicBezTo>
                  <a:cubicBezTo>
                    <a:pt x="4069" y="7454"/>
                    <a:pt x="4213" y="7598"/>
                    <a:pt x="4357" y="7598"/>
                  </a:cubicBezTo>
                  <a:cubicBezTo>
                    <a:pt x="4502" y="7598"/>
                    <a:pt x="4646" y="7454"/>
                    <a:pt x="4646" y="7310"/>
                  </a:cubicBezTo>
                  <a:cubicBezTo>
                    <a:pt x="4213" y="4610"/>
                    <a:pt x="2557" y="2521"/>
                    <a:pt x="613" y="109"/>
                  </a:cubicBezTo>
                  <a:cubicBezTo>
                    <a:pt x="541" y="37"/>
                    <a:pt x="469" y="1"/>
                    <a:pt x="3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2"/>
            <p:cNvSpPr/>
            <p:nvPr/>
          </p:nvSpPr>
          <p:spPr>
            <a:xfrm>
              <a:off x="6426775" y="1825875"/>
              <a:ext cx="37850" cy="228675"/>
            </a:xfrm>
            <a:custGeom>
              <a:avLst/>
              <a:gdLst/>
              <a:ahLst/>
              <a:cxnLst/>
              <a:rect l="l" t="t" r="r" b="b"/>
              <a:pathLst>
                <a:path w="1514" h="9147" extrusionOk="0">
                  <a:moveTo>
                    <a:pt x="1369" y="1"/>
                  </a:moveTo>
                  <a:cubicBezTo>
                    <a:pt x="1189" y="1"/>
                    <a:pt x="1045" y="145"/>
                    <a:pt x="901" y="289"/>
                  </a:cubicBezTo>
                  <a:cubicBezTo>
                    <a:pt x="145" y="2989"/>
                    <a:pt x="1" y="5978"/>
                    <a:pt x="145" y="8822"/>
                  </a:cubicBezTo>
                  <a:cubicBezTo>
                    <a:pt x="145" y="9002"/>
                    <a:pt x="289" y="9146"/>
                    <a:pt x="469" y="9146"/>
                  </a:cubicBezTo>
                  <a:cubicBezTo>
                    <a:pt x="613" y="9146"/>
                    <a:pt x="757" y="9002"/>
                    <a:pt x="757" y="8822"/>
                  </a:cubicBezTo>
                  <a:cubicBezTo>
                    <a:pt x="613" y="5978"/>
                    <a:pt x="757" y="3133"/>
                    <a:pt x="1513" y="433"/>
                  </a:cubicBezTo>
                  <a:cubicBezTo>
                    <a:pt x="1513" y="289"/>
                    <a:pt x="1513" y="145"/>
                    <a:pt x="136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2"/>
            <p:cNvSpPr/>
            <p:nvPr/>
          </p:nvSpPr>
          <p:spPr>
            <a:xfrm>
              <a:off x="6239550" y="1804275"/>
              <a:ext cx="149450" cy="216075"/>
            </a:xfrm>
            <a:custGeom>
              <a:avLst/>
              <a:gdLst/>
              <a:ahLst/>
              <a:cxnLst/>
              <a:rect l="l" t="t" r="r" b="b"/>
              <a:pathLst>
                <a:path w="5978" h="8643" extrusionOk="0">
                  <a:moveTo>
                    <a:pt x="5689" y="1"/>
                  </a:moveTo>
                  <a:cubicBezTo>
                    <a:pt x="5617" y="1"/>
                    <a:pt x="5545" y="37"/>
                    <a:pt x="5545" y="109"/>
                  </a:cubicBezTo>
                  <a:cubicBezTo>
                    <a:pt x="3133" y="2485"/>
                    <a:pt x="1333" y="5186"/>
                    <a:pt x="0" y="8210"/>
                  </a:cubicBezTo>
                  <a:cubicBezTo>
                    <a:pt x="0" y="8354"/>
                    <a:pt x="0" y="8498"/>
                    <a:pt x="144" y="8642"/>
                  </a:cubicBezTo>
                  <a:lnTo>
                    <a:pt x="288" y="8642"/>
                  </a:lnTo>
                  <a:cubicBezTo>
                    <a:pt x="432" y="8642"/>
                    <a:pt x="432" y="8498"/>
                    <a:pt x="576" y="8498"/>
                  </a:cubicBezTo>
                  <a:cubicBezTo>
                    <a:pt x="1801" y="5510"/>
                    <a:pt x="3601" y="2809"/>
                    <a:pt x="5833" y="541"/>
                  </a:cubicBezTo>
                  <a:cubicBezTo>
                    <a:pt x="5978" y="397"/>
                    <a:pt x="5978" y="253"/>
                    <a:pt x="5833" y="109"/>
                  </a:cubicBezTo>
                  <a:cubicBezTo>
                    <a:pt x="5833" y="37"/>
                    <a:pt x="5761" y="1"/>
                    <a:pt x="568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2"/>
            <p:cNvSpPr/>
            <p:nvPr/>
          </p:nvSpPr>
          <p:spPr>
            <a:xfrm>
              <a:off x="6123425" y="1772775"/>
              <a:ext cx="225075" cy="60325"/>
            </a:xfrm>
            <a:custGeom>
              <a:avLst/>
              <a:gdLst/>
              <a:ahLst/>
              <a:cxnLst/>
              <a:rect l="l" t="t" r="r" b="b"/>
              <a:pathLst>
                <a:path w="9003" h="2413" extrusionOk="0">
                  <a:moveTo>
                    <a:pt x="8678" y="0"/>
                  </a:moveTo>
                  <a:cubicBezTo>
                    <a:pt x="5690" y="0"/>
                    <a:pt x="2989" y="612"/>
                    <a:pt x="289" y="1801"/>
                  </a:cubicBezTo>
                  <a:cubicBezTo>
                    <a:pt x="145" y="1801"/>
                    <a:pt x="0" y="2125"/>
                    <a:pt x="145" y="2269"/>
                  </a:cubicBezTo>
                  <a:lnTo>
                    <a:pt x="289" y="2413"/>
                  </a:lnTo>
                  <a:lnTo>
                    <a:pt x="433" y="2413"/>
                  </a:lnTo>
                  <a:cubicBezTo>
                    <a:pt x="3133" y="1225"/>
                    <a:pt x="5834" y="612"/>
                    <a:pt x="8678" y="612"/>
                  </a:cubicBezTo>
                  <a:cubicBezTo>
                    <a:pt x="8822" y="612"/>
                    <a:pt x="9002" y="468"/>
                    <a:pt x="9002" y="324"/>
                  </a:cubicBezTo>
                  <a:cubicBezTo>
                    <a:pt x="9002" y="144"/>
                    <a:pt x="8822" y="0"/>
                    <a:pt x="8678"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2"/>
            <p:cNvSpPr/>
            <p:nvPr/>
          </p:nvSpPr>
          <p:spPr>
            <a:xfrm>
              <a:off x="6153125" y="1670450"/>
              <a:ext cx="153950" cy="60925"/>
            </a:xfrm>
            <a:custGeom>
              <a:avLst/>
              <a:gdLst/>
              <a:ahLst/>
              <a:cxnLst/>
              <a:rect l="l" t="t" r="r" b="b"/>
              <a:pathLst>
                <a:path w="6158" h="2437" extrusionOk="0">
                  <a:moveTo>
                    <a:pt x="306" y="1"/>
                  </a:moveTo>
                  <a:cubicBezTo>
                    <a:pt x="204" y="1"/>
                    <a:pt x="103" y="103"/>
                    <a:pt x="1" y="205"/>
                  </a:cubicBezTo>
                  <a:cubicBezTo>
                    <a:pt x="1" y="349"/>
                    <a:pt x="145" y="493"/>
                    <a:pt x="289" y="637"/>
                  </a:cubicBezTo>
                  <a:cubicBezTo>
                    <a:pt x="2089" y="961"/>
                    <a:pt x="3889" y="1537"/>
                    <a:pt x="5546" y="2437"/>
                  </a:cubicBezTo>
                  <a:lnTo>
                    <a:pt x="5690" y="2437"/>
                  </a:lnTo>
                  <a:cubicBezTo>
                    <a:pt x="5834" y="2437"/>
                    <a:pt x="6014" y="2437"/>
                    <a:pt x="6014" y="2293"/>
                  </a:cubicBezTo>
                  <a:cubicBezTo>
                    <a:pt x="6158" y="2149"/>
                    <a:pt x="6014" y="2005"/>
                    <a:pt x="5834" y="1861"/>
                  </a:cubicBezTo>
                  <a:cubicBezTo>
                    <a:pt x="4214" y="961"/>
                    <a:pt x="2233" y="349"/>
                    <a:pt x="433" y="61"/>
                  </a:cubicBezTo>
                  <a:cubicBezTo>
                    <a:pt x="391" y="18"/>
                    <a:pt x="348"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2"/>
            <p:cNvSpPr/>
            <p:nvPr/>
          </p:nvSpPr>
          <p:spPr>
            <a:xfrm>
              <a:off x="6231450" y="1533325"/>
              <a:ext cx="108950" cy="161150"/>
            </a:xfrm>
            <a:custGeom>
              <a:avLst/>
              <a:gdLst/>
              <a:ahLst/>
              <a:cxnLst/>
              <a:rect l="l" t="t" r="r" b="b"/>
              <a:pathLst>
                <a:path w="4358" h="6446" extrusionOk="0">
                  <a:moveTo>
                    <a:pt x="180" y="0"/>
                  </a:moveTo>
                  <a:cubicBezTo>
                    <a:pt x="0" y="145"/>
                    <a:pt x="0" y="289"/>
                    <a:pt x="180" y="433"/>
                  </a:cubicBezTo>
                  <a:cubicBezTo>
                    <a:pt x="1801" y="2089"/>
                    <a:pt x="3025" y="4033"/>
                    <a:pt x="3781" y="6302"/>
                  </a:cubicBezTo>
                  <a:cubicBezTo>
                    <a:pt x="3781" y="6446"/>
                    <a:pt x="3925" y="6446"/>
                    <a:pt x="4069" y="6446"/>
                  </a:cubicBezTo>
                  <a:cubicBezTo>
                    <a:pt x="4357" y="6446"/>
                    <a:pt x="4357" y="6122"/>
                    <a:pt x="4357" y="5978"/>
                  </a:cubicBezTo>
                  <a:cubicBezTo>
                    <a:pt x="3457" y="3745"/>
                    <a:pt x="2269" y="1801"/>
                    <a:pt x="61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2"/>
            <p:cNvSpPr/>
            <p:nvPr/>
          </p:nvSpPr>
          <p:spPr>
            <a:xfrm>
              <a:off x="6407875" y="1426525"/>
              <a:ext cx="41425" cy="271550"/>
            </a:xfrm>
            <a:custGeom>
              <a:avLst/>
              <a:gdLst/>
              <a:ahLst/>
              <a:cxnLst/>
              <a:rect l="l" t="t" r="r" b="b"/>
              <a:pathLst>
                <a:path w="1657" h="10862" extrusionOk="0">
                  <a:moveTo>
                    <a:pt x="1235" y="0"/>
                  </a:moveTo>
                  <a:cubicBezTo>
                    <a:pt x="1123" y="0"/>
                    <a:pt x="1003" y="102"/>
                    <a:pt x="901" y="204"/>
                  </a:cubicBezTo>
                  <a:cubicBezTo>
                    <a:pt x="145" y="3660"/>
                    <a:pt x="1" y="7117"/>
                    <a:pt x="757" y="10574"/>
                  </a:cubicBezTo>
                  <a:cubicBezTo>
                    <a:pt x="901" y="10718"/>
                    <a:pt x="1045" y="10862"/>
                    <a:pt x="1045" y="10862"/>
                  </a:cubicBezTo>
                  <a:lnTo>
                    <a:pt x="1225" y="10862"/>
                  </a:lnTo>
                  <a:cubicBezTo>
                    <a:pt x="1369" y="10718"/>
                    <a:pt x="1513" y="10574"/>
                    <a:pt x="1369" y="10394"/>
                  </a:cubicBezTo>
                  <a:cubicBezTo>
                    <a:pt x="613" y="7117"/>
                    <a:pt x="757" y="3660"/>
                    <a:pt x="1513" y="348"/>
                  </a:cubicBezTo>
                  <a:cubicBezTo>
                    <a:pt x="1657" y="204"/>
                    <a:pt x="1513" y="60"/>
                    <a:pt x="1369" y="60"/>
                  </a:cubicBezTo>
                  <a:cubicBezTo>
                    <a:pt x="1327" y="18"/>
                    <a:pt x="1281" y="0"/>
                    <a:pt x="1235"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2"/>
            <p:cNvSpPr/>
            <p:nvPr/>
          </p:nvSpPr>
          <p:spPr>
            <a:xfrm>
              <a:off x="6262050" y="1640600"/>
              <a:ext cx="386200" cy="248100"/>
            </a:xfrm>
            <a:custGeom>
              <a:avLst/>
              <a:gdLst/>
              <a:ahLst/>
              <a:cxnLst/>
              <a:rect l="l" t="t" r="r" b="b"/>
              <a:pathLst>
                <a:path w="15448" h="9924" extrusionOk="0">
                  <a:moveTo>
                    <a:pt x="6530" y="1"/>
                  </a:moveTo>
                  <a:cubicBezTo>
                    <a:pt x="3498" y="1"/>
                    <a:pt x="930" y="1292"/>
                    <a:pt x="433" y="3487"/>
                  </a:cubicBezTo>
                  <a:cubicBezTo>
                    <a:pt x="1" y="6043"/>
                    <a:pt x="2701" y="8888"/>
                    <a:pt x="6734" y="9644"/>
                  </a:cubicBezTo>
                  <a:cubicBezTo>
                    <a:pt x="7559" y="9833"/>
                    <a:pt x="8376" y="9924"/>
                    <a:pt x="9155" y="9924"/>
                  </a:cubicBezTo>
                  <a:cubicBezTo>
                    <a:pt x="12086" y="9924"/>
                    <a:pt x="14494" y="8645"/>
                    <a:pt x="14835" y="6512"/>
                  </a:cubicBezTo>
                  <a:cubicBezTo>
                    <a:pt x="15447" y="3955"/>
                    <a:pt x="12747" y="1111"/>
                    <a:pt x="8678" y="210"/>
                  </a:cubicBezTo>
                  <a:cubicBezTo>
                    <a:pt x="7951" y="69"/>
                    <a:pt x="7228" y="1"/>
                    <a:pt x="6530" y="1"/>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2"/>
          <p:cNvGrpSpPr/>
          <p:nvPr/>
        </p:nvGrpSpPr>
        <p:grpSpPr>
          <a:xfrm>
            <a:off x="5839737" y="5737494"/>
            <a:ext cx="635831" cy="521044"/>
            <a:chOff x="6372100" y="3764900"/>
            <a:chExt cx="1018525" cy="834650"/>
          </a:xfrm>
        </p:grpSpPr>
        <p:sp>
          <p:nvSpPr>
            <p:cNvPr id="208" name="Google Shape;208;p2"/>
            <p:cNvSpPr/>
            <p:nvPr/>
          </p:nvSpPr>
          <p:spPr>
            <a:xfrm>
              <a:off x="6372100" y="3764900"/>
              <a:ext cx="1018525" cy="834650"/>
            </a:xfrm>
            <a:custGeom>
              <a:avLst/>
              <a:gdLst/>
              <a:ahLst/>
              <a:cxnLst/>
              <a:rect l="l" t="t" r="r" b="b"/>
              <a:pathLst>
                <a:path w="40741" h="33386" extrusionOk="0">
                  <a:moveTo>
                    <a:pt x="12520" y="0"/>
                  </a:moveTo>
                  <a:cubicBezTo>
                    <a:pt x="11938" y="0"/>
                    <a:pt x="11391" y="131"/>
                    <a:pt x="10901" y="430"/>
                  </a:cubicBezTo>
                  <a:cubicBezTo>
                    <a:pt x="7157" y="2987"/>
                    <a:pt x="15546" y="6156"/>
                    <a:pt x="15546" y="6156"/>
                  </a:cubicBezTo>
                  <a:cubicBezTo>
                    <a:pt x="15546" y="6156"/>
                    <a:pt x="13122" y="5432"/>
                    <a:pt x="10246" y="5432"/>
                  </a:cubicBezTo>
                  <a:cubicBezTo>
                    <a:pt x="7714" y="5432"/>
                    <a:pt x="4832" y="5993"/>
                    <a:pt x="2944" y="8100"/>
                  </a:cubicBezTo>
                  <a:cubicBezTo>
                    <a:pt x="1" y="11251"/>
                    <a:pt x="2182" y="12820"/>
                    <a:pt x="4854" y="12820"/>
                  </a:cubicBezTo>
                  <a:cubicBezTo>
                    <a:pt x="5877" y="12820"/>
                    <a:pt x="6970" y="12591"/>
                    <a:pt x="7877" y="12133"/>
                  </a:cubicBezTo>
                  <a:cubicBezTo>
                    <a:pt x="11189" y="10332"/>
                    <a:pt x="17346" y="10044"/>
                    <a:pt x="17347" y="10044"/>
                  </a:cubicBezTo>
                  <a:lnTo>
                    <a:pt x="17347" y="10044"/>
                  </a:lnTo>
                  <a:cubicBezTo>
                    <a:pt x="17346" y="10044"/>
                    <a:pt x="7877" y="14257"/>
                    <a:pt x="6401" y="18902"/>
                  </a:cubicBezTo>
                  <a:cubicBezTo>
                    <a:pt x="5103" y="22540"/>
                    <a:pt x="7584" y="25251"/>
                    <a:pt x="9723" y="25251"/>
                  </a:cubicBezTo>
                  <a:cubicBezTo>
                    <a:pt x="10315" y="25251"/>
                    <a:pt x="10881" y="25044"/>
                    <a:pt x="11334" y="24591"/>
                  </a:cubicBezTo>
                  <a:cubicBezTo>
                    <a:pt x="13458" y="22503"/>
                    <a:pt x="19578" y="13934"/>
                    <a:pt x="19579" y="13933"/>
                  </a:cubicBezTo>
                  <a:lnTo>
                    <a:pt x="19579" y="13933"/>
                  </a:lnTo>
                  <a:cubicBezTo>
                    <a:pt x="19579" y="13934"/>
                    <a:pt x="16446" y="21891"/>
                    <a:pt x="15546" y="26391"/>
                  </a:cubicBezTo>
                  <a:cubicBezTo>
                    <a:pt x="15103" y="28610"/>
                    <a:pt x="16374" y="29849"/>
                    <a:pt x="18027" y="29849"/>
                  </a:cubicBezTo>
                  <a:cubicBezTo>
                    <a:pt x="19728" y="29849"/>
                    <a:pt x="21833" y="28538"/>
                    <a:pt x="22892" y="25635"/>
                  </a:cubicBezTo>
                  <a:cubicBezTo>
                    <a:pt x="24980" y="19947"/>
                    <a:pt x="24260" y="14258"/>
                    <a:pt x="24260" y="14257"/>
                  </a:cubicBezTo>
                  <a:lnTo>
                    <a:pt x="24260" y="14257"/>
                  </a:lnTo>
                  <a:cubicBezTo>
                    <a:pt x="24260" y="14259"/>
                    <a:pt x="25880" y="20991"/>
                    <a:pt x="25448" y="28192"/>
                  </a:cubicBezTo>
                  <a:cubicBezTo>
                    <a:pt x="25215" y="31843"/>
                    <a:pt x="26255" y="33386"/>
                    <a:pt x="27506" y="33386"/>
                  </a:cubicBezTo>
                  <a:cubicBezTo>
                    <a:pt x="28771" y="33386"/>
                    <a:pt x="30252" y="31807"/>
                    <a:pt x="30849" y="29236"/>
                  </a:cubicBezTo>
                  <a:cubicBezTo>
                    <a:pt x="32037" y="24159"/>
                    <a:pt x="29949" y="18291"/>
                    <a:pt x="29949" y="18290"/>
                  </a:cubicBezTo>
                  <a:lnTo>
                    <a:pt x="29949" y="18290"/>
                  </a:lnTo>
                  <a:cubicBezTo>
                    <a:pt x="29950" y="18291"/>
                    <a:pt x="34738" y="24303"/>
                    <a:pt x="36538" y="28480"/>
                  </a:cubicBezTo>
                  <a:cubicBezTo>
                    <a:pt x="36841" y="29213"/>
                    <a:pt x="37209" y="29539"/>
                    <a:pt x="37563" y="29539"/>
                  </a:cubicBezTo>
                  <a:cubicBezTo>
                    <a:pt x="39313" y="29539"/>
                    <a:pt x="40740" y="21602"/>
                    <a:pt x="32506" y="15733"/>
                  </a:cubicBezTo>
                  <a:lnTo>
                    <a:pt x="32506" y="15733"/>
                  </a:lnTo>
                  <a:cubicBezTo>
                    <a:pt x="32506" y="15733"/>
                    <a:pt x="34594" y="16490"/>
                    <a:pt x="36394" y="17678"/>
                  </a:cubicBezTo>
                  <a:cubicBezTo>
                    <a:pt x="36544" y="17802"/>
                    <a:pt x="36678" y="17859"/>
                    <a:pt x="36792" y="17859"/>
                  </a:cubicBezTo>
                  <a:cubicBezTo>
                    <a:pt x="37934" y="17859"/>
                    <a:pt x="37028" y="12101"/>
                    <a:pt x="29661" y="10332"/>
                  </a:cubicBezTo>
                  <a:cubicBezTo>
                    <a:pt x="21703" y="8244"/>
                    <a:pt x="22280" y="6300"/>
                    <a:pt x="22280" y="6300"/>
                  </a:cubicBezTo>
                  <a:cubicBezTo>
                    <a:pt x="22280" y="6300"/>
                    <a:pt x="16558" y="0"/>
                    <a:pt x="1252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
            <p:cNvSpPr/>
            <p:nvPr/>
          </p:nvSpPr>
          <p:spPr>
            <a:xfrm>
              <a:off x="6779650" y="3989900"/>
              <a:ext cx="221475" cy="251150"/>
            </a:xfrm>
            <a:custGeom>
              <a:avLst/>
              <a:gdLst/>
              <a:ahLst/>
              <a:cxnLst/>
              <a:rect l="l" t="t" r="r" b="b"/>
              <a:pathLst>
                <a:path w="8859" h="10046" extrusionOk="0">
                  <a:moveTo>
                    <a:pt x="8246" y="0"/>
                  </a:moveTo>
                  <a:cubicBezTo>
                    <a:pt x="5257" y="288"/>
                    <a:pt x="2377" y="1800"/>
                    <a:pt x="0" y="4357"/>
                  </a:cubicBezTo>
                  <a:cubicBezTo>
                    <a:pt x="0" y="4501"/>
                    <a:pt x="0" y="4789"/>
                    <a:pt x="144" y="4789"/>
                  </a:cubicBezTo>
                  <a:cubicBezTo>
                    <a:pt x="144" y="4861"/>
                    <a:pt x="217" y="4897"/>
                    <a:pt x="289" y="4897"/>
                  </a:cubicBezTo>
                  <a:cubicBezTo>
                    <a:pt x="361" y="4897"/>
                    <a:pt x="433" y="4861"/>
                    <a:pt x="433" y="4789"/>
                  </a:cubicBezTo>
                  <a:cubicBezTo>
                    <a:pt x="1945" y="3133"/>
                    <a:pt x="4357" y="1188"/>
                    <a:pt x="7490" y="756"/>
                  </a:cubicBezTo>
                  <a:lnTo>
                    <a:pt x="7490" y="756"/>
                  </a:lnTo>
                  <a:cubicBezTo>
                    <a:pt x="5690" y="3457"/>
                    <a:pt x="4789" y="6589"/>
                    <a:pt x="4033" y="9758"/>
                  </a:cubicBezTo>
                  <a:cubicBezTo>
                    <a:pt x="3889" y="9902"/>
                    <a:pt x="4033" y="10046"/>
                    <a:pt x="4177" y="10046"/>
                  </a:cubicBezTo>
                  <a:lnTo>
                    <a:pt x="4357" y="10046"/>
                  </a:lnTo>
                  <a:cubicBezTo>
                    <a:pt x="4501" y="10046"/>
                    <a:pt x="4501" y="10046"/>
                    <a:pt x="4645" y="9902"/>
                  </a:cubicBezTo>
                  <a:cubicBezTo>
                    <a:pt x="5401" y="6589"/>
                    <a:pt x="6302" y="3133"/>
                    <a:pt x="8390" y="432"/>
                  </a:cubicBezTo>
                  <a:lnTo>
                    <a:pt x="8858"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
            <p:cNvSpPr/>
            <p:nvPr/>
          </p:nvSpPr>
          <p:spPr>
            <a:xfrm>
              <a:off x="7008300" y="4000700"/>
              <a:ext cx="60325" cy="247575"/>
            </a:xfrm>
            <a:custGeom>
              <a:avLst/>
              <a:gdLst/>
              <a:ahLst/>
              <a:cxnLst/>
              <a:rect l="l" t="t" r="r" b="b"/>
              <a:pathLst>
                <a:path w="2413" h="9903" extrusionOk="0">
                  <a:moveTo>
                    <a:pt x="144" y="0"/>
                  </a:moveTo>
                  <a:cubicBezTo>
                    <a:pt x="0" y="0"/>
                    <a:pt x="0" y="144"/>
                    <a:pt x="0" y="324"/>
                  </a:cubicBezTo>
                  <a:cubicBezTo>
                    <a:pt x="756" y="3457"/>
                    <a:pt x="1332" y="6625"/>
                    <a:pt x="1801" y="9614"/>
                  </a:cubicBezTo>
                  <a:cubicBezTo>
                    <a:pt x="1801" y="9758"/>
                    <a:pt x="1945" y="9902"/>
                    <a:pt x="2089" y="9902"/>
                  </a:cubicBezTo>
                  <a:cubicBezTo>
                    <a:pt x="2233" y="9902"/>
                    <a:pt x="2413" y="9758"/>
                    <a:pt x="2413" y="9614"/>
                  </a:cubicBezTo>
                  <a:cubicBezTo>
                    <a:pt x="1945" y="6445"/>
                    <a:pt x="1332" y="3313"/>
                    <a:pt x="612" y="144"/>
                  </a:cubicBezTo>
                  <a:cubicBezTo>
                    <a:pt x="612" y="0"/>
                    <a:pt x="288" y="0"/>
                    <a:pt x="1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2"/>
            <p:cNvSpPr/>
            <p:nvPr/>
          </p:nvSpPr>
          <p:spPr>
            <a:xfrm>
              <a:off x="7041600" y="4034900"/>
              <a:ext cx="139550" cy="202550"/>
            </a:xfrm>
            <a:custGeom>
              <a:avLst/>
              <a:gdLst/>
              <a:ahLst/>
              <a:cxnLst/>
              <a:rect l="l" t="t" r="r" b="b"/>
              <a:pathLst>
                <a:path w="5582" h="8102" extrusionOk="0">
                  <a:moveTo>
                    <a:pt x="325" y="0"/>
                  </a:moveTo>
                  <a:cubicBezTo>
                    <a:pt x="180" y="144"/>
                    <a:pt x="0" y="288"/>
                    <a:pt x="180" y="432"/>
                  </a:cubicBezTo>
                  <a:cubicBezTo>
                    <a:pt x="469" y="1333"/>
                    <a:pt x="1081" y="1945"/>
                    <a:pt x="1657" y="2557"/>
                  </a:cubicBezTo>
                  <a:lnTo>
                    <a:pt x="1801" y="2989"/>
                  </a:lnTo>
                  <a:cubicBezTo>
                    <a:pt x="3169" y="4501"/>
                    <a:pt x="4213" y="6158"/>
                    <a:pt x="4825" y="7958"/>
                  </a:cubicBezTo>
                  <a:cubicBezTo>
                    <a:pt x="4969" y="8102"/>
                    <a:pt x="5113" y="8102"/>
                    <a:pt x="5113" y="8102"/>
                  </a:cubicBezTo>
                  <a:lnTo>
                    <a:pt x="5257" y="8102"/>
                  </a:lnTo>
                  <a:cubicBezTo>
                    <a:pt x="5401" y="8102"/>
                    <a:pt x="5581" y="7958"/>
                    <a:pt x="5401" y="7778"/>
                  </a:cubicBezTo>
                  <a:cubicBezTo>
                    <a:pt x="4681" y="5834"/>
                    <a:pt x="3601" y="4033"/>
                    <a:pt x="2269" y="2557"/>
                  </a:cubicBezTo>
                  <a:lnTo>
                    <a:pt x="2125" y="2233"/>
                  </a:lnTo>
                  <a:cubicBezTo>
                    <a:pt x="1513" y="1657"/>
                    <a:pt x="901" y="901"/>
                    <a:pt x="757" y="288"/>
                  </a:cubicBezTo>
                  <a:cubicBezTo>
                    <a:pt x="613" y="0"/>
                    <a:pt x="469" y="0"/>
                    <a:pt x="325"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2"/>
            <p:cNvSpPr/>
            <p:nvPr/>
          </p:nvSpPr>
          <p:spPr>
            <a:xfrm>
              <a:off x="7068600" y="4023200"/>
              <a:ext cx="161150" cy="112550"/>
            </a:xfrm>
            <a:custGeom>
              <a:avLst/>
              <a:gdLst/>
              <a:ahLst/>
              <a:cxnLst/>
              <a:rect l="l" t="t" r="r" b="b"/>
              <a:pathLst>
                <a:path w="6446" h="4502" extrusionOk="0">
                  <a:moveTo>
                    <a:pt x="433" y="0"/>
                  </a:moveTo>
                  <a:cubicBezTo>
                    <a:pt x="289" y="0"/>
                    <a:pt x="145" y="0"/>
                    <a:pt x="145" y="144"/>
                  </a:cubicBezTo>
                  <a:cubicBezTo>
                    <a:pt x="1" y="324"/>
                    <a:pt x="145" y="612"/>
                    <a:pt x="289" y="612"/>
                  </a:cubicBezTo>
                  <a:cubicBezTo>
                    <a:pt x="2521" y="1225"/>
                    <a:pt x="4501" y="2557"/>
                    <a:pt x="5834" y="4357"/>
                  </a:cubicBezTo>
                  <a:lnTo>
                    <a:pt x="5978" y="4501"/>
                  </a:lnTo>
                  <a:cubicBezTo>
                    <a:pt x="6122" y="4501"/>
                    <a:pt x="6122" y="4501"/>
                    <a:pt x="6302" y="4357"/>
                  </a:cubicBezTo>
                  <a:cubicBezTo>
                    <a:pt x="6446" y="4357"/>
                    <a:pt x="6446" y="4069"/>
                    <a:pt x="6302" y="3925"/>
                  </a:cubicBezTo>
                  <a:cubicBezTo>
                    <a:pt x="4790" y="2125"/>
                    <a:pt x="2701" y="756"/>
                    <a:pt x="433"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2"/>
            <p:cNvSpPr/>
            <p:nvPr/>
          </p:nvSpPr>
          <p:spPr>
            <a:xfrm>
              <a:off x="6667125" y="3854875"/>
              <a:ext cx="299775" cy="131450"/>
            </a:xfrm>
            <a:custGeom>
              <a:avLst/>
              <a:gdLst/>
              <a:ahLst/>
              <a:cxnLst/>
              <a:rect l="l" t="t" r="r" b="b"/>
              <a:pathLst>
                <a:path w="11991" h="5258" extrusionOk="0">
                  <a:moveTo>
                    <a:pt x="4357" y="0"/>
                  </a:moveTo>
                  <a:cubicBezTo>
                    <a:pt x="4177" y="0"/>
                    <a:pt x="4033" y="0"/>
                    <a:pt x="4033" y="144"/>
                  </a:cubicBezTo>
                  <a:cubicBezTo>
                    <a:pt x="3889" y="288"/>
                    <a:pt x="4033" y="576"/>
                    <a:pt x="4177" y="576"/>
                  </a:cubicBezTo>
                  <a:cubicBezTo>
                    <a:pt x="6302" y="1188"/>
                    <a:pt x="8246" y="2232"/>
                    <a:pt x="10047" y="3601"/>
                  </a:cubicBezTo>
                  <a:cubicBezTo>
                    <a:pt x="9215" y="3554"/>
                    <a:pt x="8259" y="3503"/>
                    <a:pt x="7222" y="3503"/>
                  </a:cubicBezTo>
                  <a:cubicBezTo>
                    <a:pt x="5070" y="3503"/>
                    <a:pt x="2575" y="3721"/>
                    <a:pt x="145" y="4645"/>
                  </a:cubicBezTo>
                  <a:cubicBezTo>
                    <a:pt x="1" y="4789"/>
                    <a:pt x="1" y="4933"/>
                    <a:pt x="1" y="5077"/>
                  </a:cubicBezTo>
                  <a:cubicBezTo>
                    <a:pt x="1" y="5257"/>
                    <a:pt x="145" y="5257"/>
                    <a:pt x="289" y="5257"/>
                  </a:cubicBezTo>
                  <a:lnTo>
                    <a:pt x="433" y="5257"/>
                  </a:lnTo>
                  <a:cubicBezTo>
                    <a:pt x="2754" y="4363"/>
                    <a:pt x="5213" y="4098"/>
                    <a:pt x="7305" y="4098"/>
                  </a:cubicBezTo>
                  <a:cubicBezTo>
                    <a:pt x="8750" y="4098"/>
                    <a:pt x="10020" y="4224"/>
                    <a:pt x="10947" y="4357"/>
                  </a:cubicBezTo>
                  <a:lnTo>
                    <a:pt x="11991" y="4501"/>
                  </a:lnTo>
                  <a:lnTo>
                    <a:pt x="11235" y="3889"/>
                  </a:lnTo>
                  <a:cubicBezTo>
                    <a:pt x="9290" y="2088"/>
                    <a:pt x="6878" y="756"/>
                    <a:pt x="4357"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2"/>
            <p:cNvSpPr/>
            <p:nvPr/>
          </p:nvSpPr>
          <p:spPr>
            <a:xfrm>
              <a:off x="6861575" y="3867350"/>
              <a:ext cx="288975" cy="206775"/>
            </a:xfrm>
            <a:custGeom>
              <a:avLst/>
              <a:gdLst/>
              <a:ahLst/>
              <a:cxnLst/>
              <a:rect l="l" t="t" r="r" b="b"/>
              <a:pathLst>
                <a:path w="11559" h="8271" extrusionOk="0">
                  <a:moveTo>
                    <a:pt x="4106" y="0"/>
                  </a:moveTo>
                  <a:cubicBezTo>
                    <a:pt x="2810" y="0"/>
                    <a:pt x="1711" y="489"/>
                    <a:pt x="1080" y="1445"/>
                  </a:cubicBezTo>
                  <a:cubicBezTo>
                    <a:pt x="0" y="3246"/>
                    <a:pt x="1800" y="4902"/>
                    <a:pt x="4357" y="6558"/>
                  </a:cubicBezTo>
                  <a:cubicBezTo>
                    <a:pt x="5920" y="7549"/>
                    <a:pt x="7482" y="8270"/>
                    <a:pt x="8700" y="8270"/>
                  </a:cubicBezTo>
                  <a:cubicBezTo>
                    <a:pt x="9474" y="8270"/>
                    <a:pt x="10108" y="7978"/>
                    <a:pt x="10514" y="7279"/>
                  </a:cubicBezTo>
                  <a:cubicBezTo>
                    <a:pt x="11558" y="5478"/>
                    <a:pt x="10370" y="2778"/>
                    <a:pt x="7814" y="1157"/>
                  </a:cubicBezTo>
                  <a:cubicBezTo>
                    <a:pt x="6548" y="381"/>
                    <a:pt x="5250" y="0"/>
                    <a:pt x="4106"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5" name="Google Shape;215;p2"/>
          <p:cNvGrpSpPr/>
          <p:nvPr/>
        </p:nvGrpSpPr>
        <p:grpSpPr>
          <a:xfrm>
            <a:off x="4386303" y="4998461"/>
            <a:ext cx="635831" cy="521044"/>
            <a:chOff x="6372100" y="3764900"/>
            <a:chExt cx="1018525" cy="834650"/>
          </a:xfrm>
        </p:grpSpPr>
        <p:sp>
          <p:nvSpPr>
            <p:cNvPr id="216" name="Google Shape;216;p2"/>
            <p:cNvSpPr/>
            <p:nvPr/>
          </p:nvSpPr>
          <p:spPr>
            <a:xfrm>
              <a:off x="6372100" y="3764900"/>
              <a:ext cx="1018525" cy="834650"/>
            </a:xfrm>
            <a:custGeom>
              <a:avLst/>
              <a:gdLst/>
              <a:ahLst/>
              <a:cxnLst/>
              <a:rect l="l" t="t" r="r" b="b"/>
              <a:pathLst>
                <a:path w="40741" h="33386" extrusionOk="0">
                  <a:moveTo>
                    <a:pt x="12520" y="0"/>
                  </a:moveTo>
                  <a:cubicBezTo>
                    <a:pt x="11938" y="0"/>
                    <a:pt x="11391" y="131"/>
                    <a:pt x="10901" y="430"/>
                  </a:cubicBezTo>
                  <a:cubicBezTo>
                    <a:pt x="7157" y="2987"/>
                    <a:pt x="15546" y="6156"/>
                    <a:pt x="15546" y="6156"/>
                  </a:cubicBezTo>
                  <a:cubicBezTo>
                    <a:pt x="15546" y="6156"/>
                    <a:pt x="13122" y="5432"/>
                    <a:pt x="10246" y="5432"/>
                  </a:cubicBezTo>
                  <a:cubicBezTo>
                    <a:pt x="7714" y="5432"/>
                    <a:pt x="4832" y="5993"/>
                    <a:pt x="2944" y="8100"/>
                  </a:cubicBezTo>
                  <a:cubicBezTo>
                    <a:pt x="1" y="11251"/>
                    <a:pt x="2182" y="12820"/>
                    <a:pt x="4854" y="12820"/>
                  </a:cubicBezTo>
                  <a:cubicBezTo>
                    <a:pt x="5877" y="12820"/>
                    <a:pt x="6970" y="12591"/>
                    <a:pt x="7877" y="12133"/>
                  </a:cubicBezTo>
                  <a:cubicBezTo>
                    <a:pt x="11189" y="10332"/>
                    <a:pt x="17346" y="10044"/>
                    <a:pt x="17347" y="10044"/>
                  </a:cubicBezTo>
                  <a:lnTo>
                    <a:pt x="17347" y="10044"/>
                  </a:lnTo>
                  <a:cubicBezTo>
                    <a:pt x="17346" y="10044"/>
                    <a:pt x="7877" y="14257"/>
                    <a:pt x="6401" y="18902"/>
                  </a:cubicBezTo>
                  <a:cubicBezTo>
                    <a:pt x="5103" y="22540"/>
                    <a:pt x="7584" y="25251"/>
                    <a:pt x="9723" y="25251"/>
                  </a:cubicBezTo>
                  <a:cubicBezTo>
                    <a:pt x="10315" y="25251"/>
                    <a:pt x="10881" y="25044"/>
                    <a:pt x="11334" y="24591"/>
                  </a:cubicBezTo>
                  <a:cubicBezTo>
                    <a:pt x="13458" y="22503"/>
                    <a:pt x="19578" y="13934"/>
                    <a:pt x="19579" y="13933"/>
                  </a:cubicBezTo>
                  <a:lnTo>
                    <a:pt x="19579" y="13933"/>
                  </a:lnTo>
                  <a:cubicBezTo>
                    <a:pt x="19579" y="13934"/>
                    <a:pt x="16446" y="21891"/>
                    <a:pt x="15546" y="26391"/>
                  </a:cubicBezTo>
                  <a:cubicBezTo>
                    <a:pt x="15103" y="28610"/>
                    <a:pt x="16374" y="29849"/>
                    <a:pt x="18027" y="29849"/>
                  </a:cubicBezTo>
                  <a:cubicBezTo>
                    <a:pt x="19728" y="29849"/>
                    <a:pt x="21833" y="28538"/>
                    <a:pt x="22892" y="25635"/>
                  </a:cubicBezTo>
                  <a:cubicBezTo>
                    <a:pt x="24980" y="19947"/>
                    <a:pt x="24260" y="14258"/>
                    <a:pt x="24260" y="14257"/>
                  </a:cubicBezTo>
                  <a:lnTo>
                    <a:pt x="24260" y="14257"/>
                  </a:lnTo>
                  <a:cubicBezTo>
                    <a:pt x="24260" y="14259"/>
                    <a:pt x="25880" y="20991"/>
                    <a:pt x="25448" y="28192"/>
                  </a:cubicBezTo>
                  <a:cubicBezTo>
                    <a:pt x="25215" y="31843"/>
                    <a:pt x="26255" y="33386"/>
                    <a:pt x="27506" y="33386"/>
                  </a:cubicBezTo>
                  <a:cubicBezTo>
                    <a:pt x="28771" y="33386"/>
                    <a:pt x="30252" y="31807"/>
                    <a:pt x="30849" y="29236"/>
                  </a:cubicBezTo>
                  <a:cubicBezTo>
                    <a:pt x="32037" y="24159"/>
                    <a:pt x="29949" y="18291"/>
                    <a:pt x="29949" y="18290"/>
                  </a:cubicBezTo>
                  <a:lnTo>
                    <a:pt x="29949" y="18290"/>
                  </a:lnTo>
                  <a:cubicBezTo>
                    <a:pt x="29950" y="18291"/>
                    <a:pt x="34738" y="24303"/>
                    <a:pt x="36538" y="28480"/>
                  </a:cubicBezTo>
                  <a:cubicBezTo>
                    <a:pt x="36841" y="29213"/>
                    <a:pt x="37209" y="29539"/>
                    <a:pt x="37563" y="29539"/>
                  </a:cubicBezTo>
                  <a:cubicBezTo>
                    <a:pt x="39313" y="29539"/>
                    <a:pt x="40740" y="21602"/>
                    <a:pt x="32506" y="15733"/>
                  </a:cubicBezTo>
                  <a:lnTo>
                    <a:pt x="32506" y="15733"/>
                  </a:lnTo>
                  <a:cubicBezTo>
                    <a:pt x="32506" y="15733"/>
                    <a:pt x="34594" y="16490"/>
                    <a:pt x="36394" y="17678"/>
                  </a:cubicBezTo>
                  <a:cubicBezTo>
                    <a:pt x="36544" y="17802"/>
                    <a:pt x="36678" y="17859"/>
                    <a:pt x="36792" y="17859"/>
                  </a:cubicBezTo>
                  <a:cubicBezTo>
                    <a:pt x="37934" y="17859"/>
                    <a:pt x="37028" y="12101"/>
                    <a:pt x="29661" y="10332"/>
                  </a:cubicBezTo>
                  <a:cubicBezTo>
                    <a:pt x="21703" y="8244"/>
                    <a:pt x="22280" y="6300"/>
                    <a:pt x="22280" y="6300"/>
                  </a:cubicBezTo>
                  <a:cubicBezTo>
                    <a:pt x="22280" y="6300"/>
                    <a:pt x="16558" y="0"/>
                    <a:pt x="12520"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2"/>
            <p:cNvSpPr/>
            <p:nvPr/>
          </p:nvSpPr>
          <p:spPr>
            <a:xfrm>
              <a:off x="6779650" y="3989900"/>
              <a:ext cx="221475" cy="251150"/>
            </a:xfrm>
            <a:custGeom>
              <a:avLst/>
              <a:gdLst/>
              <a:ahLst/>
              <a:cxnLst/>
              <a:rect l="l" t="t" r="r" b="b"/>
              <a:pathLst>
                <a:path w="8859" h="10046" extrusionOk="0">
                  <a:moveTo>
                    <a:pt x="8246" y="0"/>
                  </a:moveTo>
                  <a:cubicBezTo>
                    <a:pt x="5257" y="288"/>
                    <a:pt x="2377" y="1800"/>
                    <a:pt x="0" y="4357"/>
                  </a:cubicBezTo>
                  <a:cubicBezTo>
                    <a:pt x="0" y="4501"/>
                    <a:pt x="0" y="4789"/>
                    <a:pt x="144" y="4789"/>
                  </a:cubicBezTo>
                  <a:cubicBezTo>
                    <a:pt x="144" y="4861"/>
                    <a:pt x="217" y="4897"/>
                    <a:pt x="289" y="4897"/>
                  </a:cubicBezTo>
                  <a:cubicBezTo>
                    <a:pt x="361" y="4897"/>
                    <a:pt x="433" y="4861"/>
                    <a:pt x="433" y="4789"/>
                  </a:cubicBezTo>
                  <a:cubicBezTo>
                    <a:pt x="1945" y="3133"/>
                    <a:pt x="4357" y="1188"/>
                    <a:pt x="7490" y="756"/>
                  </a:cubicBezTo>
                  <a:lnTo>
                    <a:pt x="7490" y="756"/>
                  </a:lnTo>
                  <a:cubicBezTo>
                    <a:pt x="5690" y="3457"/>
                    <a:pt x="4789" y="6589"/>
                    <a:pt x="4033" y="9758"/>
                  </a:cubicBezTo>
                  <a:cubicBezTo>
                    <a:pt x="3889" y="9902"/>
                    <a:pt x="4033" y="10046"/>
                    <a:pt x="4177" y="10046"/>
                  </a:cubicBezTo>
                  <a:lnTo>
                    <a:pt x="4357" y="10046"/>
                  </a:lnTo>
                  <a:cubicBezTo>
                    <a:pt x="4501" y="10046"/>
                    <a:pt x="4501" y="10046"/>
                    <a:pt x="4645" y="9902"/>
                  </a:cubicBezTo>
                  <a:cubicBezTo>
                    <a:pt x="5401" y="6589"/>
                    <a:pt x="6302" y="3133"/>
                    <a:pt x="8390" y="432"/>
                  </a:cubicBezTo>
                  <a:lnTo>
                    <a:pt x="8858"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
            <p:cNvSpPr/>
            <p:nvPr/>
          </p:nvSpPr>
          <p:spPr>
            <a:xfrm>
              <a:off x="7008300" y="4000700"/>
              <a:ext cx="60325" cy="247575"/>
            </a:xfrm>
            <a:custGeom>
              <a:avLst/>
              <a:gdLst/>
              <a:ahLst/>
              <a:cxnLst/>
              <a:rect l="l" t="t" r="r" b="b"/>
              <a:pathLst>
                <a:path w="2413" h="9903" extrusionOk="0">
                  <a:moveTo>
                    <a:pt x="144" y="0"/>
                  </a:moveTo>
                  <a:cubicBezTo>
                    <a:pt x="0" y="0"/>
                    <a:pt x="0" y="144"/>
                    <a:pt x="0" y="324"/>
                  </a:cubicBezTo>
                  <a:cubicBezTo>
                    <a:pt x="756" y="3457"/>
                    <a:pt x="1332" y="6625"/>
                    <a:pt x="1801" y="9614"/>
                  </a:cubicBezTo>
                  <a:cubicBezTo>
                    <a:pt x="1801" y="9758"/>
                    <a:pt x="1945" y="9902"/>
                    <a:pt x="2089" y="9902"/>
                  </a:cubicBezTo>
                  <a:cubicBezTo>
                    <a:pt x="2233" y="9902"/>
                    <a:pt x="2413" y="9758"/>
                    <a:pt x="2413" y="9614"/>
                  </a:cubicBezTo>
                  <a:cubicBezTo>
                    <a:pt x="1945" y="6445"/>
                    <a:pt x="1332" y="3313"/>
                    <a:pt x="612" y="144"/>
                  </a:cubicBezTo>
                  <a:cubicBezTo>
                    <a:pt x="612" y="0"/>
                    <a:pt x="288" y="0"/>
                    <a:pt x="1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2"/>
            <p:cNvSpPr/>
            <p:nvPr/>
          </p:nvSpPr>
          <p:spPr>
            <a:xfrm>
              <a:off x="7041600" y="4034900"/>
              <a:ext cx="139550" cy="202550"/>
            </a:xfrm>
            <a:custGeom>
              <a:avLst/>
              <a:gdLst/>
              <a:ahLst/>
              <a:cxnLst/>
              <a:rect l="l" t="t" r="r" b="b"/>
              <a:pathLst>
                <a:path w="5582" h="8102" extrusionOk="0">
                  <a:moveTo>
                    <a:pt x="325" y="0"/>
                  </a:moveTo>
                  <a:cubicBezTo>
                    <a:pt x="180" y="144"/>
                    <a:pt x="0" y="288"/>
                    <a:pt x="180" y="432"/>
                  </a:cubicBezTo>
                  <a:cubicBezTo>
                    <a:pt x="469" y="1333"/>
                    <a:pt x="1081" y="1945"/>
                    <a:pt x="1657" y="2557"/>
                  </a:cubicBezTo>
                  <a:lnTo>
                    <a:pt x="1801" y="2989"/>
                  </a:lnTo>
                  <a:cubicBezTo>
                    <a:pt x="3169" y="4501"/>
                    <a:pt x="4213" y="6158"/>
                    <a:pt x="4825" y="7958"/>
                  </a:cubicBezTo>
                  <a:cubicBezTo>
                    <a:pt x="4969" y="8102"/>
                    <a:pt x="5113" y="8102"/>
                    <a:pt x="5113" y="8102"/>
                  </a:cubicBezTo>
                  <a:lnTo>
                    <a:pt x="5257" y="8102"/>
                  </a:lnTo>
                  <a:cubicBezTo>
                    <a:pt x="5401" y="8102"/>
                    <a:pt x="5581" y="7958"/>
                    <a:pt x="5401" y="7778"/>
                  </a:cubicBezTo>
                  <a:cubicBezTo>
                    <a:pt x="4681" y="5834"/>
                    <a:pt x="3601" y="4033"/>
                    <a:pt x="2269" y="2557"/>
                  </a:cubicBezTo>
                  <a:lnTo>
                    <a:pt x="2125" y="2233"/>
                  </a:lnTo>
                  <a:cubicBezTo>
                    <a:pt x="1513" y="1657"/>
                    <a:pt x="901" y="901"/>
                    <a:pt x="757" y="288"/>
                  </a:cubicBezTo>
                  <a:cubicBezTo>
                    <a:pt x="613" y="0"/>
                    <a:pt x="469" y="0"/>
                    <a:pt x="325"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2"/>
            <p:cNvSpPr/>
            <p:nvPr/>
          </p:nvSpPr>
          <p:spPr>
            <a:xfrm>
              <a:off x="7068600" y="4023200"/>
              <a:ext cx="161150" cy="112550"/>
            </a:xfrm>
            <a:custGeom>
              <a:avLst/>
              <a:gdLst/>
              <a:ahLst/>
              <a:cxnLst/>
              <a:rect l="l" t="t" r="r" b="b"/>
              <a:pathLst>
                <a:path w="6446" h="4502" extrusionOk="0">
                  <a:moveTo>
                    <a:pt x="433" y="0"/>
                  </a:moveTo>
                  <a:cubicBezTo>
                    <a:pt x="289" y="0"/>
                    <a:pt x="145" y="0"/>
                    <a:pt x="145" y="144"/>
                  </a:cubicBezTo>
                  <a:cubicBezTo>
                    <a:pt x="1" y="324"/>
                    <a:pt x="145" y="612"/>
                    <a:pt x="289" y="612"/>
                  </a:cubicBezTo>
                  <a:cubicBezTo>
                    <a:pt x="2521" y="1225"/>
                    <a:pt x="4501" y="2557"/>
                    <a:pt x="5834" y="4357"/>
                  </a:cubicBezTo>
                  <a:lnTo>
                    <a:pt x="5978" y="4501"/>
                  </a:lnTo>
                  <a:cubicBezTo>
                    <a:pt x="6122" y="4501"/>
                    <a:pt x="6122" y="4501"/>
                    <a:pt x="6302" y="4357"/>
                  </a:cubicBezTo>
                  <a:cubicBezTo>
                    <a:pt x="6446" y="4357"/>
                    <a:pt x="6446" y="4069"/>
                    <a:pt x="6302" y="3925"/>
                  </a:cubicBezTo>
                  <a:cubicBezTo>
                    <a:pt x="4790" y="2125"/>
                    <a:pt x="2701" y="756"/>
                    <a:pt x="433"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
            <p:cNvSpPr/>
            <p:nvPr/>
          </p:nvSpPr>
          <p:spPr>
            <a:xfrm>
              <a:off x="6667125" y="3854875"/>
              <a:ext cx="299775" cy="131450"/>
            </a:xfrm>
            <a:custGeom>
              <a:avLst/>
              <a:gdLst/>
              <a:ahLst/>
              <a:cxnLst/>
              <a:rect l="l" t="t" r="r" b="b"/>
              <a:pathLst>
                <a:path w="11991" h="5258" extrusionOk="0">
                  <a:moveTo>
                    <a:pt x="4357" y="0"/>
                  </a:moveTo>
                  <a:cubicBezTo>
                    <a:pt x="4177" y="0"/>
                    <a:pt x="4033" y="0"/>
                    <a:pt x="4033" y="144"/>
                  </a:cubicBezTo>
                  <a:cubicBezTo>
                    <a:pt x="3889" y="288"/>
                    <a:pt x="4033" y="576"/>
                    <a:pt x="4177" y="576"/>
                  </a:cubicBezTo>
                  <a:cubicBezTo>
                    <a:pt x="6302" y="1188"/>
                    <a:pt x="8246" y="2232"/>
                    <a:pt x="10047" y="3601"/>
                  </a:cubicBezTo>
                  <a:cubicBezTo>
                    <a:pt x="9215" y="3554"/>
                    <a:pt x="8259" y="3503"/>
                    <a:pt x="7222" y="3503"/>
                  </a:cubicBezTo>
                  <a:cubicBezTo>
                    <a:pt x="5070" y="3503"/>
                    <a:pt x="2575" y="3721"/>
                    <a:pt x="145" y="4645"/>
                  </a:cubicBezTo>
                  <a:cubicBezTo>
                    <a:pt x="1" y="4789"/>
                    <a:pt x="1" y="4933"/>
                    <a:pt x="1" y="5077"/>
                  </a:cubicBezTo>
                  <a:cubicBezTo>
                    <a:pt x="1" y="5257"/>
                    <a:pt x="145" y="5257"/>
                    <a:pt x="289" y="5257"/>
                  </a:cubicBezTo>
                  <a:lnTo>
                    <a:pt x="433" y="5257"/>
                  </a:lnTo>
                  <a:cubicBezTo>
                    <a:pt x="2754" y="4363"/>
                    <a:pt x="5213" y="4098"/>
                    <a:pt x="7305" y="4098"/>
                  </a:cubicBezTo>
                  <a:cubicBezTo>
                    <a:pt x="8750" y="4098"/>
                    <a:pt x="10020" y="4224"/>
                    <a:pt x="10947" y="4357"/>
                  </a:cubicBezTo>
                  <a:lnTo>
                    <a:pt x="11991" y="4501"/>
                  </a:lnTo>
                  <a:lnTo>
                    <a:pt x="11235" y="3889"/>
                  </a:lnTo>
                  <a:cubicBezTo>
                    <a:pt x="9290" y="2088"/>
                    <a:pt x="6878" y="756"/>
                    <a:pt x="4357"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2"/>
            <p:cNvSpPr/>
            <p:nvPr/>
          </p:nvSpPr>
          <p:spPr>
            <a:xfrm>
              <a:off x="6861575" y="3867350"/>
              <a:ext cx="288975" cy="206775"/>
            </a:xfrm>
            <a:custGeom>
              <a:avLst/>
              <a:gdLst/>
              <a:ahLst/>
              <a:cxnLst/>
              <a:rect l="l" t="t" r="r" b="b"/>
              <a:pathLst>
                <a:path w="11559" h="8271" extrusionOk="0">
                  <a:moveTo>
                    <a:pt x="4106" y="0"/>
                  </a:moveTo>
                  <a:cubicBezTo>
                    <a:pt x="2810" y="0"/>
                    <a:pt x="1711" y="489"/>
                    <a:pt x="1080" y="1445"/>
                  </a:cubicBezTo>
                  <a:cubicBezTo>
                    <a:pt x="0" y="3246"/>
                    <a:pt x="1800" y="4902"/>
                    <a:pt x="4357" y="6558"/>
                  </a:cubicBezTo>
                  <a:cubicBezTo>
                    <a:pt x="5920" y="7549"/>
                    <a:pt x="7482" y="8270"/>
                    <a:pt x="8700" y="8270"/>
                  </a:cubicBezTo>
                  <a:cubicBezTo>
                    <a:pt x="9474" y="8270"/>
                    <a:pt x="10108" y="7978"/>
                    <a:pt x="10514" y="7279"/>
                  </a:cubicBezTo>
                  <a:cubicBezTo>
                    <a:pt x="11558" y="5478"/>
                    <a:pt x="10370" y="2778"/>
                    <a:pt x="7814" y="1157"/>
                  </a:cubicBezTo>
                  <a:cubicBezTo>
                    <a:pt x="6548" y="381"/>
                    <a:pt x="5250" y="0"/>
                    <a:pt x="4106"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7110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3"/>
        <p:cNvGrpSpPr/>
        <p:nvPr/>
      </p:nvGrpSpPr>
      <p:grpSpPr>
        <a:xfrm>
          <a:off x="0" y="0"/>
          <a:ext cx="0" cy="0"/>
          <a:chOff x="0" y="0"/>
          <a:chExt cx="0" cy="0"/>
        </a:xfrm>
      </p:grpSpPr>
      <p:grpSp>
        <p:nvGrpSpPr>
          <p:cNvPr id="224" name="Google Shape;224;p3"/>
          <p:cNvGrpSpPr/>
          <p:nvPr/>
        </p:nvGrpSpPr>
        <p:grpSpPr>
          <a:xfrm>
            <a:off x="-200" y="3940890"/>
            <a:ext cx="12191955" cy="2917047"/>
            <a:chOff x="-150" y="2955667"/>
            <a:chExt cx="9143966" cy="2187785"/>
          </a:xfrm>
        </p:grpSpPr>
        <p:sp>
          <p:nvSpPr>
            <p:cNvPr id="225" name="Google Shape;225;p3"/>
            <p:cNvSpPr/>
            <p:nvPr/>
          </p:nvSpPr>
          <p:spPr>
            <a:xfrm flipH="1">
              <a:off x="-139" y="3209921"/>
              <a:ext cx="7172155" cy="774310"/>
            </a:xfrm>
            <a:custGeom>
              <a:avLst/>
              <a:gdLst/>
              <a:ahLst/>
              <a:cxnLst/>
              <a:rect l="l" t="t" r="r" b="b"/>
              <a:pathLst>
                <a:path w="55638" h="8504" extrusionOk="0">
                  <a:moveTo>
                    <a:pt x="43164" y="0"/>
                  </a:moveTo>
                  <a:cubicBezTo>
                    <a:pt x="40944" y="0"/>
                    <a:pt x="38377" y="80"/>
                    <a:pt x="35422" y="279"/>
                  </a:cubicBezTo>
                  <a:cubicBezTo>
                    <a:pt x="34577" y="339"/>
                    <a:pt x="33731" y="394"/>
                    <a:pt x="32862" y="473"/>
                  </a:cubicBezTo>
                  <a:cubicBezTo>
                    <a:pt x="28339" y="880"/>
                    <a:pt x="23658" y="1494"/>
                    <a:pt x="19310" y="2206"/>
                  </a:cubicBezTo>
                  <a:cubicBezTo>
                    <a:pt x="8701" y="3901"/>
                    <a:pt x="1" y="5999"/>
                    <a:pt x="1" y="5999"/>
                  </a:cubicBezTo>
                  <a:lnTo>
                    <a:pt x="1" y="8503"/>
                  </a:lnTo>
                  <a:lnTo>
                    <a:pt x="55637" y="8503"/>
                  </a:lnTo>
                  <a:lnTo>
                    <a:pt x="55637" y="1513"/>
                  </a:lnTo>
                  <a:lnTo>
                    <a:pt x="55637" y="1397"/>
                  </a:lnTo>
                  <a:cubicBezTo>
                    <a:pt x="55637" y="1397"/>
                    <a:pt x="55600" y="1379"/>
                    <a:pt x="55485" y="1342"/>
                  </a:cubicBezTo>
                  <a:cubicBezTo>
                    <a:pt x="54745" y="1070"/>
                    <a:pt x="51274" y="0"/>
                    <a:pt x="43164"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3"/>
            <p:cNvSpPr/>
            <p:nvPr/>
          </p:nvSpPr>
          <p:spPr>
            <a:xfrm flipH="1">
              <a:off x="-150" y="3678376"/>
              <a:ext cx="9143966" cy="1465048"/>
            </a:xfrm>
            <a:custGeom>
              <a:avLst/>
              <a:gdLst/>
              <a:ahLst/>
              <a:cxnLst/>
              <a:rect l="l" t="t" r="r" b="b"/>
              <a:pathLst>
                <a:path w="55638" h="13063" extrusionOk="0">
                  <a:moveTo>
                    <a:pt x="18328" y="1"/>
                  </a:moveTo>
                  <a:cubicBezTo>
                    <a:pt x="9728" y="1"/>
                    <a:pt x="1" y="1839"/>
                    <a:pt x="1" y="1839"/>
                  </a:cubicBezTo>
                  <a:lnTo>
                    <a:pt x="1" y="13062"/>
                  </a:lnTo>
                  <a:lnTo>
                    <a:pt x="55637" y="13062"/>
                  </a:lnTo>
                  <a:lnTo>
                    <a:pt x="55637" y="1839"/>
                  </a:lnTo>
                  <a:cubicBezTo>
                    <a:pt x="55637" y="1839"/>
                    <a:pt x="54001" y="1876"/>
                    <a:pt x="51326" y="1876"/>
                  </a:cubicBezTo>
                  <a:lnTo>
                    <a:pt x="51308" y="1876"/>
                  </a:lnTo>
                  <a:cubicBezTo>
                    <a:pt x="45241" y="1876"/>
                    <a:pt x="33846" y="1663"/>
                    <a:pt x="23815" y="319"/>
                  </a:cubicBezTo>
                  <a:cubicBezTo>
                    <a:pt x="22124" y="93"/>
                    <a:pt x="20254" y="1"/>
                    <a:pt x="18328" y="1"/>
                  </a:cubicBezTo>
                  <a:close/>
                </a:path>
              </a:pathLst>
            </a:cu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3"/>
            <p:cNvSpPr/>
            <p:nvPr/>
          </p:nvSpPr>
          <p:spPr>
            <a:xfrm flipH="1">
              <a:off x="-150" y="3978731"/>
              <a:ext cx="9143966" cy="1164721"/>
            </a:xfrm>
            <a:custGeom>
              <a:avLst/>
              <a:gdLst/>
              <a:ahLst/>
              <a:cxnLst/>
              <a:rect l="l" t="t" r="r" b="b"/>
              <a:pathLst>
                <a:path w="55638" h="9705" extrusionOk="0">
                  <a:moveTo>
                    <a:pt x="47791" y="1"/>
                  </a:moveTo>
                  <a:cubicBezTo>
                    <a:pt x="42137" y="1"/>
                    <a:pt x="36555" y="1243"/>
                    <a:pt x="31014" y="2427"/>
                  </a:cubicBezTo>
                  <a:cubicBezTo>
                    <a:pt x="25816" y="3541"/>
                    <a:pt x="20534" y="4638"/>
                    <a:pt x="15216" y="4638"/>
                  </a:cubicBezTo>
                  <a:cubicBezTo>
                    <a:pt x="14842" y="4638"/>
                    <a:pt x="14468" y="4633"/>
                    <a:pt x="14094" y="4622"/>
                  </a:cubicBezTo>
                  <a:cubicBezTo>
                    <a:pt x="9126" y="4488"/>
                    <a:pt x="4062" y="3235"/>
                    <a:pt x="1" y="403"/>
                  </a:cubicBezTo>
                  <a:lnTo>
                    <a:pt x="1" y="9704"/>
                  </a:lnTo>
                  <a:lnTo>
                    <a:pt x="55637" y="9704"/>
                  </a:lnTo>
                  <a:lnTo>
                    <a:pt x="55637" y="1674"/>
                  </a:lnTo>
                  <a:cubicBezTo>
                    <a:pt x="53368" y="311"/>
                    <a:pt x="50596" y="1"/>
                    <a:pt x="47916" y="1"/>
                  </a:cubicBezTo>
                  <a:cubicBezTo>
                    <a:pt x="47875" y="1"/>
                    <a:pt x="47833" y="1"/>
                    <a:pt x="47791"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3"/>
            <p:cNvSpPr/>
            <p:nvPr/>
          </p:nvSpPr>
          <p:spPr>
            <a:xfrm flipH="1">
              <a:off x="351964" y="4656575"/>
              <a:ext cx="6820062" cy="315900"/>
            </a:xfrm>
            <a:custGeom>
              <a:avLst/>
              <a:gdLst/>
              <a:ahLst/>
              <a:cxnLst/>
              <a:rect l="l" t="t" r="r" b="b"/>
              <a:pathLst>
                <a:path w="48305" h="2348" extrusionOk="0">
                  <a:moveTo>
                    <a:pt x="24162" y="0"/>
                  </a:moveTo>
                  <a:cubicBezTo>
                    <a:pt x="10822" y="0"/>
                    <a:pt x="1" y="518"/>
                    <a:pt x="1" y="1174"/>
                  </a:cubicBezTo>
                  <a:cubicBezTo>
                    <a:pt x="1" y="1825"/>
                    <a:pt x="10822" y="2347"/>
                    <a:pt x="24162" y="2347"/>
                  </a:cubicBezTo>
                  <a:cubicBezTo>
                    <a:pt x="37506" y="2347"/>
                    <a:pt x="48304" y="1825"/>
                    <a:pt x="48304" y="1174"/>
                  </a:cubicBezTo>
                  <a:cubicBezTo>
                    <a:pt x="48304" y="518"/>
                    <a:pt x="37506" y="0"/>
                    <a:pt x="2416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3"/>
            <p:cNvSpPr/>
            <p:nvPr/>
          </p:nvSpPr>
          <p:spPr>
            <a:xfrm flipH="1">
              <a:off x="5554334" y="2955667"/>
              <a:ext cx="3589480" cy="1144072"/>
            </a:xfrm>
            <a:custGeom>
              <a:avLst/>
              <a:gdLst/>
              <a:ahLst/>
              <a:cxnLst/>
              <a:rect l="l" t="t" r="r" b="b"/>
              <a:pathLst>
                <a:path w="19311" h="7519" extrusionOk="0">
                  <a:moveTo>
                    <a:pt x="2360" y="0"/>
                  </a:moveTo>
                  <a:cubicBezTo>
                    <a:pt x="1768" y="0"/>
                    <a:pt x="1169" y="146"/>
                    <a:pt x="634" y="412"/>
                  </a:cubicBezTo>
                  <a:cubicBezTo>
                    <a:pt x="421" y="527"/>
                    <a:pt x="209" y="666"/>
                    <a:pt x="1" y="800"/>
                  </a:cubicBezTo>
                  <a:lnTo>
                    <a:pt x="1" y="7518"/>
                  </a:lnTo>
                  <a:cubicBezTo>
                    <a:pt x="1" y="7518"/>
                    <a:pt x="8701" y="5420"/>
                    <a:pt x="19310" y="3725"/>
                  </a:cubicBezTo>
                  <a:cubicBezTo>
                    <a:pt x="19116" y="3166"/>
                    <a:pt x="18575" y="2722"/>
                    <a:pt x="18021" y="2473"/>
                  </a:cubicBezTo>
                  <a:cubicBezTo>
                    <a:pt x="17539" y="2267"/>
                    <a:pt x="17018" y="2168"/>
                    <a:pt x="16495" y="2168"/>
                  </a:cubicBezTo>
                  <a:cubicBezTo>
                    <a:pt x="15364" y="2168"/>
                    <a:pt x="14227" y="2631"/>
                    <a:pt x="13474" y="3475"/>
                  </a:cubicBezTo>
                  <a:cubicBezTo>
                    <a:pt x="13106" y="2052"/>
                    <a:pt x="11585" y="1160"/>
                    <a:pt x="10099" y="1160"/>
                  </a:cubicBezTo>
                  <a:cubicBezTo>
                    <a:pt x="10036" y="1160"/>
                    <a:pt x="9974" y="1162"/>
                    <a:pt x="9912" y="1165"/>
                  </a:cubicBezTo>
                  <a:cubicBezTo>
                    <a:pt x="8392" y="1243"/>
                    <a:pt x="7006" y="2107"/>
                    <a:pt x="5892" y="3147"/>
                  </a:cubicBezTo>
                  <a:cubicBezTo>
                    <a:pt x="5698" y="1706"/>
                    <a:pt x="4561" y="435"/>
                    <a:pt x="3138" y="88"/>
                  </a:cubicBezTo>
                  <a:cubicBezTo>
                    <a:pt x="2884" y="29"/>
                    <a:pt x="2623" y="0"/>
                    <a:pt x="236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3"/>
            <p:cNvSpPr/>
            <p:nvPr/>
          </p:nvSpPr>
          <p:spPr>
            <a:xfrm flipH="1">
              <a:off x="512439" y="4338925"/>
              <a:ext cx="2526260" cy="193475"/>
            </a:xfrm>
            <a:custGeom>
              <a:avLst/>
              <a:gdLst/>
              <a:ahLst/>
              <a:cxnLst/>
              <a:rect l="l" t="t" r="r" b="b"/>
              <a:pathLst>
                <a:path w="18655" h="1216" extrusionOk="0">
                  <a:moveTo>
                    <a:pt x="9339" y="0"/>
                  </a:moveTo>
                  <a:cubicBezTo>
                    <a:pt x="4178" y="0"/>
                    <a:pt x="1" y="273"/>
                    <a:pt x="1" y="620"/>
                  </a:cubicBezTo>
                  <a:cubicBezTo>
                    <a:pt x="1" y="948"/>
                    <a:pt x="4178" y="1216"/>
                    <a:pt x="9339" y="1216"/>
                  </a:cubicBezTo>
                  <a:cubicBezTo>
                    <a:pt x="14477" y="1216"/>
                    <a:pt x="18654" y="948"/>
                    <a:pt x="18654" y="620"/>
                  </a:cubicBezTo>
                  <a:cubicBezTo>
                    <a:pt x="18654" y="273"/>
                    <a:pt x="14477" y="0"/>
                    <a:pt x="9339"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3"/>
            <p:cNvSpPr/>
            <p:nvPr/>
          </p:nvSpPr>
          <p:spPr>
            <a:xfrm flipH="1">
              <a:off x="5527524" y="4073516"/>
              <a:ext cx="145941" cy="26234"/>
            </a:xfrm>
            <a:custGeom>
              <a:avLst/>
              <a:gdLst/>
              <a:ahLst/>
              <a:cxnLst/>
              <a:rect l="l" t="t" r="r" b="b"/>
              <a:pathLst>
                <a:path w="888" h="195" extrusionOk="0">
                  <a:moveTo>
                    <a:pt x="444" y="0"/>
                  </a:moveTo>
                  <a:cubicBezTo>
                    <a:pt x="195" y="0"/>
                    <a:pt x="1" y="37"/>
                    <a:pt x="1" y="97"/>
                  </a:cubicBezTo>
                  <a:cubicBezTo>
                    <a:pt x="1" y="153"/>
                    <a:pt x="195" y="194"/>
                    <a:pt x="444" y="194"/>
                  </a:cubicBezTo>
                  <a:cubicBezTo>
                    <a:pt x="694" y="194"/>
                    <a:pt x="888" y="153"/>
                    <a:pt x="888" y="97"/>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3"/>
            <p:cNvSpPr/>
            <p:nvPr/>
          </p:nvSpPr>
          <p:spPr>
            <a:xfrm flipH="1">
              <a:off x="4698226" y="4503617"/>
              <a:ext cx="132957" cy="28790"/>
            </a:xfrm>
            <a:custGeom>
              <a:avLst/>
              <a:gdLst/>
              <a:ahLst/>
              <a:cxnLst/>
              <a:rect l="l" t="t" r="r" b="b"/>
              <a:pathLst>
                <a:path w="809" h="214" extrusionOk="0">
                  <a:moveTo>
                    <a:pt x="402" y="1"/>
                  </a:moveTo>
                  <a:cubicBezTo>
                    <a:pt x="171" y="1"/>
                    <a:pt x="0" y="56"/>
                    <a:pt x="0" y="116"/>
                  </a:cubicBezTo>
                  <a:cubicBezTo>
                    <a:pt x="0" y="172"/>
                    <a:pt x="171" y="213"/>
                    <a:pt x="402" y="213"/>
                  </a:cubicBezTo>
                  <a:cubicBezTo>
                    <a:pt x="615" y="213"/>
                    <a:pt x="809" y="172"/>
                    <a:pt x="809" y="116"/>
                  </a:cubicBezTo>
                  <a:cubicBezTo>
                    <a:pt x="809" y="56"/>
                    <a:pt x="615" y="1"/>
                    <a:pt x="40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3"/>
            <p:cNvSpPr/>
            <p:nvPr/>
          </p:nvSpPr>
          <p:spPr>
            <a:xfrm flipH="1">
              <a:off x="4344759" y="3982942"/>
              <a:ext cx="139860" cy="26234"/>
            </a:xfrm>
            <a:custGeom>
              <a:avLst/>
              <a:gdLst/>
              <a:ahLst/>
              <a:cxnLst/>
              <a:rect l="l" t="t" r="r" b="b"/>
              <a:pathLst>
                <a:path w="851" h="195" extrusionOk="0">
                  <a:moveTo>
                    <a:pt x="426" y="0"/>
                  </a:moveTo>
                  <a:cubicBezTo>
                    <a:pt x="195" y="0"/>
                    <a:pt x="1" y="37"/>
                    <a:pt x="1" y="97"/>
                  </a:cubicBezTo>
                  <a:cubicBezTo>
                    <a:pt x="1" y="153"/>
                    <a:pt x="195" y="194"/>
                    <a:pt x="426" y="194"/>
                  </a:cubicBezTo>
                  <a:cubicBezTo>
                    <a:pt x="657" y="194"/>
                    <a:pt x="851" y="153"/>
                    <a:pt x="851" y="97"/>
                  </a:cubicBezTo>
                  <a:cubicBezTo>
                    <a:pt x="851" y="37"/>
                    <a:pt x="657" y="0"/>
                    <a:pt x="426"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3"/>
            <p:cNvSpPr/>
            <p:nvPr/>
          </p:nvSpPr>
          <p:spPr>
            <a:xfrm flipH="1">
              <a:off x="7517772" y="3984216"/>
              <a:ext cx="101238" cy="23678"/>
            </a:xfrm>
            <a:custGeom>
              <a:avLst/>
              <a:gdLst/>
              <a:ahLst/>
              <a:cxnLst/>
              <a:rect l="l" t="t" r="r" b="b"/>
              <a:pathLst>
                <a:path w="616" h="176" extrusionOk="0">
                  <a:moveTo>
                    <a:pt x="310" y="0"/>
                  </a:moveTo>
                  <a:cubicBezTo>
                    <a:pt x="135" y="0"/>
                    <a:pt x="1" y="42"/>
                    <a:pt x="1" y="79"/>
                  </a:cubicBezTo>
                  <a:cubicBezTo>
                    <a:pt x="1" y="134"/>
                    <a:pt x="135" y="176"/>
                    <a:pt x="310" y="176"/>
                  </a:cubicBezTo>
                  <a:cubicBezTo>
                    <a:pt x="481" y="176"/>
                    <a:pt x="615" y="134"/>
                    <a:pt x="615" y="79"/>
                  </a:cubicBezTo>
                  <a:cubicBezTo>
                    <a:pt x="615" y="42"/>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3"/>
            <p:cNvSpPr/>
            <p:nvPr/>
          </p:nvSpPr>
          <p:spPr>
            <a:xfrm flipH="1">
              <a:off x="2002434" y="4482495"/>
              <a:ext cx="79051" cy="10763"/>
            </a:xfrm>
            <a:custGeom>
              <a:avLst/>
              <a:gdLst/>
              <a:ahLst/>
              <a:cxnLst/>
              <a:rect l="l" t="t" r="r" b="b"/>
              <a:pathLst>
                <a:path w="481" h="80" extrusionOk="0">
                  <a:moveTo>
                    <a:pt x="250" y="0"/>
                  </a:moveTo>
                  <a:cubicBezTo>
                    <a:pt x="116" y="0"/>
                    <a:pt x="0" y="24"/>
                    <a:pt x="0" y="42"/>
                  </a:cubicBezTo>
                  <a:cubicBezTo>
                    <a:pt x="0" y="61"/>
                    <a:pt x="116" y="79"/>
                    <a:pt x="250" y="79"/>
                  </a:cubicBezTo>
                  <a:cubicBezTo>
                    <a:pt x="384" y="79"/>
                    <a:pt x="481" y="61"/>
                    <a:pt x="481" y="42"/>
                  </a:cubicBezTo>
                  <a:cubicBezTo>
                    <a:pt x="481" y="24"/>
                    <a:pt x="384" y="0"/>
                    <a:pt x="25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3"/>
            <p:cNvSpPr/>
            <p:nvPr/>
          </p:nvSpPr>
          <p:spPr>
            <a:xfrm flipH="1">
              <a:off x="1939325" y="5029504"/>
              <a:ext cx="101238" cy="23140"/>
            </a:xfrm>
            <a:custGeom>
              <a:avLst/>
              <a:gdLst/>
              <a:ahLst/>
              <a:cxnLst/>
              <a:rect l="l" t="t" r="r" b="b"/>
              <a:pathLst>
                <a:path w="616" h="172" extrusionOk="0">
                  <a:moveTo>
                    <a:pt x="306" y="1"/>
                  </a:moveTo>
                  <a:cubicBezTo>
                    <a:pt x="135" y="1"/>
                    <a:pt x="1" y="38"/>
                    <a:pt x="1" y="75"/>
                  </a:cubicBezTo>
                  <a:cubicBezTo>
                    <a:pt x="1" y="135"/>
                    <a:pt x="135" y="172"/>
                    <a:pt x="306" y="172"/>
                  </a:cubicBezTo>
                  <a:cubicBezTo>
                    <a:pt x="481" y="172"/>
                    <a:pt x="615" y="135"/>
                    <a:pt x="615" y="75"/>
                  </a:cubicBezTo>
                  <a:cubicBezTo>
                    <a:pt x="615" y="38"/>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3"/>
            <p:cNvSpPr/>
            <p:nvPr/>
          </p:nvSpPr>
          <p:spPr>
            <a:xfrm flipH="1">
              <a:off x="3764897" y="5070537"/>
              <a:ext cx="120138" cy="36862"/>
            </a:xfrm>
            <a:custGeom>
              <a:avLst/>
              <a:gdLst/>
              <a:ahLst/>
              <a:cxnLst/>
              <a:rect l="l" t="t" r="r" b="b"/>
              <a:pathLst>
                <a:path w="731" h="274" extrusionOk="0">
                  <a:moveTo>
                    <a:pt x="365" y="1"/>
                  </a:moveTo>
                  <a:cubicBezTo>
                    <a:pt x="171" y="1"/>
                    <a:pt x="0" y="61"/>
                    <a:pt x="0" y="135"/>
                  </a:cubicBezTo>
                  <a:cubicBezTo>
                    <a:pt x="0" y="213"/>
                    <a:pt x="171" y="273"/>
                    <a:pt x="365" y="273"/>
                  </a:cubicBezTo>
                  <a:cubicBezTo>
                    <a:pt x="578" y="273"/>
                    <a:pt x="730" y="213"/>
                    <a:pt x="730" y="135"/>
                  </a:cubicBezTo>
                  <a:cubicBezTo>
                    <a:pt x="730" y="61"/>
                    <a:pt x="578" y="1"/>
                    <a:pt x="365"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3"/>
            <p:cNvSpPr/>
            <p:nvPr/>
          </p:nvSpPr>
          <p:spPr>
            <a:xfrm flipH="1">
              <a:off x="3846906" y="4280427"/>
              <a:ext cx="98937" cy="26234"/>
            </a:xfrm>
            <a:custGeom>
              <a:avLst/>
              <a:gdLst/>
              <a:ahLst/>
              <a:cxnLst/>
              <a:rect l="l" t="t" r="r" b="b"/>
              <a:pathLst>
                <a:path w="602" h="195" extrusionOk="0">
                  <a:moveTo>
                    <a:pt x="292" y="1"/>
                  </a:moveTo>
                  <a:cubicBezTo>
                    <a:pt x="139" y="1"/>
                    <a:pt x="1" y="42"/>
                    <a:pt x="1" y="98"/>
                  </a:cubicBezTo>
                  <a:cubicBezTo>
                    <a:pt x="1" y="139"/>
                    <a:pt x="139" y="195"/>
                    <a:pt x="292" y="195"/>
                  </a:cubicBezTo>
                  <a:cubicBezTo>
                    <a:pt x="463" y="195"/>
                    <a:pt x="601" y="139"/>
                    <a:pt x="601" y="98"/>
                  </a:cubicBezTo>
                  <a:cubicBezTo>
                    <a:pt x="601" y="42"/>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3"/>
            <p:cNvSpPr/>
            <p:nvPr/>
          </p:nvSpPr>
          <p:spPr>
            <a:xfrm flipH="1">
              <a:off x="6136481" y="4144687"/>
              <a:ext cx="88912" cy="23812"/>
            </a:xfrm>
            <a:custGeom>
              <a:avLst/>
              <a:gdLst/>
              <a:ahLst/>
              <a:cxnLst/>
              <a:rect l="l" t="t" r="r" b="b"/>
              <a:pathLst>
                <a:path w="541" h="177" extrusionOk="0">
                  <a:moveTo>
                    <a:pt x="268" y="1"/>
                  </a:moveTo>
                  <a:cubicBezTo>
                    <a:pt x="116" y="1"/>
                    <a:pt x="0" y="42"/>
                    <a:pt x="0" y="98"/>
                  </a:cubicBezTo>
                  <a:cubicBezTo>
                    <a:pt x="0" y="135"/>
                    <a:pt x="116" y="176"/>
                    <a:pt x="268" y="176"/>
                  </a:cubicBezTo>
                  <a:cubicBezTo>
                    <a:pt x="425" y="176"/>
                    <a:pt x="541" y="135"/>
                    <a:pt x="541" y="98"/>
                  </a:cubicBezTo>
                  <a:cubicBezTo>
                    <a:pt x="541" y="42"/>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3"/>
            <p:cNvSpPr/>
            <p:nvPr/>
          </p:nvSpPr>
          <p:spPr>
            <a:xfrm flipH="1">
              <a:off x="1961347" y="4068539"/>
              <a:ext cx="101238" cy="23140"/>
            </a:xfrm>
            <a:custGeom>
              <a:avLst/>
              <a:gdLst/>
              <a:ahLst/>
              <a:cxnLst/>
              <a:rect l="l" t="t" r="r" b="b"/>
              <a:pathLst>
                <a:path w="616" h="172" extrusionOk="0">
                  <a:moveTo>
                    <a:pt x="306" y="0"/>
                  </a:moveTo>
                  <a:cubicBezTo>
                    <a:pt x="135" y="0"/>
                    <a:pt x="1" y="37"/>
                    <a:pt x="1" y="74"/>
                  </a:cubicBezTo>
                  <a:cubicBezTo>
                    <a:pt x="1" y="134"/>
                    <a:pt x="135" y="171"/>
                    <a:pt x="306" y="171"/>
                  </a:cubicBezTo>
                  <a:cubicBezTo>
                    <a:pt x="481" y="171"/>
                    <a:pt x="615" y="134"/>
                    <a:pt x="615" y="74"/>
                  </a:cubicBezTo>
                  <a:cubicBezTo>
                    <a:pt x="615" y="37"/>
                    <a:pt x="481" y="0"/>
                    <a:pt x="306"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1" name="Google Shape;241;p3"/>
          <p:cNvSpPr/>
          <p:nvPr/>
        </p:nvSpPr>
        <p:spPr>
          <a:xfrm>
            <a:off x="6769167" y="1059471"/>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2" name="Google Shape;242;p3"/>
          <p:cNvSpPr/>
          <p:nvPr/>
        </p:nvSpPr>
        <p:spPr>
          <a:xfrm>
            <a:off x="-2472322" y="32459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3" name="Google Shape;243;p3"/>
          <p:cNvSpPr/>
          <p:nvPr/>
        </p:nvSpPr>
        <p:spPr>
          <a:xfrm>
            <a:off x="9552199" y="27688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44" name="Google Shape;244;p3"/>
          <p:cNvSpPr txBox="1">
            <a:spLocks noGrp="1"/>
          </p:cNvSpPr>
          <p:nvPr>
            <p:ph type="title"/>
          </p:nvPr>
        </p:nvSpPr>
        <p:spPr>
          <a:xfrm>
            <a:off x="1216100" y="1880833"/>
            <a:ext cx="4741600" cy="748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4800">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245" name="Google Shape;245;p3"/>
          <p:cNvSpPr txBox="1">
            <a:spLocks noGrp="1"/>
          </p:cNvSpPr>
          <p:nvPr>
            <p:ph type="body" idx="1"/>
          </p:nvPr>
        </p:nvSpPr>
        <p:spPr>
          <a:xfrm>
            <a:off x="1216100" y="2628833"/>
            <a:ext cx="5457600" cy="5416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2133">
                <a:solidFill>
                  <a:schemeClr val="dk1"/>
                </a:solidFill>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246" name="Google Shape;246;p3"/>
          <p:cNvSpPr txBox="1">
            <a:spLocks noGrp="1"/>
          </p:cNvSpPr>
          <p:nvPr>
            <p:ph type="title" idx="2" hasCustomPrompt="1"/>
          </p:nvPr>
        </p:nvSpPr>
        <p:spPr>
          <a:xfrm>
            <a:off x="1216100" y="720000"/>
            <a:ext cx="3744000" cy="1160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8000">
                <a:solidFill>
                  <a:schemeClr val="lt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310288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47"/>
        <p:cNvGrpSpPr/>
        <p:nvPr/>
      </p:nvGrpSpPr>
      <p:grpSpPr>
        <a:xfrm>
          <a:off x="0" y="0"/>
          <a:ext cx="0" cy="0"/>
          <a:chOff x="0" y="0"/>
          <a:chExt cx="0" cy="0"/>
        </a:xfrm>
      </p:grpSpPr>
      <p:sp>
        <p:nvSpPr>
          <p:cNvPr id="248" name="Google Shape;248;p4"/>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9" name="Google Shape;249;p4"/>
          <p:cNvSpPr txBox="1">
            <a:spLocks noGrp="1"/>
          </p:cNvSpPr>
          <p:nvPr>
            <p:ph type="body" idx="1"/>
          </p:nvPr>
        </p:nvSpPr>
        <p:spPr>
          <a:xfrm>
            <a:off x="960000" y="1536633"/>
            <a:ext cx="10272000" cy="4601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Font typeface="Livvic"/>
              <a:buChar char="●"/>
              <a:defRPr sz="3200">
                <a:latin typeface="Itim"/>
                <a:ea typeface="Itim"/>
                <a:cs typeface="Itim"/>
                <a:sym typeface="Itim"/>
              </a:defRPr>
            </a:lvl1pPr>
            <a:lvl2pPr marL="1219170" lvl="1" indent="-423323" rtl="0">
              <a:lnSpc>
                <a:spcPct val="100000"/>
              </a:lnSpc>
              <a:spcBef>
                <a:spcPts val="0"/>
              </a:spcBef>
              <a:spcAft>
                <a:spcPts val="0"/>
              </a:spcAft>
              <a:buClr>
                <a:srgbClr val="434343"/>
              </a:buClr>
              <a:buSzPts val="1400"/>
              <a:buFont typeface="Roboto Condensed Light"/>
              <a:buChar char="○"/>
              <a:defRPr/>
            </a:lvl2pPr>
            <a:lvl3pPr marL="1828754" lvl="2" indent="-423323" rtl="0">
              <a:lnSpc>
                <a:spcPct val="100000"/>
              </a:lnSpc>
              <a:spcBef>
                <a:spcPts val="0"/>
              </a:spcBef>
              <a:spcAft>
                <a:spcPts val="0"/>
              </a:spcAft>
              <a:buClr>
                <a:srgbClr val="434343"/>
              </a:buClr>
              <a:buSzPts val="1400"/>
              <a:buFont typeface="Roboto Condensed Light"/>
              <a:buChar char="■"/>
              <a:defRPr/>
            </a:lvl3pPr>
            <a:lvl4pPr marL="2438339" lvl="3" indent="-423323" rtl="0">
              <a:lnSpc>
                <a:spcPct val="100000"/>
              </a:lnSpc>
              <a:spcBef>
                <a:spcPts val="0"/>
              </a:spcBef>
              <a:spcAft>
                <a:spcPts val="0"/>
              </a:spcAft>
              <a:buClr>
                <a:srgbClr val="434343"/>
              </a:buClr>
              <a:buSzPts val="1400"/>
              <a:buFont typeface="Roboto Condensed Light"/>
              <a:buChar char="●"/>
              <a:defRPr/>
            </a:lvl4pPr>
            <a:lvl5pPr marL="3047924" lvl="4" indent="-423323" rtl="0">
              <a:lnSpc>
                <a:spcPct val="100000"/>
              </a:lnSpc>
              <a:spcBef>
                <a:spcPts val="0"/>
              </a:spcBef>
              <a:spcAft>
                <a:spcPts val="0"/>
              </a:spcAft>
              <a:buClr>
                <a:srgbClr val="434343"/>
              </a:buClr>
              <a:buSzPts val="1400"/>
              <a:buFont typeface="Roboto Condensed Light"/>
              <a:buChar char="○"/>
              <a:defRPr/>
            </a:lvl5pPr>
            <a:lvl6pPr marL="3657509" lvl="5" indent="-423323" rtl="0">
              <a:lnSpc>
                <a:spcPct val="100000"/>
              </a:lnSpc>
              <a:spcBef>
                <a:spcPts val="0"/>
              </a:spcBef>
              <a:spcAft>
                <a:spcPts val="0"/>
              </a:spcAft>
              <a:buClr>
                <a:srgbClr val="434343"/>
              </a:buClr>
              <a:buSzPts val="1400"/>
              <a:buFont typeface="Roboto Condensed Light"/>
              <a:buChar char="■"/>
              <a:defRPr/>
            </a:lvl6pPr>
            <a:lvl7pPr marL="4267093" lvl="6" indent="-423323" rtl="0">
              <a:lnSpc>
                <a:spcPct val="100000"/>
              </a:lnSpc>
              <a:spcBef>
                <a:spcPts val="0"/>
              </a:spcBef>
              <a:spcAft>
                <a:spcPts val="0"/>
              </a:spcAft>
              <a:buClr>
                <a:srgbClr val="434343"/>
              </a:buClr>
              <a:buSzPts val="1400"/>
              <a:buFont typeface="Roboto Condensed Light"/>
              <a:buChar char="●"/>
              <a:defRPr/>
            </a:lvl7pPr>
            <a:lvl8pPr marL="4876678" lvl="7" indent="-423323" rtl="0">
              <a:lnSpc>
                <a:spcPct val="100000"/>
              </a:lnSpc>
              <a:spcBef>
                <a:spcPts val="0"/>
              </a:spcBef>
              <a:spcAft>
                <a:spcPts val="0"/>
              </a:spcAft>
              <a:buClr>
                <a:srgbClr val="434343"/>
              </a:buClr>
              <a:buSzPts val="1400"/>
              <a:buFont typeface="Roboto Condensed Light"/>
              <a:buChar char="○"/>
              <a:defRPr/>
            </a:lvl8pPr>
            <a:lvl9pPr marL="5486263" lvl="8" indent="-423323" rtl="0">
              <a:lnSpc>
                <a:spcPct val="100000"/>
              </a:lnSpc>
              <a:spcBef>
                <a:spcPts val="0"/>
              </a:spcBef>
              <a:spcAft>
                <a:spcPts val="0"/>
              </a:spcAft>
              <a:buClr>
                <a:srgbClr val="434343"/>
              </a:buClr>
              <a:buSzPts val="1400"/>
              <a:buFont typeface="Roboto Condensed Light"/>
              <a:buChar char="■"/>
              <a:defRPr/>
            </a:lvl9pPr>
          </a:lstStyle>
          <a:p>
            <a:endParaRPr/>
          </a:p>
        </p:txBody>
      </p:sp>
      <p:sp>
        <p:nvSpPr>
          <p:cNvPr id="250" name="Google Shape;250;p4"/>
          <p:cNvSpPr/>
          <p:nvPr/>
        </p:nvSpPr>
        <p:spPr>
          <a:xfrm>
            <a:off x="0" y="4724663"/>
            <a:ext cx="12191992" cy="2138463"/>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1" name="Google Shape;251;p4"/>
          <p:cNvSpPr/>
          <p:nvPr/>
        </p:nvSpPr>
        <p:spPr>
          <a:xfrm flipH="1">
            <a:off x="8" y="5014966"/>
            <a:ext cx="12191992" cy="18481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2" name="Google Shape;252;p4"/>
          <p:cNvSpPr/>
          <p:nvPr/>
        </p:nvSpPr>
        <p:spPr>
          <a:xfrm>
            <a:off x="0" y="5651698"/>
            <a:ext cx="12191955" cy="120631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771001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3"/>
        <p:cNvGrpSpPr/>
        <p:nvPr/>
      </p:nvGrpSpPr>
      <p:grpSpPr>
        <a:xfrm>
          <a:off x="0" y="0"/>
          <a:ext cx="0" cy="0"/>
          <a:chOff x="0" y="0"/>
          <a:chExt cx="0" cy="0"/>
        </a:xfrm>
      </p:grpSpPr>
      <p:sp>
        <p:nvSpPr>
          <p:cNvPr id="254" name="Google Shape;254;p5"/>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5" name="Google Shape;255;p5"/>
          <p:cNvSpPr txBox="1">
            <a:spLocks noGrp="1"/>
          </p:cNvSpPr>
          <p:nvPr>
            <p:ph type="subTitle" idx="1"/>
          </p:nvPr>
        </p:nvSpPr>
        <p:spPr>
          <a:xfrm>
            <a:off x="1824203" y="2618300"/>
            <a:ext cx="3407600" cy="93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56" name="Google Shape;256;p5"/>
          <p:cNvSpPr txBox="1">
            <a:spLocks noGrp="1"/>
          </p:cNvSpPr>
          <p:nvPr>
            <p:ph type="title" idx="2"/>
          </p:nvPr>
        </p:nvSpPr>
        <p:spPr>
          <a:xfrm>
            <a:off x="1824200" y="2137101"/>
            <a:ext cx="3407600" cy="55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7" name="Google Shape;257;p5"/>
          <p:cNvSpPr txBox="1">
            <a:spLocks noGrp="1"/>
          </p:cNvSpPr>
          <p:nvPr>
            <p:ph type="subTitle" idx="3"/>
          </p:nvPr>
        </p:nvSpPr>
        <p:spPr>
          <a:xfrm>
            <a:off x="1824203" y="4306133"/>
            <a:ext cx="3407600" cy="93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258" name="Google Shape;258;p5"/>
          <p:cNvSpPr txBox="1">
            <a:spLocks noGrp="1"/>
          </p:cNvSpPr>
          <p:nvPr>
            <p:ph type="title" idx="4"/>
          </p:nvPr>
        </p:nvSpPr>
        <p:spPr>
          <a:xfrm>
            <a:off x="1824200" y="3824935"/>
            <a:ext cx="3407600" cy="55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9" name="Google Shape;259;p5"/>
          <p:cNvSpPr/>
          <p:nvPr/>
        </p:nvSpPr>
        <p:spPr>
          <a:xfrm>
            <a:off x="0" y="5363828"/>
            <a:ext cx="12191992" cy="1499296"/>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0" name="Google Shape;260;p5"/>
          <p:cNvSpPr/>
          <p:nvPr/>
        </p:nvSpPr>
        <p:spPr>
          <a:xfrm flipH="1">
            <a:off x="28" y="5805434"/>
            <a:ext cx="12191955" cy="1052580"/>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9163733" y="19215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2" name="Google Shape;262;p5"/>
          <p:cNvSpPr/>
          <p:nvPr/>
        </p:nvSpPr>
        <p:spPr>
          <a:xfrm>
            <a:off x="-2062522" y="10000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3" name="Google Shape;263;p5"/>
          <p:cNvSpPr/>
          <p:nvPr/>
        </p:nvSpPr>
        <p:spPr>
          <a:xfrm>
            <a:off x="106153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98913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4"/>
        <p:cNvGrpSpPr/>
        <p:nvPr/>
      </p:nvGrpSpPr>
      <p:grpSpPr>
        <a:xfrm>
          <a:off x="0" y="0"/>
          <a:ext cx="0" cy="0"/>
          <a:chOff x="0" y="0"/>
          <a:chExt cx="0" cy="0"/>
        </a:xfrm>
      </p:grpSpPr>
      <p:sp>
        <p:nvSpPr>
          <p:cNvPr id="265" name="Google Shape;265;p6"/>
          <p:cNvSpPr/>
          <p:nvPr/>
        </p:nvSpPr>
        <p:spPr>
          <a:xfrm>
            <a:off x="0" y="4306865"/>
            <a:ext cx="12191992" cy="25562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6" name="Google Shape;266;p6"/>
          <p:cNvSpPr/>
          <p:nvPr/>
        </p:nvSpPr>
        <p:spPr>
          <a:xfrm>
            <a:off x="9589767" y="4543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2749688" y="1313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11438965" y="39017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8" y="6081933"/>
            <a:ext cx="12191992" cy="781183"/>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0" name="Google Shape;270;p6"/>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157101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71"/>
        <p:cNvGrpSpPr/>
        <p:nvPr/>
      </p:nvGrpSpPr>
      <p:grpSpPr>
        <a:xfrm>
          <a:off x="0" y="0"/>
          <a:ext cx="0" cy="0"/>
          <a:chOff x="0" y="0"/>
          <a:chExt cx="0" cy="0"/>
        </a:xfrm>
      </p:grpSpPr>
      <p:pic>
        <p:nvPicPr>
          <p:cNvPr id="272" name="Google Shape;272;p7"/>
          <p:cNvPicPr preferRelativeResize="0"/>
          <p:nvPr/>
        </p:nvPicPr>
        <p:blipFill>
          <a:blip r:embed="rId2">
            <a:alphaModFix/>
          </a:blip>
          <a:stretch>
            <a:fillRect/>
          </a:stretch>
        </p:blipFill>
        <p:spPr>
          <a:xfrm>
            <a:off x="1" y="1"/>
            <a:ext cx="12192004" cy="6858001"/>
          </a:xfrm>
          <a:prstGeom prst="rect">
            <a:avLst/>
          </a:prstGeom>
          <a:noFill/>
          <a:ln>
            <a:noFill/>
          </a:ln>
        </p:spPr>
      </p:pic>
      <p:sp>
        <p:nvSpPr>
          <p:cNvPr id="273" name="Google Shape;273;p7"/>
          <p:cNvSpPr txBox="1">
            <a:spLocks noGrp="1"/>
          </p:cNvSpPr>
          <p:nvPr>
            <p:ph type="title"/>
          </p:nvPr>
        </p:nvSpPr>
        <p:spPr>
          <a:xfrm>
            <a:off x="5430533" y="705969"/>
            <a:ext cx="5362400" cy="1295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274" name="Google Shape;274;p7"/>
          <p:cNvSpPr txBox="1">
            <a:spLocks noGrp="1"/>
          </p:cNvSpPr>
          <p:nvPr>
            <p:ph type="subTitle" idx="1"/>
          </p:nvPr>
        </p:nvSpPr>
        <p:spPr>
          <a:xfrm>
            <a:off x="5430533" y="2153500"/>
            <a:ext cx="5780400" cy="2706400"/>
          </a:xfrm>
          <a:prstGeom prst="rect">
            <a:avLst/>
          </a:prstGeom>
        </p:spPr>
        <p:txBody>
          <a:bodyPr spcFirstLastPara="1" wrap="square" lIns="91425" tIns="91425" rIns="91425" bIns="91425" anchor="t" anchorCtr="0">
            <a:noAutofit/>
          </a:bodyPr>
          <a:lstStyle>
            <a:lvl1pPr marR="327452" lvl="0" rtl="0">
              <a:lnSpc>
                <a:spcPct val="100000"/>
              </a:lnSpc>
              <a:spcBef>
                <a:spcPts val="0"/>
              </a:spcBef>
              <a:spcAft>
                <a:spcPts val="0"/>
              </a:spcAft>
              <a:buSzPts val="1400"/>
              <a:buChar char="●"/>
              <a:defRPr/>
            </a:lvl1pPr>
            <a:lvl2pPr lvl="1" algn="r" rtl="0">
              <a:lnSpc>
                <a:spcPct val="100000"/>
              </a:lnSpc>
              <a:spcBef>
                <a:spcPts val="2133"/>
              </a:spcBef>
              <a:spcAft>
                <a:spcPts val="0"/>
              </a:spcAft>
              <a:buSzPts val="1400"/>
              <a:buChar char="○"/>
              <a:defRPr sz="2800"/>
            </a:lvl2pPr>
            <a:lvl3pPr lvl="2" algn="r" rtl="0">
              <a:lnSpc>
                <a:spcPct val="100000"/>
              </a:lnSpc>
              <a:spcBef>
                <a:spcPts val="0"/>
              </a:spcBef>
              <a:spcAft>
                <a:spcPts val="0"/>
              </a:spcAft>
              <a:buSzPts val="1400"/>
              <a:buChar char="■"/>
              <a:defRPr sz="2800"/>
            </a:lvl3pPr>
            <a:lvl4pPr lvl="3" algn="r" rtl="0">
              <a:lnSpc>
                <a:spcPct val="100000"/>
              </a:lnSpc>
              <a:spcBef>
                <a:spcPts val="0"/>
              </a:spcBef>
              <a:spcAft>
                <a:spcPts val="0"/>
              </a:spcAft>
              <a:buSzPts val="1400"/>
              <a:buChar char="●"/>
              <a:defRPr sz="2800"/>
            </a:lvl4pPr>
            <a:lvl5pPr lvl="4" algn="r" rtl="0">
              <a:lnSpc>
                <a:spcPct val="100000"/>
              </a:lnSpc>
              <a:spcBef>
                <a:spcPts val="0"/>
              </a:spcBef>
              <a:spcAft>
                <a:spcPts val="0"/>
              </a:spcAft>
              <a:buSzPts val="1400"/>
              <a:buChar char="○"/>
              <a:defRPr sz="2800"/>
            </a:lvl5pPr>
            <a:lvl6pPr lvl="5" algn="r" rtl="0">
              <a:lnSpc>
                <a:spcPct val="100000"/>
              </a:lnSpc>
              <a:spcBef>
                <a:spcPts val="0"/>
              </a:spcBef>
              <a:spcAft>
                <a:spcPts val="0"/>
              </a:spcAft>
              <a:buSzPts val="1400"/>
              <a:buChar char="■"/>
              <a:defRPr sz="2800"/>
            </a:lvl6pPr>
            <a:lvl7pPr lvl="6" algn="r" rtl="0">
              <a:lnSpc>
                <a:spcPct val="100000"/>
              </a:lnSpc>
              <a:spcBef>
                <a:spcPts val="0"/>
              </a:spcBef>
              <a:spcAft>
                <a:spcPts val="0"/>
              </a:spcAft>
              <a:buSzPts val="1400"/>
              <a:buChar char="●"/>
              <a:defRPr sz="2800"/>
            </a:lvl7pPr>
            <a:lvl8pPr lvl="7" algn="r" rtl="0">
              <a:lnSpc>
                <a:spcPct val="100000"/>
              </a:lnSpc>
              <a:spcBef>
                <a:spcPts val="0"/>
              </a:spcBef>
              <a:spcAft>
                <a:spcPts val="0"/>
              </a:spcAft>
              <a:buSzPts val="1400"/>
              <a:buChar char="○"/>
              <a:defRPr sz="2800"/>
            </a:lvl8pPr>
            <a:lvl9pPr lvl="8" algn="r" rtl="0">
              <a:lnSpc>
                <a:spcPct val="100000"/>
              </a:lnSpc>
              <a:spcBef>
                <a:spcPts val="0"/>
              </a:spcBef>
              <a:spcAft>
                <a:spcPts val="0"/>
              </a:spcAft>
              <a:buSzPts val="1400"/>
              <a:buChar char="■"/>
              <a:defRPr sz="2800"/>
            </a:lvl9pPr>
          </a:lstStyle>
          <a:p>
            <a:endParaRPr/>
          </a:p>
        </p:txBody>
      </p:sp>
    </p:spTree>
    <p:extLst>
      <p:ext uri="{BB962C8B-B14F-4D97-AF65-F5344CB8AC3E}">
        <p14:creationId xmlns:p14="http://schemas.microsoft.com/office/powerpoint/2010/main" val="114094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9922635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75"/>
        <p:cNvGrpSpPr/>
        <p:nvPr/>
      </p:nvGrpSpPr>
      <p:grpSpPr>
        <a:xfrm>
          <a:off x="0" y="0"/>
          <a:ext cx="0" cy="0"/>
          <a:chOff x="0" y="0"/>
          <a:chExt cx="0" cy="0"/>
        </a:xfrm>
      </p:grpSpPr>
      <p:pic>
        <p:nvPicPr>
          <p:cNvPr id="276" name="Google Shape;276;p8"/>
          <p:cNvPicPr preferRelativeResize="0"/>
          <p:nvPr/>
        </p:nvPicPr>
        <p:blipFill>
          <a:blip r:embed="rId2">
            <a:alphaModFix/>
          </a:blip>
          <a:stretch>
            <a:fillRect/>
          </a:stretch>
        </p:blipFill>
        <p:spPr>
          <a:xfrm>
            <a:off x="1" y="1"/>
            <a:ext cx="12192004" cy="6858001"/>
          </a:xfrm>
          <a:prstGeom prst="rect">
            <a:avLst/>
          </a:prstGeom>
          <a:noFill/>
          <a:ln>
            <a:noFill/>
          </a:ln>
        </p:spPr>
      </p:pic>
      <p:sp>
        <p:nvSpPr>
          <p:cNvPr id="277" name="Google Shape;277;p8"/>
          <p:cNvSpPr txBox="1">
            <a:spLocks noGrp="1"/>
          </p:cNvSpPr>
          <p:nvPr>
            <p:ph type="title"/>
          </p:nvPr>
        </p:nvSpPr>
        <p:spPr>
          <a:xfrm>
            <a:off x="1157899" y="1519533"/>
            <a:ext cx="9876400" cy="14816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96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278" name="Google Shape;278;p8"/>
          <p:cNvSpPr txBox="1">
            <a:spLocks noGrp="1"/>
          </p:cNvSpPr>
          <p:nvPr>
            <p:ph type="subTitle" idx="1"/>
          </p:nvPr>
        </p:nvSpPr>
        <p:spPr>
          <a:xfrm>
            <a:off x="1157800" y="2878801"/>
            <a:ext cx="9876400" cy="50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773762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79"/>
        <p:cNvGrpSpPr/>
        <p:nvPr/>
      </p:nvGrpSpPr>
      <p:grpSpPr>
        <a:xfrm>
          <a:off x="0" y="0"/>
          <a:ext cx="0" cy="0"/>
          <a:chOff x="0" y="0"/>
          <a:chExt cx="0" cy="0"/>
        </a:xfrm>
      </p:grpSpPr>
      <p:sp>
        <p:nvSpPr>
          <p:cNvPr id="280" name="Google Shape;280;p9"/>
          <p:cNvSpPr txBox="1">
            <a:spLocks noGrp="1"/>
          </p:cNvSpPr>
          <p:nvPr>
            <p:ph type="title"/>
          </p:nvPr>
        </p:nvSpPr>
        <p:spPr>
          <a:xfrm>
            <a:off x="950949" y="1956317"/>
            <a:ext cx="5743600" cy="1519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281" name="Google Shape;281;p9"/>
          <p:cNvSpPr txBox="1">
            <a:spLocks noGrp="1"/>
          </p:cNvSpPr>
          <p:nvPr>
            <p:ph type="subTitle" idx="1"/>
          </p:nvPr>
        </p:nvSpPr>
        <p:spPr>
          <a:xfrm>
            <a:off x="950800" y="3200051"/>
            <a:ext cx="5743600" cy="99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595B"/>
              </a:buClr>
              <a:buSzPts val="1400"/>
              <a:buFont typeface="Lato"/>
              <a:buChar char="●"/>
              <a:defRPr/>
            </a:lvl1pPr>
            <a:lvl2pPr lvl="1" algn="ctr" rtl="0">
              <a:lnSpc>
                <a:spcPct val="100000"/>
              </a:lnSpc>
              <a:spcBef>
                <a:spcPts val="0"/>
              </a:spcBef>
              <a:spcAft>
                <a:spcPts val="0"/>
              </a:spcAft>
              <a:buClr>
                <a:srgbClr val="5B595B"/>
              </a:buClr>
              <a:buSzPts val="1400"/>
              <a:buFont typeface="Lato"/>
              <a:buChar char="○"/>
              <a:defRPr sz="2800"/>
            </a:lvl2pPr>
            <a:lvl3pPr lvl="2" algn="ctr" rtl="0">
              <a:lnSpc>
                <a:spcPct val="100000"/>
              </a:lnSpc>
              <a:spcBef>
                <a:spcPts val="0"/>
              </a:spcBef>
              <a:spcAft>
                <a:spcPts val="0"/>
              </a:spcAft>
              <a:buClr>
                <a:srgbClr val="5B595B"/>
              </a:buClr>
              <a:buSzPts val="1400"/>
              <a:buFont typeface="Lato"/>
              <a:buChar char="■"/>
              <a:defRPr sz="2800"/>
            </a:lvl3pPr>
            <a:lvl4pPr lvl="3" algn="ctr" rtl="0">
              <a:lnSpc>
                <a:spcPct val="100000"/>
              </a:lnSpc>
              <a:spcBef>
                <a:spcPts val="0"/>
              </a:spcBef>
              <a:spcAft>
                <a:spcPts val="0"/>
              </a:spcAft>
              <a:buClr>
                <a:srgbClr val="5B595B"/>
              </a:buClr>
              <a:buSzPts val="1400"/>
              <a:buFont typeface="Lato"/>
              <a:buChar char="●"/>
              <a:defRPr sz="2800"/>
            </a:lvl4pPr>
            <a:lvl5pPr lvl="4" algn="ctr" rtl="0">
              <a:lnSpc>
                <a:spcPct val="100000"/>
              </a:lnSpc>
              <a:spcBef>
                <a:spcPts val="0"/>
              </a:spcBef>
              <a:spcAft>
                <a:spcPts val="0"/>
              </a:spcAft>
              <a:buClr>
                <a:srgbClr val="5B595B"/>
              </a:buClr>
              <a:buSzPts val="1400"/>
              <a:buFont typeface="Lato"/>
              <a:buChar char="○"/>
              <a:defRPr sz="2800"/>
            </a:lvl5pPr>
            <a:lvl6pPr lvl="5" algn="ctr" rtl="0">
              <a:lnSpc>
                <a:spcPct val="100000"/>
              </a:lnSpc>
              <a:spcBef>
                <a:spcPts val="0"/>
              </a:spcBef>
              <a:spcAft>
                <a:spcPts val="0"/>
              </a:spcAft>
              <a:buClr>
                <a:srgbClr val="5B595B"/>
              </a:buClr>
              <a:buSzPts val="1400"/>
              <a:buFont typeface="Lato"/>
              <a:buChar char="■"/>
              <a:defRPr sz="2800"/>
            </a:lvl6pPr>
            <a:lvl7pPr lvl="6" algn="ctr" rtl="0">
              <a:lnSpc>
                <a:spcPct val="100000"/>
              </a:lnSpc>
              <a:spcBef>
                <a:spcPts val="0"/>
              </a:spcBef>
              <a:spcAft>
                <a:spcPts val="0"/>
              </a:spcAft>
              <a:buClr>
                <a:srgbClr val="5B595B"/>
              </a:buClr>
              <a:buSzPts val="1400"/>
              <a:buFont typeface="Lato"/>
              <a:buChar char="●"/>
              <a:defRPr sz="2800"/>
            </a:lvl7pPr>
            <a:lvl8pPr lvl="7" algn="ctr" rtl="0">
              <a:lnSpc>
                <a:spcPct val="100000"/>
              </a:lnSpc>
              <a:spcBef>
                <a:spcPts val="0"/>
              </a:spcBef>
              <a:spcAft>
                <a:spcPts val="0"/>
              </a:spcAft>
              <a:buClr>
                <a:srgbClr val="5B595B"/>
              </a:buClr>
              <a:buSzPts val="1400"/>
              <a:buFont typeface="Lato"/>
              <a:buChar char="○"/>
              <a:defRPr sz="2800"/>
            </a:lvl8pPr>
            <a:lvl9pPr lvl="8" algn="ctr" rtl="0">
              <a:lnSpc>
                <a:spcPct val="100000"/>
              </a:lnSpc>
              <a:spcBef>
                <a:spcPts val="0"/>
              </a:spcBef>
              <a:spcAft>
                <a:spcPts val="0"/>
              </a:spcAft>
              <a:buClr>
                <a:srgbClr val="5B595B"/>
              </a:buClr>
              <a:buSzPts val="1400"/>
              <a:buFont typeface="Lato"/>
              <a:buChar char="■"/>
              <a:defRPr sz="2800"/>
            </a:lvl9pPr>
          </a:lstStyle>
          <a:p>
            <a:endParaRPr/>
          </a:p>
        </p:txBody>
      </p:sp>
      <p:sp>
        <p:nvSpPr>
          <p:cNvPr id="282" name="Google Shape;282;p9"/>
          <p:cNvSpPr/>
          <p:nvPr/>
        </p:nvSpPr>
        <p:spPr>
          <a:xfrm>
            <a:off x="9202200" y="10541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3" name="Google Shape;283;p9"/>
          <p:cNvSpPr/>
          <p:nvPr/>
        </p:nvSpPr>
        <p:spPr>
          <a:xfrm>
            <a:off x="10257348" y="243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84" name="Google Shape;284;p9"/>
          <p:cNvGrpSpPr/>
          <p:nvPr/>
        </p:nvGrpSpPr>
        <p:grpSpPr>
          <a:xfrm flipH="1">
            <a:off x="1" y="4466538"/>
            <a:ext cx="12191988" cy="2391799"/>
            <a:chOff x="0" y="3117700"/>
            <a:chExt cx="9143991" cy="2025803"/>
          </a:xfrm>
        </p:grpSpPr>
        <p:sp>
          <p:nvSpPr>
            <p:cNvPr id="285" name="Google Shape;285;p9"/>
            <p:cNvSpPr/>
            <p:nvPr/>
          </p:nvSpPr>
          <p:spPr>
            <a:xfrm>
              <a:off x="25" y="3372035"/>
              <a:ext cx="9143966" cy="1771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9"/>
            <p:cNvSpPr/>
            <p:nvPr/>
          </p:nvSpPr>
          <p:spPr>
            <a:xfrm>
              <a:off x="25" y="3870750"/>
              <a:ext cx="9143966" cy="1272704"/>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9"/>
            <p:cNvSpPr/>
            <p:nvPr/>
          </p:nvSpPr>
          <p:spPr>
            <a:xfrm>
              <a:off x="0" y="3117700"/>
              <a:ext cx="9143966" cy="571499"/>
            </a:xfrm>
            <a:custGeom>
              <a:avLst/>
              <a:gdLst/>
              <a:ahLst/>
              <a:cxnLst/>
              <a:rect l="l" t="t" r="r" b="b"/>
              <a:pathLst>
                <a:path w="55638" h="3379" extrusionOk="0">
                  <a:moveTo>
                    <a:pt x="15264" y="1"/>
                  </a:moveTo>
                  <a:cubicBezTo>
                    <a:pt x="13174" y="1"/>
                    <a:pt x="11723" y="759"/>
                    <a:pt x="11723" y="759"/>
                  </a:cubicBezTo>
                  <a:cubicBezTo>
                    <a:pt x="11309" y="618"/>
                    <a:pt x="10916" y="561"/>
                    <a:pt x="10551" y="561"/>
                  </a:cubicBezTo>
                  <a:cubicBezTo>
                    <a:pt x="8908" y="561"/>
                    <a:pt x="7814" y="1720"/>
                    <a:pt x="7814" y="1720"/>
                  </a:cubicBezTo>
                  <a:cubicBezTo>
                    <a:pt x="7814" y="1720"/>
                    <a:pt x="7278" y="181"/>
                    <a:pt x="5735" y="84"/>
                  </a:cubicBezTo>
                  <a:cubicBezTo>
                    <a:pt x="5668" y="79"/>
                    <a:pt x="5601" y="77"/>
                    <a:pt x="5533" y="77"/>
                  </a:cubicBezTo>
                  <a:cubicBezTo>
                    <a:pt x="4050" y="77"/>
                    <a:pt x="2482" y="1240"/>
                    <a:pt x="2482" y="1240"/>
                  </a:cubicBezTo>
                  <a:lnTo>
                    <a:pt x="1692" y="814"/>
                  </a:lnTo>
                  <a:cubicBezTo>
                    <a:pt x="1544" y="738"/>
                    <a:pt x="1395" y="706"/>
                    <a:pt x="1248" y="706"/>
                  </a:cubicBezTo>
                  <a:cubicBezTo>
                    <a:pt x="591" y="706"/>
                    <a:pt x="1" y="1337"/>
                    <a:pt x="1" y="1337"/>
                  </a:cubicBezTo>
                  <a:lnTo>
                    <a:pt x="1" y="3337"/>
                  </a:lnTo>
                  <a:cubicBezTo>
                    <a:pt x="1" y="3337"/>
                    <a:pt x="9728" y="1499"/>
                    <a:pt x="18328" y="1499"/>
                  </a:cubicBezTo>
                  <a:cubicBezTo>
                    <a:pt x="20254" y="1499"/>
                    <a:pt x="22124" y="1591"/>
                    <a:pt x="23815" y="1817"/>
                  </a:cubicBezTo>
                  <a:cubicBezTo>
                    <a:pt x="33846" y="3166"/>
                    <a:pt x="45241" y="3379"/>
                    <a:pt x="51308" y="3379"/>
                  </a:cubicBezTo>
                  <a:lnTo>
                    <a:pt x="51326" y="3379"/>
                  </a:lnTo>
                  <a:lnTo>
                    <a:pt x="55637" y="3337"/>
                  </a:lnTo>
                  <a:lnTo>
                    <a:pt x="55637" y="1489"/>
                  </a:lnTo>
                  <a:cubicBezTo>
                    <a:pt x="55050" y="1456"/>
                    <a:pt x="54471" y="1441"/>
                    <a:pt x="53905" y="1441"/>
                  </a:cubicBezTo>
                  <a:cubicBezTo>
                    <a:pt x="48848" y="1441"/>
                    <a:pt x="44797" y="2626"/>
                    <a:pt x="44797" y="2626"/>
                  </a:cubicBezTo>
                  <a:cubicBezTo>
                    <a:pt x="44797" y="2626"/>
                    <a:pt x="44201" y="1720"/>
                    <a:pt x="42450" y="1489"/>
                  </a:cubicBezTo>
                  <a:cubicBezTo>
                    <a:pt x="42301" y="1471"/>
                    <a:pt x="42124" y="1463"/>
                    <a:pt x="41924" y="1463"/>
                  </a:cubicBezTo>
                  <a:cubicBezTo>
                    <a:pt x="39754" y="1463"/>
                    <a:pt x="34942" y="2432"/>
                    <a:pt x="34942" y="2432"/>
                  </a:cubicBezTo>
                  <a:cubicBezTo>
                    <a:pt x="34942" y="2432"/>
                    <a:pt x="34577" y="1914"/>
                    <a:pt x="33823" y="1877"/>
                  </a:cubicBezTo>
                  <a:cubicBezTo>
                    <a:pt x="33790" y="1875"/>
                    <a:pt x="33754" y="1874"/>
                    <a:pt x="33716" y="1874"/>
                  </a:cubicBezTo>
                  <a:cubicBezTo>
                    <a:pt x="32908" y="1874"/>
                    <a:pt x="31167" y="2279"/>
                    <a:pt x="31167" y="2279"/>
                  </a:cubicBezTo>
                  <a:cubicBezTo>
                    <a:pt x="31167" y="2279"/>
                    <a:pt x="27609" y="1434"/>
                    <a:pt x="25335" y="759"/>
                  </a:cubicBezTo>
                  <a:cubicBezTo>
                    <a:pt x="24815" y="605"/>
                    <a:pt x="24217" y="545"/>
                    <a:pt x="23605" y="545"/>
                  </a:cubicBezTo>
                  <a:cubicBezTo>
                    <a:pt x="21541" y="545"/>
                    <a:pt x="19310" y="1221"/>
                    <a:pt x="19310" y="1221"/>
                  </a:cubicBezTo>
                  <a:cubicBezTo>
                    <a:pt x="19310" y="1221"/>
                    <a:pt x="19195" y="468"/>
                    <a:pt x="16459" y="84"/>
                  </a:cubicBezTo>
                  <a:cubicBezTo>
                    <a:pt x="16043" y="26"/>
                    <a:pt x="15643" y="1"/>
                    <a:pt x="152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9"/>
            <p:cNvSpPr/>
            <p:nvPr/>
          </p:nvSpPr>
          <p:spPr>
            <a:xfrm>
              <a:off x="3470423" y="3994115"/>
              <a:ext cx="145941" cy="32135"/>
            </a:xfrm>
            <a:custGeom>
              <a:avLst/>
              <a:gdLst/>
              <a:ahLst/>
              <a:cxnLst/>
              <a:rect l="l" t="t" r="r" b="b"/>
              <a:pathLst>
                <a:path w="888" h="190" extrusionOk="0">
                  <a:moveTo>
                    <a:pt x="444" y="0"/>
                  </a:moveTo>
                  <a:cubicBezTo>
                    <a:pt x="195" y="0"/>
                    <a:pt x="1" y="37"/>
                    <a:pt x="1" y="93"/>
                  </a:cubicBezTo>
                  <a:cubicBezTo>
                    <a:pt x="1" y="153"/>
                    <a:pt x="195" y="190"/>
                    <a:pt x="444" y="190"/>
                  </a:cubicBezTo>
                  <a:cubicBezTo>
                    <a:pt x="694" y="190"/>
                    <a:pt x="888" y="153"/>
                    <a:pt x="888" y="93"/>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9"/>
            <p:cNvSpPr/>
            <p:nvPr/>
          </p:nvSpPr>
          <p:spPr>
            <a:xfrm>
              <a:off x="4312712" y="4534158"/>
              <a:ext cx="132957" cy="36025"/>
            </a:xfrm>
            <a:custGeom>
              <a:avLst/>
              <a:gdLst/>
              <a:ahLst/>
              <a:cxnLst/>
              <a:rect l="l" t="t" r="r" b="b"/>
              <a:pathLst>
                <a:path w="809" h="213" extrusionOk="0">
                  <a:moveTo>
                    <a:pt x="402" y="0"/>
                  </a:moveTo>
                  <a:cubicBezTo>
                    <a:pt x="171" y="0"/>
                    <a:pt x="0" y="60"/>
                    <a:pt x="0" y="116"/>
                  </a:cubicBezTo>
                  <a:cubicBezTo>
                    <a:pt x="0" y="176"/>
                    <a:pt x="171" y="213"/>
                    <a:pt x="402" y="213"/>
                  </a:cubicBezTo>
                  <a:cubicBezTo>
                    <a:pt x="615" y="213"/>
                    <a:pt x="809" y="176"/>
                    <a:pt x="809" y="116"/>
                  </a:cubicBezTo>
                  <a:cubicBezTo>
                    <a:pt x="809" y="60"/>
                    <a:pt x="615" y="0"/>
                    <a:pt x="4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9"/>
            <p:cNvSpPr/>
            <p:nvPr/>
          </p:nvSpPr>
          <p:spPr>
            <a:xfrm>
              <a:off x="5198061" y="3638427"/>
              <a:ext cx="139860" cy="32981"/>
            </a:xfrm>
            <a:custGeom>
              <a:avLst/>
              <a:gdLst/>
              <a:ahLst/>
              <a:cxnLst/>
              <a:rect l="l" t="t" r="r" b="b"/>
              <a:pathLst>
                <a:path w="851" h="195" extrusionOk="0">
                  <a:moveTo>
                    <a:pt x="426" y="1"/>
                  </a:moveTo>
                  <a:cubicBezTo>
                    <a:pt x="195" y="1"/>
                    <a:pt x="1" y="42"/>
                    <a:pt x="1" y="98"/>
                  </a:cubicBezTo>
                  <a:cubicBezTo>
                    <a:pt x="1" y="158"/>
                    <a:pt x="195" y="195"/>
                    <a:pt x="426" y="195"/>
                  </a:cubicBezTo>
                  <a:cubicBezTo>
                    <a:pt x="657" y="195"/>
                    <a:pt x="851" y="158"/>
                    <a:pt x="851" y="98"/>
                  </a:cubicBezTo>
                  <a:cubicBezTo>
                    <a:pt x="851" y="42"/>
                    <a:pt x="657" y="1"/>
                    <a:pt x="42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9"/>
            <p:cNvSpPr/>
            <p:nvPr/>
          </p:nvSpPr>
          <p:spPr>
            <a:xfrm>
              <a:off x="1524857" y="3567391"/>
              <a:ext cx="101238" cy="29091"/>
            </a:xfrm>
            <a:custGeom>
              <a:avLst/>
              <a:gdLst/>
              <a:ahLst/>
              <a:cxnLst/>
              <a:rect l="l" t="t" r="r" b="b"/>
              <a:pathLst>
                <a:path w="616" h="172" extrusionOk="0">
                  <a:moveTo>
                    <a:pt x="310" y="0"/>
                  </a:moveTo>
                  <a:cubicBezTo>
                    <a:pt x="135" y="0"/>
                    <a:pt x="1" y="37"/>
                    <a:pt x="1" y="74"/>
                  </a:cubicBezTo>
                  <a:cubicBezTo>
                    <a:pt x="1" y="134"/>
                    <a:pt x="135" y="171"/>
                    <a:pt x="310" y="171"/>
                  </a:cubicBezTo>
                  <a:cubicBezTo>
                    <a:pt x="481" y="171"/>
                    <a:pt x="615" y="134"/>
                    <a:pt x="615" y="74"/>
                  </a:cubicBezTo>
                  <a:cubicBezTo>
                    <a:pt x="615" y="37"/>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9"/>
            <p:cNvSpPr/>
            <p:nvPr/>
          </p:nvSpPr>
          <p:spPr>
            <a:xfrm>
              <a:off x="3584292" y="3614107"/>
              <a:ext cx="76093" cy="25877"/>
            </a:xfrm>
            <a:custGeom>
              <a:avLst/>
              <a:gdLst/>
              <a:ahLst/>
              <a:cxnLst/>
              <a:rect l="l" t="t" r="r" b="b"/>
              <a:pathLst>
                <a:path w="463" h="153" extrusionOk="0">
                  <a:moveTo>
                    <a:pt x="232" y="0"/>
                  </a:moveTo>
                  <a:cubicBezTo>
                    <a:pt x="98" y="0"/>
                    <a:pt x="1" y="37"/>
                    <a:pt x="1" y="74"/>
                  </a:cubicBezTo>
                  <a:cubicBezTo>
                    <a:pt x="1" y="116"/>
                    <a:pt x="98" y="153"/>
                    <a:pt x="232" y="153"/>
                  </a:cubicBezTo>
                  <a:cubicBezTo>
                    <a:pt x="347" y="153"/>
                    <a:pt x="463" y="116"/>
                    <a:pt x="463" y="74"/>
                  </a:cubicBezTo>
                  <a:cubicBezTo>
                    <a:pt x="463" y="37"/>
                    <a:pt x="347" y="0"/>
                    <a:pt x="23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9"/>
            <p:cNvSpPr/>
            <p:nvPr/>
          </p:nvSpPr>
          <p:spPr>
            <a:xfrm>
              <a:off x="7062439" y="4508281"/>
              <a:ext cx="79051" cy="13531"/>
            </a:xfrm>
            <a:custGeom>
              <a:avLst/>
              <a:gdLst/>
              <a:ahLst/>
              <a:cxnLst/>
              <a:rect l="l" t="t" r="r" b="b"/>
              <a:pathLst>
                <a:path w="481" h="80" extrusionOk="0">
                  <a:moveTo>
                    <a:pt x="250" y="1"/>
                  </a:moveTo>
                  <a:cubicBezTo>
                    <a:pt x="116" y="1"/>
                    <a:pt x="0" y="19"/>
                    <a:pt x="0" y="38"/>
                  </a:cubicBezTo>
                  <a:cubicBezTo>
                    <a:pt x="0" y="56"/>
                    <a:pt x="116" y="79"/>
                    <a:pt x="250" y="79"/>
                  </a:cubicBezTo>
                  <a:cubicBezTo>
                    <a:pt x="384" y="79"/>
                    <a:pt x="481" y="56"/>
                    <a:pt x="481" y="38"/>
                  </a:cubicBezTo>
                  <a:cubicBezTo>
                    <a:pt x="481" y="19"/>
                    <a:pt x="384" y="1"/>
                    <a:pt x="2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9"/>
            <p:cNvSpPr/>
            <p:nvPr/>
          </p:nvSpPr>
          <p:spPr>
            <a:xfrm>
              <a:off x="5198061" y="4254242"/>
              <a:ext cx="98937" cy="32981"/>
            </a:xfrm>
            <a:custGeom>
              <a:avLst/>
              <a:gdLst/>
              <a:ahLst/>
              <a:cxnLst/>
              <a:rect l="l" t="t" r="r" b="b"/>
              <a:pathLst>
                <a:path w="602" h="195" extrusionOk="0">
                  <a:moveTo>
                    <a:pt x="292" y="1"/>
                  </a:moveTo>
                  <a:cubicBezTo>
                    <a:pt x="139" y="1"/>
                    <a:pt x="1" y="38"/>
                    <a:pt x="1" y="98"/>
                  </a:cubicBezTo>
                  <a:cubicBezTo>
                    <a:pt x="1" y="135"/>
                    <a:pt x="139" y="195"/>
                    <a:pt x="292" y="195"/>
                  </a:cubicBezTo>
                  <a:cubicBezTo>
                    <a:pt x="463" y="195"/>
                    <a:pt x="601" y="135"/>
                    <a:pt x="601" y="98"/>
                  </a:cubicBezTo>
                  <a:cubicBezTo>
                    <a:pt x="601" y="38"/>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9"/>
            <p:cNvSpPr/>
            <p:nvPr/>
          </p:nvSpPr>
          <p:spPr>
            <a:xfrm>
              <a:off x="4448629" y="3586841"/>
              <a:ext cx="88912" cy="29091"/>
            </a:xfrm>
            <a:custGeom>
              <a:avLst/>
              <a:gdLst/>
              <a:ahLst/>
              <a:cxnLst/>
              <a:rect l="l" t="t" r="r" b="b"/>
              <a:pathLst>
                <a:path w="541" h="172" extrusionOk="0">
                  <a:moveTo>
                    <a:pt x="268" y="1"/>
                  </a:moveTo>
                  <a:cubicBezTo>
                    <a:pt x="116" y="1"/>
                    <a:pt x="0" y="38"/>
                    <a:pt x="0" y="98"/>
                  </a:cubicBezTo>
                  <a:cubicBezTo>
                    <a:pt x="0" y="135"/>
                    <a:pt x="116" y="172"/>
                    <a:pt x="268" y="172"/>
                  </a:cubicBezTo>
                  <a:cubicBezTo>
                    <a:pt x="425" y="172"/>
                    <a:pt x="541" y="135"/>
                    <a:pt x="541" y="98"/>
                  </a:cubicBezTo>
                  <a:cubicBezTo>
                    <a:pt x="541" y="38"/>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9"/>
            <p:cNvSpPr/>
            <p:nvPr/>
          </p:nvSpPr>
          <p:spPr>
            <a:xfrm>
              <a:off x="1613745" y="3522606"/>
              <a:ext cx="50290" cy="22833"/>
            </a:xfrm>
            <a:custGeom>
              <a:avLst/>
              <a:gdLst/>
              <a:ahLst/>
              <a:cxnLst/>
              <a:rect l="l" t="t" r="r" b="b"/>
              <a:pathLst>
                <a:path w="306" h="135" extrusionOk="0">
                  <a:moveTo>
                    <a:pt x="153" y="1"/>
                  </a:moveTo>
                  <a:cubicBezTo>
                    <a:pt x="56" y="1"/>
                    <a:pt x="1" y="38"/>
                    <a:pt x="1" y="61"/>
                  </a:cubicBezTo>
                  <a:cubicBezTo>
                    <a:pt x="1" y="98"/>
                    <a:pt x="56" y="135"/>
                    <a:pt x="153" y="135"/>
                  </a:cubicBezTo>
                  <a:cubicBezTo>
                    <a:pt x="232" y="135"/>
                    <a:pt x="305" y="98"/>
                    <a:pt x="305" y="61"/>
                  </a:cubicBezTo>
                  <a:cubicBezTo>
                    <a:pt x="305" y="38"/>
                    <a:pt x="232" y="1"/>
                    <a:pt x="1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9"/>
            <p:cNvSpPr/>
            <p:nvPr/>
          </p:nvSpPr>
          <p:spPr>
            <a:xfrm>
              <a:off x="7081339" y="3987011"/>
              <a:ext cx="101238" cy="29936"/>
            </a:xfrm>
            <a:custGeom>
              <a:avLst/>
              <a:gdLst/>
              <a:ahLst/>
              <a:cxnLst/>
              <a:rect l="l" t="t" r="r" b="b"/>
              <a:pathLst>
                <a:path w="616" h="177" extrusionOk="0">
                  <a:moveTo>
                    <a:pt x="306" y="1"/>
                  </a:moveTo>
                  <a:cubicBezTo>
                    <a:pt x="135" y="1"/>
                    <a:pt x="1" y="42"/>
                    <a:pt x="1" y="79"/>
                  </a:cubicBezTo>
                  <a:cubicBezTo>
                    <a:pt x="1" y="135"/>
                    <a:pt x="135" y="176"/>
                    <a:pt x="306" y="176"/>
                  </a:cubicBezTo>
                  <a:cubicBezTo>
                    <a:pt x="481" y="176"/>
                    <a:pt x="615" y="135"/>
                    <a:pt x="615" y="79"/>
                  </a:cubicBezTo>
                  <a:cubicBezTo>
                    <a:pt x="615" y="42"/>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98" name="Google Shape;298;p9"/>
          <p:cNvSpPr/>
          <p:nvPr/>
        </p:nvSpPr>
        <p:spPr>
          <a:xfrm>
            <a:off x="1368945" y="1101667"/>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392374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99"/>
        <p:cNvGrpSpPr/>
        <p:nvPr/>
      </p:nvGrpSpPr>
      <p:grpSpPr>
        <a:xfrm>
          <a:off x="0" y="0"/>
          <a:ext cx="0" cy="0"/>
          <a:chOff x="0" y="0"/>
          <a:chExt cx="0" cy="0"/>
        </a:xfrm>
      </p:grpSpPr>
      <p:sp>
        <p:nvSpPr>
          <p:cNvPr id="300" name="Google Shape;300;p10"/>
          <p:cNvSpPr txBox="1">
            <a:spLocks noGrp="1"/>
          </p:cNvSpPr>
          <p:nvPr>
            <p:ph type="title"/>
          </p:nvPr>
        </p:nvSpPr>
        <p:spPr>
          <a:xfrm>
            <a:off x="960000" y="1495767"/>
            <a:ext cx="5136000" cy="1241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126531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1"/>
        <p:cNvGrpSpPr/>
        <p:nvPr/>
      </p:nvGrpSpPr>
      <p:grpSpPr>
        <a:xfrm>
          <a:off x="0" y="0"/>
          <a:ext cx="0" cy="0"/>
          <a:chOff x="0" y="0"/>
          <a:chExt cx="0" cy="0"/>
        </a:xfrm>
      </p:grpSpPr>
      <p:pic>
        <p:nvPicPr>
          <p:cNvPr id="302" name="Google Shape;302;p11"/>
          <p:cNvPicPr preferRelativeResize="0"/>
          <p:nvPr/>
        </p:nvPicPr>
        <p:blipFill>
          <a:blip r:embed="rId2">
            <a:alphaModFix/>
          </a:blip>
          <a:stretch>
            <a:fillRect/>
          </a:stretch>
        </p:blipFill>
        <p:spPr>
          <a:xfrm>
            <a:off x="1" y="1"/>
            <a:ext cx="12192004" cy="6858001"/>
          </a:xfrm>
          <a:prstGeom prst="rect">
            <a:avLst/>
          </a:prstGeom>
          <a:noFill/>
          <a:ln>
            <a:noFill/>
          </a:ln>
        </p:spPr>
      </p:pic>
      <p:sp>
        <p:nvSpPr>
          <p:cNvPr id="303" name="Google Shape;303;p11"/>
          <p:cNvSpPr txBox="1">
            <a:spLocks noGrp="1"/>
          </p:cNvSpPr>
          <p:nvPr>
            <p:ph type="title" hasCustomPrompt="1"/>
          </p:nvPr>
        </p:nvSpPr>
        <p:spPr>
          <a:xfrm>
            <a:off x="950800" y="1532500"/>
            <a:ext cx="6175200" cy="135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80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04" name="Google Shape;304;p11"/>
          <p:cNvSpPr txBox="1">
            <a:spLocks noGrp="1"/>
          </p:cNvSpPr>
          <p:nvPr>
            <p:ph type="body" idx="1"/>
          </p:nvPr>
        </p:nvSpPr>
        <p:spPr>
          <a:xfrm>
            <a:off x="950859" y="2778899"/>
            <a:ext cx="6175200" cy="5160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2133"/>
            </a:lvl1pPr>
            <a:lvl2pPr marL="1219170" lvl="1" indent="-423323" algn="ctr" rtl="0">
              <a:spcBef>
                <a:spcPts val="0"/>
              </a:spcBef>
              <a:spcAft>
                <a:spcPts val="0"/>
              </a:spcAft>
              <a:buSzPts val="1400"/>
              <a:buChar char="○"/>
              <a:defRPr/>
            </a:lvl2pPr>
            <a:lvl3pPr marL="1828754" lvl="2" indent="-423323" algn="ctr" rtl="0">
              <a:spcBef>
                <a:spcPts val="0"/>
              </a:spcBef>
              <a:spcAft>
                <a:spcPts val="0"/>
              </a:spcAft>
              <a:buSzPts val="1400"/>
              <a:buChar char="■"/>
              <a:defRPr/>
            </a:lvl3pPr>
            <a:lvl4pPr marL="2438339" lvl="3" indent="-423323" algn="ctr" rtl="0">
              <a:spcBef>
                <a:spcPts val="0"/>
              </a:spcBef>
              <a:spcAft>
                <a:spcPts val="0"/>
              </a:spcAft>
              <a:buSzPts val="1400"/>
              <a:buChar char="●"/>
              <a:defRPr/>
            </a:lvl4pPr>
            <a:lvl5pPr marL="3047924" lvl="4" indent="-423323" algn="ctr" rtl="0">
              <a:spcBef>
                <a:spcPts val="0"/>
              </a:spcBef>
              <a:spcAft>
                <a:spcPts val="0"/>
              </a:spcAft>
              <a:buSzPts val="1400"/>
              <a:buChar char="○"/>
              <a:defRPr/>
            </a:lvl5pPr>
            <a:lvl6pPr marL="3657509" lvl="5" indent="-423323" algn="ctr" rtl="0">
              <a:spcBef>
                <a:spcPts val="0"/>
              </a:spcBef>
              <a:spcAft>
                <a:spcPts val="0"/>
              </a:spcAft>
              <a:buSzPts val="1400"/>
              <a:buChar char="■"/>
              <a:defRPr/>
            </a:lvl6pPr>
            <a:lvl7pPr marL="4267093" lvl="6" indent="-423323" algn="ctr" rtl="0">
              <a:spcBef>
                <a:spcPts val="0"/>
              </a:spcBef>
              <a:spcAft>
                <a:spcPts val="0"/>
              </a:spcAft>
              <a:buSzPts val="1400"/>
              <a:buChar char="●"/>
              <a:defRPr/>
            </a:lvl7pPr>
            <a:lvl8pPr marL="4876678" lvl="7" indent="-423323" algn="ctr" rtl="0">
              <a:spcBef>
                <a:spcPts val="0"/>
              </a:spcBef>
              <a:spcAft>
                <a:spcPts val="0"/>
              </a:spcAft>
              <a:buSzPts val="1400"/>
              <a:buChar char="○"/>
              <a:defRPr/>
            </a:lvl8pPr>
            <a:lvl9pPr marL="5486263" lvl="8" indent="-423323" algn="ctr"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18346440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305"/>
        <p:cNvGrpSpPr/>
        <p:nvPr/>
      </p:nvGrpSpPr>
      <p:grpSpPr>
        <a:xfrm>
          <a:off x="0" y="0"/>
          <a:ext cx="0" cy="0"/>
          <a:chOff x="0" y="0"/>
          <a:chExt cx="0" cy="0"/>
        </a:xfrm>
      </p:grpSpPr>
    </p:spTree>
    <p:extLst>
      <p:ext uri="{BB962C8B-B14F-4D97-AF65-F5344CB8AC3E}">
        <p14:creationId xmlns:p14="http://schemas.microsoft.com/office/powerpoint/2010/main" val="2474744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06"/>
        <p:cNvGrpSpPr/>
        <p:nvPr/>
      </p:nvGrpSpPr>
      <p:grpSpPr>
        <a:xfrm>
          <a:off x="0" y="0"/>
          <a:ext cx="0" cy="0"/>
          <a:chOff x="0" y="0"/>
          <a:chExt cx="0" cy="0"/>
        </a:xfrm>
      </p:grpSpPr>
      <p:sp>
        <p:nvSpPr>
          <p:cNvPr id="307" name="Google Shape;307;p13"/>
          <p:cNvSpPr/>
          <p:nvPr/>
        </p:nvSpPr>
        <p:spPr>
          <a:xfrm>
            <a:off x="-1856055" y="12384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13"/>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9" name="Google Shape;309;p13"/>
          <p:cNvSpPr/>
          <p:nvPr/>
        </p:nvSpPr>
        <p:spPr>
          <a:xfrm>
            <a:off x="9593200" y="464671"/>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10" name="Google Shape;310;p13"/>
          <p:cNvSpPr txBox="1">
            <a:spLocks noGrp="1"/>
          </p:cNvSpPr>
          <p:nvPr>
            <p:ph type="title"/>
          </p:nvPr>
        </p:nvSpPr>
        <p:spPr>
          <a:xfrm>
            <a:off x="2598800" y="720000"/>
            <a:ext cx="69944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Clr>
                <a:schemeClr val="dk2"/>
              </a:buClr>
              <a:buSzPts val="2800"/>
              <a:buNone/>
              <a:defRPr>
                <a:solidFill>
                  <a:schemeClr val="dk2"/>
                </a:solidFill>
                <a:latin typeface="Roboto"/>
                <a:ea typeface="Roboto"/>
                <a:cs typeface="Roboto"/>
                <a:sym typeface="Roboto"/>
              </a:defRPr>
            </a:lvl2pPr>
            <a:lvl3pPr lvl="2" rtl="0">
              <a:spcBef>
                <a:spcPts val="0"/>
              </a:spcBef>
              <a:spcAft>
                <a:spcPts val="0"/>
              </a:spcAft>
              <a:buClr>
                <a:schemeClr val="dk2"/>
              </a:buClr>
              <a:buSzPts val="2800"/>
              <a:buNone/>
              <a:defRPr>
                <a:solidFill>
                  <a:schemeClr val="dk2"/>
                </a:solidFill>
                <a:latin typeface="Roboto"/>
                <a:ea typeface="Roboto"/>
                <a:cs typeface="Roboto"/>
                <a:sym typeface="Roboto"/>
              </a:defRPr>
            </a:lvl3pPr>
            <a:lvl4pPr lvl="3" rtl="0">
              <a:spcBef>
                <a:spcPts val="0"/>
              </a:spcBef>
              <a:spcAft>
                <a:spcPts val="0"/>
              </a:spcAft>
              <a:buClr>
                <a:schemeClr val="dk2"/>
              </a:buClr>
              <a:buSzPts val="2800"/>
              <a:buNone/>
              <a:defRPr>
                <a:solidFill>
                  <a:schemeClr val="dk2"/>
                </a:solidFill>
                <a:latin typeface="Roboto"/>
                <a:ea typeface="Roboto"/>
                <a:cs typeface="Roboto"/>
                <a:sym typeface="Roboto"/>
              </a:defRPr>
            </a:lvl4pPr>
            <a:lvl5pPr lvl="4" rtl="0">
              <a:spcBef>
                <a:spcPts val="0"/>
              </a:spcBef>
              <a:spcAft>
                <a:spcPts val="0"/>
              </a:spcAft>
              <a:buClr>
                <a:schemeClr val="dk2"/>
              </a:buClr>
              <a:buSzPts val="2800"/>
              <a:buNone/>
              <a:defRPr>
                <a:solidFill>
                  <a:schemeClr val="dk2"/>
                </a:solidFill>
                <a:latin typeface="Roboto"/>
                <a:ea typeface="Roboto"/>
                <a:cs typeface="Roboto"/>
                <a:sym typeface="Roboto"/>
              </a:defRPr>
            </a:lvl5pPr>
            <a:lvl6pPr lvl="5" rtl="0">
              <a:spcBef>
                <a:spcPts val="0"/>
              </a:spcBef>
              <a:spcAft>
                <a:spcPts val="0"/>
              </a:spcAft>
              <a:buClr>
                <a:schemeClr val="dk2"/>
              </a:buClr>
              <a:buSzPts val="2800"/>
              <a:buNone/>
              <a:defRPr>
                <a:solidFill>
                  <a:schemeClr val="dk2"/>
                </a:solidFill>
                <a:latin typeface="Roboto"/>
                <a:ea typeface="Roboto"/>
                <a:cs typeface="Roboto"/>
                <a:sym typeface="Roboto"/>
              </a:defRPr>
            </a:lvl6pPr>
            <a:lvl7pPr lvl="6" rtl="0">
              <a:spcBef>
                <a:spcPts val="0"/>
              </a:spcBef>
              <a:spcAft>
                <a:spcPts val="0"/>
              </a:spcAft>
              <a:buClr>
                <a:schemeClr val="dk2"/>
              </a:buClr>
              <a:buSzPts val="2800"/>
              <a:buNone/>
              <a:defRPr>
                <a:solidFill>
                  <a:schemeClr val="dk2"/>
                </a:solidFill>
                <a:latin typeface="Roboto"/>
                <a:ea typeface="Roboto"/>
                <a:cs typeface="Roboto"/>
                <a:sym typeface="Roboto"/>
              </a:defRPr>
            </a:lvl7pPr>
            <a:lvl8pPr lvl="7" rtl="0">
              <a:spcBef>
                <a:spcPts val="0"/>
              </a:spcBef>
              <a:spcAft>
                <a:spcPts val="0"/>
              </a:spcAft>
              <a:buClr>
                <a:schemeClr val="dk2"/>
              </a:buClr>
              <a:buSzPts val="2800"/>
              <a:buNone/>
              <a:defRPr>
                <a:solidFill>
                  <a:schemeClr val="dk2"/>
                </a:solidFill>
                <a:latin typeface="Roboto"/>
                <a:ea typeface="Roboto"/>
                <a:cs typeface="Roboto"/>
                <a:sym typeface="Roboto"/>
              </a:defRPr>
            </a:lvl8pPr>
            <a:lvl9pPr lvl="8" rtl="0">
              <a:spcBef>
                <a:spcPts val="0"/>
              </a:spcBef>
              <a:spcAft>
                <a:spcPts val="0"/>
              </a:spcAft>
              <a:buClr>
                <a:schemeClr val="dk2"/>
              </a:buClr>
              <a:buSzPts val="2800"/>
              <a:buNone/>
              <a:defRPr>
                <a:solidFill>
                  <a:schemeClr val="dk2"/>
                </a:solidFill>
                <a:latin typeface="Roboto"/>
                <a:ea typeface="Roboto"/>
                <a:cs typeface="Roboto"/>
                <a:sym typeface="Roboto"/>
              </a:defRPr>
            </a:lvl9pPr>
          </a:lstStyle>
          <a:p>
            <a:endParaRPr/>
          </a:p>
        </p:txBody>
      </p:sp>
      <p:sp>
        <p:nvSpPr>
          <p:cNvPr id="311" name="Google Shape;311;p13"/>
          <p:cNvSpPr txBox="1">
            <a:spLocks noGrp="1"/>
          </p:cNvSpPr>
          <p:nvPr>
            <p:ph type="subTitle" idx="1"/>
          </p:nvPr>
        </p:nvSpPr>
        <p:spPr>
          <a:xfrm>
            <a:off x="2758600" y="3127867"/>
            <a:ext cx="3088000" cy="7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12" name="Google Shape;312;p13"/>
          <p:cNvSpPr txBox="1">
            <a:spLocks noGrp="1"/>
          </p:cNvSpPr>
          <p:nvPr>
            <p:ph type="title" idx="2"/>
          </p:nvPr>
        </p:nvSpPr>
        <p:spPr>
          <a:xfrm>
            <a:off x="2758733" y="2626933"/>
            <a:ext cx="3088000" cy="58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313" name="Google Shape;313;p13"/>
          <p:cNvSpPr txBox="1">
            <a:spLocks noGrp="1"/>
          </p:cNvSpPr>
          <p:nvPr>
            <p:ph type="title" idx="3" hasCustomPrompt="1"/>
          </p:nvPr>
        </p:nvSpPr>
        <p:spPr>
          <a:xfrm>
            <a:off x="3660631" y="1960900"/>
            <a:ext cx="1284000" cy="58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314" name="Google Shape;314;p13"/>
          <p:cNvSpPr txBox="1">
            <a:spLocks noGrp="1"/>
          </p:cNvSpPr>
          <p:nvPr>
            <p:ph type="subTitle" idx="4"/>
          </p:nvPr>
        </p:nvSpPr>
        <p:spPr>
          <a:xfrm>
            <a:off x="6345105" y="3127867"/>
            <a:ext cx="3088000" cy="7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15" name="Google Shape;315;p13"/>
          <p:cNvSpPr txBox="1">
            <a:spLocks noGrp="1"/>
          </p:cNvSpPr>
          <p:nvPr>
            <p:ph type="title" idx="5"/>
          </p:nvPr>
        </p:nvSpPr>
        <p:spPr>
          <a:xfrm>
            <a:off x="6345287" y="2626933"/>
            <a:ext cx="3088000" cy="58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316" name="Google Shape;316;p13"/>
          <p:cNvSpPr txBox="1">
            <a:spLocks noGrp="1"/>
          </p:cNvSpPr>
          <p:nvPr>
            <p:ph type="title" idx="6" hasCustomPrompt="1"/>
          </p:nvPr>
        </p:nvSpPr>
        <p:spPr>
          <a:xfrm>
            <a:off x="7247133" y="1960833"/>
            <a:ext cx="1284000" cy="58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317" name="Google Shape;317;p13"/>
          <p:cNvSpPr txBox="1">
            <a:spLocks noGrp="1"/>
          </p:cNvSpPr>
          <p:nvPr>
            <p:ph type="subTitle" idx="7"/>
          </p:nvPr>
        </p:nvSpPr>
        <p:spPr>
          <a:xfrm>
            <a:off x="2758600" y="5409469"/>
            <a:ext cx="3088000" cy="7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18" name="Google Shape;318;p13"/>
          <p:cNvSpPr txBox="1">
            <a:spLocks noGrp="1"/>
          </p:cNvSpPr>
          <p:nvPr>
            <p:ph type="title" idx="8"/>
          </p:nvPr>
        </p:nvSpPr>
        <p:spPr>
          <a:xfrm>
            <a:off x="2758733" y="4911900"/>
            <a:ext cx="3088000" cy="58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319" name="Google Shape;319;p13"/>
          <p:cNvSpPr txBox="1">
            <a:spLocks noGrp="1"/>
          </p:cNvSpPr>
          <p:nvPr>
            <p:ph type="title" idx="9" hasCustomPrompt="1"/>
          </p:nvPr>
        </p:nvSpPr>
        <p:spPr>
          <a:xfrm>
            <a:off x="3660616" y="4245828"/>
            <a:ext cx="1284000" cy="58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320" name="Google Shape;320;p13"/>
          <p:cNvSpPr txBox="1">
            <a:spLocks noGrp="1"/>
          </p:cNvSpPr>
          <p:nvPr>
            <p:ph type="subTitle" idx="13"/>
          </p:nvPr>
        </p:nvSpPr>
        <p:spPr>
          <a:xfrm>
            <a:off x="6345080" y="5409469"/>
            <a:ext cx="3088000" cy="7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21" name="Google Shape;321;p13"/>
          <p:cNvSpPr txBox="1">
            <a:spLocks noGrp="1"/>
          </p:cNvSpPr>
          <p:nvPr>
            <p:ph type="title" idx="14"/>
          </p:nvPr>
        </p:nvSpPr>
        <p:spPr>
          <a:xfrm>
            <a:off x="6345249" y="4911900"/>
            <a:ext cx="3088000" cy="586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322" name="Google Shape;322;p13"/>
          <p:cNvSpPr txBox="1">
            <a:spLocks noGrp="1"/>
          </p:cNvSpPr>
          <p:nvPr>
            <p:ph type="title" idx="15" hasCustomPrompt="1"/>
          </p:nvPr>
        </p:nvSpPr>
        <p:spPr>
          <a:xfrm>
            <a:off x="7247133" y="4245833"/>
            <a:ext cx="1284000" cy="58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Tree>
    <p:extLst>
      <p:ext uri="{BB962C8B-B14F-4D97-AF65-F5344CB8AC3E}">
        <p14:creationId xmlns:p14="http://schemas.microsoft.com/office/powerpoint/2010/main" val="4108829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323"/>
        <p:cNvGrpSpPr/>
        <p:nvPr/>
      </p:nvGrpSpPr>
      <p:grpSpPr>
        <a:xfrm>
          <a:off x="0" y="0"/>
          <a:ext cx="0" cy="0"/>
          <a:chOff x="0" y="0"/>
          <a:chExt cx="0" cy="0"/>
        </a:xfrm>
      </p:grpSpPr>
      <p:sp>
        <p:nvSpPr>
          <p:cNvPr id="324" name="Google Shape;324;p14"/>
          <p:cNvSpPr/>
          <p:nvPr/>
        </p:nvSpPr>
        <p:spPr>
          <a:xfrm>
            <a:off x="0" y="4642998"/>
            <a:ext cx="12191992" cy="222011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14"/>
          <p:cNvSpPr/>
          <p:nvPr/>
        </p:nvSpPr>
        <p:spPr>
          <a:xfrm>
            <a:off x="9163733" y="1586171"/>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6" name="Google Shape;326;p14"/>
          <p:cNvSpPr/>
          <p:nvPr/>
        </p:nvSpPr>
        <p:spPr>
          <a:xfrm>
            <a:off x="0" y="5014966"/>
            <a:ext cx="12191992" cy="18481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7" name="Google Shape;327;p14"/>
          <p:cNvSpPr/>
          <p:nvPr/>
        </p:nvSpPr>
        <p:spPr>
          <a:xfrm>
            <a:off x="-1897622" y="1586167"/>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8" name="Google Shape;328;p14"/>
          <p:cNvSpPr/>
          <p:nvPr/>
        </p:nvSpPr>
        <p:spPr>
          <a:xfrm>
            <a:off x="106153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9" name="Google Shape;329;p14"/>
          <p:cNvSpPr/>
          <p:nvPr/>
        </p:nvSpPr>
        <p:spPr>
          <a:xfrm flipH="1">
            <a:off x="45" y="5651698"/>
            <a:ext cx="12191955" cy="120631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14"/>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1" name="Google Shape;331;p14"/>
          <p:cNvSpPr txBox="1">
            <a:spLocks noGrp="1"/>
          </p:cNvSpPr>
          <p:nvPr>
            <p:ph type="subTitle" idx="1"/>
          </p:nvPr>
        </p:nvSpPr>
        <p:spPr>
          <a:xfrm>
            <a:off x="1336368" y="3653199"/>
            <a:ext cx="2479600" cy="9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332" name="Google Shape;332;p14"/>
          <p:cNvSpPr txBox="1">
            <a:spLocks noGrp="1"/>
          </p:cNvSpPr>
          <p:nvPr>
            <p:ph type="title" idx="2"/>
          </p:nvPr>
        </p:nvSpPr>
        <p:spPr>
          <a:xfrm>
            <a:off x="1336367" y="3151000"/>
            <a:ext cx="2479600" cy="5604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33" name="Google Shape;333;p14"/>
          <p:cNvSpPr txBox="1">
            <a:spLocks noGrp="1"/>
          </p:cNvSpPr>
          <p:nvPr>
            <p:ph type="subTitle" idx="3"/>
          </p:nvPr>
        </p:nvSpPr>
        <p:spPr>
          <a:xfrm>
            <a:off x="8418908" y="3653199"/>
            <a:ext cx="2479600" cy="9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334" name="Google Shape;334;p14"/>
          <p:cNvSpPr txBox="1">
            <a:spLocks noGrp="1"/>
          </p:cNvSpPr>
          <p:nvPr>
            <p:ph type="title" idx="4"/>
          </p:nvPr>
        </p:nvSpPr>
        <p:spPr>
          <a:xfrm>
            <a:off x="8418901" y="3151000"/>
            <a:ext cx="2479600" cy="5604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35" name="Google Shape;335;p14"/>
          <p:cNvSpPr txBox="1">
            <a:spLocks noGrp="1"/>
          </p:cNvSpPr>
          <p:nvPr>
            <p:ph type="subTitle" idx="5"/>
          </p:nvPr>
        </p:nvSpPr>
        <p:spPr>
          <a:xfrm>
            <a:off x="4877632" y="3653199"/>
            <a:ext cx="2479600" cy="9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336" name="Google Shape;336;p14"/>
          <p:cNvSpPr txBox="1">
            <a:spLocks noGrp="1"/>
          </p:cNvSpPr>
          <p:nvPr>
            <p:ph type="title" idx="6"/>
          </p:nvPr>
        </p:nvSpPr>
        <p:spPr>
          <a:xfrm>
            <a:off x="4877628" y="3151000"/>
            <a:ext cx="2479600" cy="5604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9368184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337"/>
        <p:cNvGrpSpPr/>
        <p:nvPr/>
      </p:nvGrpSpPr>
      <p:grpSpPr>
        <a:xfrm>
          <a:off x="0" y="0"/>
          <a:ext cx="0" cy="0"/>
          <a:chOff x="0" y="0"/>
          <a:chExt cx="0" cy="0"/>
        </a:xfrm>
      </p:grpSpPr>
      <p:pic>
        <p:nvPicPr>
          <p:cNvPr id="338" name="Google Shape;338;p15"/>
          <p:cNvPicPr preferRelativeResize="0"/>
          <p:nvPr/>
        </p:nvPicPr>
        <p:blipFill>
          <a:blip r:embed="rId2">
            <a:alphaModFix/>
          </a:blip>
          <a:stretch>
            <a:fillRect/>
          </a:stretch>
        </p:blipFill>
        <p:spPr>
          <a:xfrm>
            <a:off x="1" y="1"/>
            <a:ext cx="12192004" cy="6858001"/>
          </a:xfrm>
          <a:prstGeom prst="rect">
            <a:avLst/>
          </a:prstGeom>
          <a:noFill/>
          <a:ln>
            <a:noFill/>
          </a:ln>
        </p:spPr>
      </p:pic>
      <p:sp>
        <p:nvSpPr>
          <p:cNvPr id="339" name="Google Shape;339;p15"/>
          <p:cNvSpPr txBox="1">
            <a:spLocks noGrp="1"/>
          </p:cNvSpPr>
          <p:nvPr>
            <p:ph type="title"/>
          </p:nvPr>
        </p:nvSpPr>
        <p:spPr>
          <a:xfrm>
            <a:off x="960133"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40" name="Google Shape;340;p15"/>
          <p:cNvSpPr txBox="1">
            <a:spLocks noGrp="1"/>
          </p:cNvSpPr>
          <p:nvPr>
            <p:ph type="subTitle" idx="1"/>
          </p:nvPr>
        </p:nvSpPr>
        <p:spPr>
          <a:xfrm>
            <a:off x="1345800" y="2346567"/>
            <a:ext cx="43644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4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400"/>
              <a:buFont typeface="Lato"/>
              <a:buChar char="○"/>
              <a:defRPr sz="2800"/>
            </a:lvl2pPr>
            <a:lvl3pPr lvl="2" algn="ctr" rtl="0">
              <a:lnSpc>
                <a:spcPct val="100000"/>
              </a:lnSpc>
              <a:spcBef>
                <a:spcPts val="0"/>
              </a:spcBef>
              <a:spcAft>
                <a:spcPts val="0"/>
              </a:spcAft>
              <a:buClr>
                <a:srgbClr val="5B595B"/>
              </a:buClr>
              <a:buSzPts val="1400"/>
              <a:buFont typeface="Lato"/>
              <a:buChar char="■"/>
              <a:defRPr sz="2800"/>
            </a:lvl3pPr>
            <a:lvl4pPr lvl="3" algn="ctr" rtl="0">
              <a:lnSpc>
                <a:spcPct val="100000"/>
              </a:lnSpc>
              <a:spcBef>
                <a:spcPts val="0"/>
              </a:spcBef>
              <a:spcAft>
                <a:spcPts val="0"/>
              </a:spcAft>
              <a:buClr>
                <a:srgbClr val="5B595B"/>
              </a:buClr>
              <a:buSzPts val="1400"/>
              <a:buFont typeface="Lato"/>
              <a:buChar char="●"/>
              <a:defRPr sz="2800"/>
            </a:lvl4pPr>
            <a:lvl5pPr lvl="4" algn="ctr" rtl="0">
              <a:lnSpc>
                <a:spcPct val="100000"/>
              </a:lnSpc>
              <a:spcBef>
                <a:spcPts val="0"/>
              </a:spcBef>
              <a:spcAft>
                <a:spcPts val="0"/>
              </a:spcAft>
              <a:buClr>
                <a:srgbClr val="5B595B"/>
              </a:buClr>
              <a:buSzPts val="1400"/>
              <a:buFont typeface="Lato"/>
              <a:buChar char="○"/>
              <a:defRPr sz="2800"/>
            </a:lvl5pPr>
            <a:lvl6pPr lvl="5" algn="ctr" rtl="0">
              <a:lnSpc>
                <a:spcPct val="100000"/>
              </a:lnSpc>
              <a:spcBef>
                <a:spcPts val="0"/>
              </a:spcBef>
              <a:spcAft>
                <a:spcPts val="0"/>
              </a:spcAft>
              <a:buClr>
                <a:srgbClr val="5B595B"/>
              </a:buClr>
              <a:buSzPts val="1400"/>
              <a:buFont typeface="Lato"/>
              <a:buChar char="■"/>
              <a:defRPr sz="2800"/>
            </a:lvl6pPr>
            <a:lvl7pPr lvl="6" algn="ctr" rtl="0">
              <a:lnSpc>
                <a:spcPct val="100000"/>
              </a:lnSpc>
              <a:spcBef>
                <a:spcPts val="0"/>
              </a:spcBef>
              <a:spcAft>
                <a:spcPts val="0"/>
              </a:spcAft>
              <a:buClr>
                <a:srgbClr val="5B595B"/>
              </a:buClr>
              <a:buSzPts val="1400"/>
              <a:buFont typeface="Lato"/>
              <a:buChar char="●"/>
              <a:defRPr sz="2800"/>
            </a:lvl7pPr>
            <a:lvl8pPr lvl="7" algn="ctr" rtl="0">
              <a:lnSpc>
                <a:spcPct val="100000"/>
              </a:lnSpc>
              <a:spcBef>
                <a:spcPts val="0"/>
              </a:spcBef>
              <a:spcAft>
                <a:spcPts val="0"/>
              </a:spcAft>
              <a:buClr>
                <a:srgbClr val="5B595B"/>
              </a:buClr>
              <a:buSzPts val="1400"/>
              <a:buFont typeface="Lato"/>
              <a:buChar char="○"/>
              <a:defRPr sz="2800"/>
            </a:lvl8pPr>
            <a:lvl9pPr lvl="8" algn="ctr" rtl="0">
              <a:lnSpc>
                <a:spcPct val="100000"/>
              </a:lnSpc>
              <a:spcBef>
                <a:spcPts val="0"/>
              </a:spcBef>
              <a:spcAft>
                <a:spcPts val="0"/>
              </a:spcAft>
              <a:buClr>
                <a:srgbClr val="5B595B"/>
              </a:buClr>
              <a:buSzPts val="1400"/>
              <a:buFont typeface="Lato"/>
              <a:buChar char="■"/>
              <a:defRPr sz="2800"/>
            </a:lvl9pPr>
          </a:lstStyle>
          <a:p>
            <a:endParaRPr/>
          </a:p>
        </p:txBody>
      </p:sp>
      <p:sp>
        <p:nvSpPr>
          <p:cNvPr id="341" name="Google Shape;341;p15"/>
          <p:cNvSpPr txBox="1">
            <a:spLocks noGrp="1"/>
          </p:cNvSpPr>
          <p:nvPr>
            <p:ph type="subTitle" idx="2"/>
          </p:nvPr>
        </p:nvSpPr>
        <p:spPr>
          <a:xfrm>
            <a:off x="6481813" y="2346567"/>
            <a:ext cx="4364400" cy="325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400"/>
              <a:buFont typeface="Lato"/>
              <a:buChar char="●"/>
              <a:defRPr>
                <a:latin typeface="Lato"/>
                <a:ea typeface="Lato"/>
                <a:cs typeface="Lato"/>
                <a:sym typeface="Lato"/>
              </a:defRPr>
            </a:lvl1pPr>
            <a:lvl2pPr lvl="1" algn="ctr" rtl="0">
              <a:lnSpc>
                <a:spcPct val="100000"/>
              </a:lnSpc>
              <a:spcBef>
                <a:spcPts val="0"/>
              </a:spcBef>
              <a:spcAft>
                <a:spcPts val="0"/>
              </a:spcAft>
              <a:buClr>
                <a:srgbClr val="5B595B"/>
              </a:buClr>
              <a:buSzPts val="1400"/>
              <a:buFont typeface="Lato"/>
              <a:buChar char="○"/>
              <a:defRPr sz="2800"/>
            </a:lvl2pPr>
            <a:lvl3pPr lvl="2" algn="ctr" rtl="0">
              <a:lnSpc>
                <a:spcPct val="100000"/>
              </a:lnSpc>
              <a:spcBef>
                <a:spcPts val="0"/>
              </a:spcBef>
              <a:spcAft>
                <a:spcPts val="0"/>
              </a:spcAft>
              <a:buClr>
                <a:srgbClr val="5B595B"/>
              </a:buClr>
              <a:buSzPts val="1400"/>
              <a:buFont typeface="Lato"/>
              <a:buChar char="■"/>
              <a:defRPr sz="2800"/>
            </a:lvl3pPr>
            <a:lvl4pPr lvl="3" algn="ctr" rtl="0">
              <a:lnSpc>
                <a:spcPct val="100000"/>
              </a:lnSpc>
              <a:spcBef>
                <a:spcPts val="0"/>
              </a:spcBef>
              <a:spcAft>
                <a:spcPts val="0"/>
              </a:spcAft>
              <a:buClr>
                <a:srgbClr val="5B595B"/>
              </a:buClr>
              <a:buSzPts val="1400"/>
              <a:buFont typeface="Lato"/>
              <a:buChar char="●"/>
              <a:defRPr sz="2800"/>
            </a:lvl4pPr>
            <a:lvl5pPr lvl="4" algn="ctr" rtl="0">
              <a:lnSpc>
                <a:spcPct val="100000"/>
              </a:lnSpc>
              <a:spcBef>
                <a:spcPts val="0"/>
              </a:spcBef>
              <a:spcAft>
                <a:spcPts val="0"/>
              </a:spcAft>
              <a:buClr>
                <a:srgbClr val="5B595B"/>
              </a:buClr>
              <a:buSzPts val="1400"/>
              <a:buFont typeface="Lato"/>
              <a:buChar char="○"/>
              <a:defRPr sz="2800"/>
            </a:lvl5pPr>
            <a:lvl6pPr lvl="5" algn="ctr" rtl="0">
              <a:lnSpc>
                <a:spcPct val="100000"/>
              </a:lnSpc>
              <a:spcBef>
                <a:spcPts val="0"/>
              </a:spcBef>
              <a:spcAft>
                <a:spcPts val="0"/>
              </a:spcAft>
              <a:buClr>
                <a:srgbClr val="5B595B"/>
              </a:buClr>
              <a:buSzPts val="1400"/>
              <a:buFont typeface="Lato"/>
              <a:buChar char="■"/>
              <a:defRPr sz="2800"/>
            </a:lvl6pPr>
            <a:lvl7pPr lvl="6" algn="ctr" rtl="0">
              <a:lnSpc>
                <a:spcPct val="100000"/>
              </a:lnSpc>
              <a:spcBef>
                <a:spcPts val="0"/>
              </a:spcBef>
              <a:spcAft>
                <a:spcPts val="0"/>
              </a:spcAft>
              <a:buClr>
                <a:srgbClr val="5B595B"/>
              </a:buClr>
              <a:buSzPts val="1400"/>
              <a:buFont typeface="Lato"/>
              <a:buChar char="●"/>
              <a:defRPr sz="2800"/>
            </a:lvl7pPr>
            <a:lvl8pPr lvl="7" algn="ctr" rtl="0">
              <a:lnSpc>
                <a:spcPct val="100000"/>
              </a:lnSpc>
              <a:spcBef>
                <a:spcPts val="0"/>
              </a:spcBef>
              <a:spcAft>
                <a:spcPts val="0"/>
              </a:spcAft>
              <a:buClr>
                <a:srgbClr val="5B595B"/>
              </a:buClr>
              <a:buSzPts val="1400"/>
              <a:buFont typeface="Lato"/>
              <a:buChar char="○"/>
              <a:defRPr sz="2800"/>
            </a:lvl8pPr>
            <a:lvl9pPr lvl="8" algn="ctr" rtl="0">
              <a:lnSpc>
                <a:spcPct val="100000"/>
              </a:lnSpc>
              <a:spcBef>
                <a:spcPts val="0"/>
              </a:spcBef>
              <a:spcAft>
                <a:spcPts val="0"/>
              </a:spcAft>
              <a:buClr>
                <a:srgbClr val="5B595B"/>
              </a:buClr>
              <a:buSzPts val="1400"/>
              <a:buFont typeface="Lato"/>
              <a:buChar char="■"/>
              <a:defRPr sz="2800"/>
            </a:lvl9pPr>
          </a:lstStyle>
          <a:p>
            <a:endParaRPr/>
          </a:p>
        </p:txBody>
      </p:sp>
    </p:spTree>
    <p:extLst>
      <p:ext uri="{BB962C8B-B14F-4D97-AF65-F5344CB8AC3E}">
        <p14:creationId xmlns:p14="http://schemas.microsoft.com/office/powerpoint/2010/main" val="18877808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42"/>
        <p:cNvGrpSpPr/>
        <p:nvPr/>
      </p:nvGrpSpPr>
      <p:grpSpPr>
        <a:xfrm>
          <a:off x="0" y="0"/>
          <a:ext cx="0" cy="0"/>
          <a:chOff x="0" y="0"/>
          <a:chExt cx="0" cy="0"/>
        </a:xfrm>
      </p:grpSpPr>
      <p:sp>
        <p:nvSpPr>
          <p:cNvPr id="343" name="Google Shape;343;p16"/>
          <p:cNvSpPr/>
          <p:nvPr/>
        </p:nvSpPr>
        <p:spPr>
          <a:xfrm>
            <a:off x="0" y="4539237"/>
            <a:ext cx="12191992" cy="2323879"/>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4" name="Google Shape;344;p16"/>
          <p:cNvSpPr/>
          <p:nvPr/>
        </p:nvSpPr>
        <p:spPr>
          <a:xfrm>
            <a:off x="8174433" y="1800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5" name="Google Shape;345;p16"/>
          <p:cNvSpPr/>
          <p:nvPr/>
        </p:nvSpPr>
        <p:spPr>
          <a:xfrm>
            <a:off x="-1771922" y="180034"/>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6" name="Google Shape;346;p16"/>
          <p:cNvSpPr/>
          <p:nvPr/>
        </p:nvSpPr>
        <p:spPr>
          <a:xfrm>
            <a:off x="10790848" y="16443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7" name="Google Shape;347;p16"/>
          <p:cNvSpPr txBox="1">
            <a:spLocks noGrp="1"/>
          </p:cNvSpPr>
          <p:nvPr>
            <p:ph type="title"/>
          </p:nvPr>
        </p:nvSpPr>
        <p:spPr>
          <a:xfrm>
            <a:off x="950800" y="3833817"/>
            <a:ext cx="5131600" cy="530800"/>
          </a:xfrm>
          <a:prstGeom prst="rect">
            <a:avLst/>
          </a:prstGeom>
        </p:spPr>
        <p:txBody>
          <a:bodyPr spcFirstLastPara="1" wrap="square" lIns="91425" tIns="91425" rIns="91425" bIns="91425" anchor="t" anchorCtr="0">
            <a:noAutofit/>
          </a:bodyPr>
          <a:lstStyle>
            <a:lvl1pPr lvl="0" algn="l" rtl="0">
              <a:spcBef>
                <a:spcPts val="0"/>
              </a:spcBef>
              <a:spcAft>
                <a:spcPts val="0"/>
              </a:spcAft>
              <a:buClr>
                <a:schemeClr val="dk2"/>
              </a:buClr>
              <a:buSzPts val="1400"/>
              <a:buNone/>
              <a:defRPr sz="2400">
                <a:solidFill>
                  <a:schemeClr val="dk2"/>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348" name="Google Shape;348;p16"/>
          <p:cNvSpPr txBox="1">
            <a:spLocks noGrp="1"/>
          </p:cNvSpPr>
          <p:nvPr>
            <p:ph type="subTitle" idx="1"/>
          </p:nvPr>
        </p:nvSpPr>
        <p:spPr>
          <a:xfrm>
            <a:off x="950800" y="1298833"/>
            <a:ext cx="6685600" cy="25744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31841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six columns ">
  <p:cSld name="Title and six columns ">
    <p:spTree>
      <p:nvGrpSpPr>
        <p:cNvPr id="1" name="Shape 349"/>
        <p:cNvGrpSpPr/>
        <p:nvPr/>
      </p:nvGrpSpPr>
      <p:grpSpPr>
        <a:xfrm>
          <a:off x="0" y="0"/>
          <a:ext cx="0" cy="0"/>
          <a:chOff x="0" y="0"/>
          <a:chExt cx="0" cy="0"/>
        </a:xfrm>
      </p:grpSpPr>
      <p:sp>
        <p:nvSpPr>
          <p:cNvPr id="350" name="Google Shape;350;p17"/>
          <p:cNvSpPr/>
          <p:nvPr/>
        </p:nvSpPr>
        <p:spPr>
          <a:xfrm>
            <a:off x="9163733" y="16693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1" name="Google Shape;351;p17"/>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2" name="Google Shape;352;p17"/>
          <p:cNvSpPr/>
          <p:nvPr/>
        </p:nvSpPr>
        <p:spPr>
          <a:xfrm>
            <a:off x="-1897622" y="16693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3" name="Google Shape;353;p17"/>
          <p:cNvSpPr/>
          <p:nvPr/>
        </p:nvSpPr>
        <p:spPr>
          <a:xfrm>
            <a:off x="106153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4" name="Google Shape;354;p17"/>
          <p:cNvSpPr/>
          <p:nvPr/>
        </p:nvSpPr>
        <p:spPr>
          <a:xfrm flipH="1">
            <a:off x="12" y="6046036"/>
            <a:ext cx="12191955" cy="812225"/>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55" name="Google Shape;355;p17"/>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56" name="Google Shape;356;p17"/>
          <p:cNvSpPr txBox="1">
            <a:spLocks noGrp="1"/>
          </p:cNvSpPr>
          <p:nvPr>
            <p:ph type="subTitle" idx="1"/>
          </p:nvPr>
        </p:nvSpPr>
        <p:spPr>
          <a:xfrm>
            <a:off x="1272900" y="3124496"/>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57" name="Google Shape;357;p17"/>
          <p:cNvSpPr txBox="1">
            <a:spLocks noGrp="1"/>
          </p:cNvSpPr>
          <p:nvPr>
            <p:ph type="title" idx="2"/>
          </p:nvPr>
        </p:nvSpPr>
        <p:spPr>
          <a:xfrm>
            <a:off x="1272900" y="2626500"/>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58" name="Google Shape;358;p17"/>
          <p:cNvSpPr txBox="1">
            <a:spLocks noGrp="1"/>
          </p:cNvSpPr>
          <p:nvPr>
            <p:ph type="subTitle" idx="3"/>
          </p:nvPr>
        </p:nvSpPr>
        <p:spPr>
          <a:xfrm>
            <a:off x="4644515" y="3124496"/>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59" name="Google Shape;359;p17"/>
          <p:cNvSpPr txBox="1">
            <a:spLocks noGrp="1"/>
          </p:cNvSpPr>
          <p:nvPr>
            <p:ph type="title" idx="4"/>
          </p:nvPr>
        </p:nvSpPr>
        <p:spPr>
          <a:xfrm>
            <a:off x="4644515" y="2626500"/>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60" name="Google Shape;360;p17"/>
          <p:cNvSpPr txBox="1">
            <a:spLocks noGrp="1"/>
          </p:cNvSpPr>
          <p:nvPr>
            <p:ph type="subTitle" idx="5"/>
          </p:nvPr>
        </p:nvSpPr>
        <p:spPr>
          <a:xfrm>
            <a:off x="8016129" y="3124496"/>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61" name="Google Shape;361;p17"/>
          <p:cNvSpPr txBox="1">
            <a:spLocks noGrp="1"/>
          </p:cNvSpPr>
          <p:nvPr>
            <p:ph type="title" idx="6"/>
          </p:nvPr>
        </p:nvSpPr>
        <p:spPr>
          <a:xfrm>
            <a:off x="8016129" y="2626500"/>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62" name="Google Shape;362;p17"/>
          <p:cNvSpPr txBox="1">
            <a:spLocks noGrp="1"/>
          </p:cNvSpPr>
          <p:nvPr>
            <p:ph type="subTitle" idx="7"/>
          </p:nvPr>
        </p:nvSpPr>
        <p:spPr>
          <a:xfrm>
            <a:off x="1272900" y="5186867"/>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63" name="Google Shape;363;p17"/>
          <p:cNvSpPr txBox="1">
            <a:spLocks noGrp="1"/>
          </p:cNvSpPr>
          <p:nvPr>
            <p:ph type="title" idx="8"/>
          </p:nvPr>
        </p:nvSpPr>
        <p:spPr>
          <a:xfrm>
            <a:off x="1272900" y="4708251"/>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64" name="Google Shape;364;p17"/>
          <p:cNvSpPr txBox="1">
            <a:spLocks noGrp="1"/>
          </p:cNvSpPr>
          <p:nvPr>
            <p:ph type="subTitle" idx="9"/>
          </p:nvPr>
        </p:nvSpPr>
        <p:spPr>
          <a:xfrm>
            <a:off x="4644515" y="5186867"/>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65" name="Google Shape;365;p17"/>
          <p:cNvSpPr txBox="1">
            <a:spLocks noGrp="1"/>
          </p:cNvSpPr>
          <p:nvPr>
            <p:ph type="title" idx="13"/>
          </p:nvPr>
        </p:nvSpPr>
        <p:spPr>
          <a:xfrm>
            <a:off x="4644515" y="4708251"/>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66" name="Google Shape;366;p17"/>
          <p:cNvSpPr txBox="1">
            <a:spLocks noGrp="1"/>
          </p:cNvSpPr>
          <p:nvPr>
            <p:ph type="subTitle" idx="14"/>
          </p:nvPr>
        </p:nvSpPr>
        <p:spPr>
          <a:xfrm>
            <a:off x="8016129" y="5186867"/>
            <a:ext cx="2903200" cy="74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367" name="Google Shape;367;p17"/>
          <p:cNvSpPr txBox="1">
            <a:spLocks noGrp="1"/>
          </p:cNvSpPr>
          <p:nvPr>
            <p:ph type="title" idx="15"/>
          </p:nvPr>
        </p:nvSpPr>
        <p:spPr>
          <a:xfrm>
            <a:off x="8016129" y="4708251"/>
            <a:ext cx="29032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1547198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8812523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368"/>
        <p:cNvGrpSpPr/>
        <p:nvPr/>
      </p:nvGrpSpPr>
      <p:grpSpPr>
        <a:xfrm>
          <a:off x="0" y="0"/>
          <a:ext cx="0" cy="0"/>
          <a:chOff x="0" y="0"/>
          <a:chExt cx="0" cy="0"/>
        </a:xfrm>
      </p:grpSpPr>
      <p:sp>
        <p:nvSpPr>
          <p:cNvPr id="369" name="Google Shape;369;p18"/>
          <p:cNvSpPr/>
          <p:nvPr/>
        </p:nvSpPr>
        <p:spPr>
          <a:xfrm>
            <a:off x="8817967" y="1281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0" name="Google Shape;370;p18"/>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1" name="Google Shape;371;p18"/>
          <p:cNvSpPr/>
          <p:nvPr/>
        </p:nvSpPr>
        <p:spPr>
          <a:xfrm>
            <a:off x="-2050455" y="8949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2" name="Google Shape;372;p18"/>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3" name="Google Shape;373;p18"/>
          <p:cNvSpPr/>
          <p:nvPr/>
        </p:nvSpPr>
        <p:spPr>
          <a:xfrm>
            <a:off x="0" y="6320134"/>
            <a:ext cx="12191955" cy="53967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62369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374"/>
        <p:cNvGrpSpPr/>
        <p:nvPr/>
      </p:nvGrpSpPr>
      <p:grpSpPr>
        <a:xfrm>
          <a:off x="0" y="0"/>
          <a:ext cx="0" cy="0"/>
          <a:chOff x="0" y="0"/>
          <a:chExt cx="0" cy="0"/>
        </a:xfrm>
      </p:grpSpPr>
      <p:sp>
        <p:nvSpPr>
          <p:cNvPr id="375" name="Google Shape;375;p19"/>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6" name="Google Shape;376;p19"/>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9"/>
          <p:cNvSpPr/>
          <p:nvPr/>
        </p:nvSpPr>
        <p:spPr>
          <a:xfrm>
            <a:off x="8174433" y="1800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9"/>
          <p:cNvSpPr/>
          <p:nvPr/>
        </p:nvSpPr>
        <p:spPr>
          <a:xfrm>
            <a:off x="-1647055" y="13130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9"/>
          <p:cNvSpPr/>
          <p:nvPr/>
        </p:nvSpPr>
        <p:spPr>
          <a:xfrm>
            <a:off x="10257348" y="243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9"/>
          <p:cNvSpPr/>
          <p:nvPr/>
        </p:nvSpPr>
        <p:spPr>
          <a:xfrm flipH="1">
            <a:off x="45" y="6223951"/>
            <a:ext cx="12191955" cy="636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chemeClr val="accent3"/>
              </a:gs>
              <a:gs pos="100000">
                <a:schemeClr val="accent2"/>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874745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381"/>
        <p:cNvGrpSpPr/>
        <p:nvPr/>
      </p:nvGrpSpPr>
      <p:grpSpPr>
        <a:xfrm>
          <a:off x="0" y="0"/>
          <a:ext cx="0" cy="0"/>
          <a:chOff x="0" y="0"/>
          <a:chExt cx="0" cy="0"/>
        </a:xfrm>
      </p:grpSpPr>
      <p:sp>
        <p:nvSpPr>
          <p:cNvPr id="382" name="Google Shape;382;p20"/>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3" name="Google Shape;383;p20"/>
          <p:cNvSpPr/>
          <p:nvPr/>
        </p:nvSpPr>
        <p:spPr>
          <a:xfrm flipH="1">
            <a:off x="45" y="6223951"/>
            <a:ext cx="12191955" cy="636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4" name="Google Shape;384;p20"/>
          <p:cNvSpPr/>
          <p:nvPr/>
        </p:nvSpPr>
        <p:spPr>
          <a:xfrm>
            <a:off x="8174433" y="1800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5" name="Google Shape;385;p20"/>
          <p:cNvSpPr/>
          <p:nvPr/>
        </p:nvSpPr>
        <p:spPr>
          <a:xfrm>
            <a:off x="-1647055" y="13130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6" name="Google Shape;386;p20"/>
          <p:cNvSpPr/>
          <p:nvPr/>
        </p:nvSpPr>
        <p:spPr>
          <a:xfrm>
            <a:off x="10257348" y="243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20"/>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510095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388"/>
        <p:cNvGrpSpPr/>
        <p:nvPr/>
      </p:nvGrpSpPr>
      <p:grpSpPr>
        <a:xfrm>
          <a:off x="0" y="0"/>
          <a:ext cx="0" cy="0"/>
          <a:chOff x="0" y="0"/>
          <a:chExt cx="0" cy="0"/>
        </a:xfrm>
      </p:grpSpPr>
      <p:sp>
        <p:nvSpPr>
          <p:cNvPr id="389" name="Google Shape;389;p21"/>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0" name="Google Shape;390;p21"/>
          <p:cNvSpPr/>
          <p:nvPr/>
        </p:nvSpPr>
        <p:spPr>
          <a:xfrm>
            <a:off x="0" y="5292101"/>
            <a:ext cx="12191992" cy="157102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1" name="Google Shape;391;p21"/>
          <p:cNvSpPr/>
          <p:nvPr/>
        </p:nvSpPr>
        <p:spPr>
          <a:xfrm>
            <a:off x="8174433" y="1800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2" name="Google Shape;392;p21"/>
          <p:cNvSpPr/>
          <p:nvPr/>
        </p:nvSpPr>
        <p:spPr>
          <a:xfrm>
            <a:off x="-1771922" y="9384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3" name="Google Shape;393;p21"/>
          <p:cNvSpPr/>
          <p:nvPr/>
        </p:nvSpPr>
        <p:spPr>
          <a:xfrm>
            <a:off x="10257348" y="243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4" name="Google Shape;394;p21"/>
          <p:cNvSpPr/>
          <p:nvPr/>
        </p:nvSpPr>
        <p:spPr>
          <a:xfrm flipH="1">
            <a:off x="0" y="5829809"/>
            <a:ext cx="12191992" cy="103332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44366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395"/>
        <p:cNvGrpSpPr/>
        <p:nvPr/>
      </p:nvGrpSpPr>
      <p:grpSpPr>
        <a:xfrm>
          <a:off x="0" y="0"/>
          <a:ext cx="0" cy="0"/>
          <a:chOff x="0" y="0"/>
          <a:chExt cx="0" cy="0"/>
        </a:xfrm>
      </p:grpSpPr>
      <p:sp>
        <p:nvSpPr>
          <p:cNvPr id="396" name="Google Shape;396;p22"/>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7" name="Google Shape;397;p22"/>
          <p:cNvSpPr/>
          <p:nvPr/>
        </p:nvSpPr>
        <p:spPr>
          <a:xfrm>
            <a:off x="45" y="6223951"/>
            <a:ext cx="12191955" cy="636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22"/>
          <p:cNvSpPr/>
          <p:nvPr/>
        </p:nvSpPr>
        <p:spPr>
          <a:xfrm>
            <a:off x="9163733" y="14141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9" name="Google Shape;399;p22"/>
          <p:cNvSpPr/>
          <p:nvPr/>
        </p:nvSpPr>
        <p:spPr>
          <a:xfrm>
            <a:off x="-2379188" y="9395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0" name="Google Shape;400;p22"/>
          <p:cNvSpPr/>
          <p:nvPr/>
        </p:nvSpPr>
        <p:spPr>
          <a:xfrm>
            <a:off x="3379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1" name="Google Shape;401;p22"/>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0018559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6">
  <p:cSld name="Title only 6">
    <p:spTree>
      <p:nvGrpSpPr>
        <p:cNvPr id="1" name="Shape 402"/>
        <p:cNvGrpSpPr/>
        <p:nvPr/>
      </p:nvGrpSpPr>
      <p:grpSpPr>
        <a:xfrm>
          <a:off x="0" y="0"/>
          <a:ext cx="0" cy="0"/>
          <a:chOff x="0" y="0"/>
          <a:chExt cx="0" cy="0"/>
        </a:xfrm>
      </p:grpSpPr>
      <p:sp>
        <p:nvSpPr>
          <p:cNvPr id="403" name="Google Shape;403;p23"/>
          <p:cNvSpPr/>
          <p:nvPr/>
        </p:nvSpPr>
        <p:spPr>
          <a:xfrm>
            <a:off x="0" y="5962734"/>
            <a:ext cx="12191992" cy="90041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4" name="Google Shape;404;p23"/>
          <p:cNvSpPr/>
          <p:nvPr/>
        </p:nvSpPr>
        <p:spPr>
          <a:xfrm>
            <a:off x="-1496600" y="2285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5" name="Google Shape;405;p23"/>
          <p:cNvSpPr/>
          <p:nvPr/>
        </p:nvSpPr>
        <p:spPr>
          <a:xfrm>
            <a:off x="9430512" y="3294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6" name="Google Shape;406;p23"/>
          <p:cNvSpPr/>
          <p:nvPr/>
        </p:nvSpPr>
        <p:spPr>
          <a:xfrm>
            <a:off x="714399" y="23269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7" name="Google Shape;407;p23"/>
          <p:cNvSpPr/>
          <p:nvPr/>
        </p:nvSpPr>
        <p:spPr>
          <a:xfrm>
            <a:off x="45" y="6223951"/>
            <a:ext cx="12191955" cy="636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08" name="Google Shape;408;p23"/>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501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409"/>
        <p:cNvGrpSpPr/>
        <p:nvPr/>
      </p:nvGrpSpPr>
      <p:grpSpPr>
        <a:xfrm>
          <a:off x="0" y="0"/>
          <a:ext cx="0" cy="0"/>
          <a:chOff x="0" y="0"/>
          <a:chExt cx="0" cy="0"/>
        </a:xfrm>
      </p:grpSpPr>
      <p:sp>
        <p:nvSpPr>
          <p:cNvPr id="410" name="Google Shape;410;p24"/>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1" name="Google Shape;411;p24"/>
          <p:cNvSpPr/>
          <p:nvPr/>
        </p:nvSpPr>
        <p:spPr>
          <a:xfrm>
            <a:off x="7160245" y="3272434"/>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2" name="Google Shape;412;p24"/>
          <p:cNvGrpSpPr/>
          <p:nvPr/>
        </p:nvGrpSpPr>
        <p:grpSpPr>
          <a:xfrm flipH="1">
            <a:off x="45" y="5839621"/>
            <a:ext cx="12191955" cy="1018276"/>
            <a:chOff x="25" y="3761474"/>
            <a:chExt cx="9143966" cy="1382025"/>
          </a:xfrm>
        </p:grpSpPr>
        <p:sp>
          <p:nvSpPr>
            <p:cNvPr id="413" name="Google Shape;413;p24"/>
            <p:cNvSpPr/>
            <p:nvPr/>
          </p:nvSpPr>
          <p:spPr>
            <a:xfrm>
              <a:off x="25" y="3761474"/>
              <a:ext cx="9143966" cy="1382025"/>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24"/>
            <p:cNvSpPr/>
            <p:nvPr/>
          </p:nvSpPr>
          <p:spPr>
            <a:xfrm>
              <a:off x="25" y="4150551"/>
              <a:ext cx="9143966" cy="992913"/>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24"/>
            <p:cNvSpPr/>
            <p:nvPr/>
          </p:nvSpPr>
          <p:spPr>
            <a:xfrm>
              <a:off x="3470419" y="4246795"/>
              <a:ext cx="145941" cy="25071"/>
            </a:xfrm>
            <a:custGeom>
              <a:avLst/>
              <a:gdLst/>
              <a:ahLst/>
              <a:cxnLst/>
              <a:rect l="l" t="t" r="r" b="b"/>
              <a:pathLst>
                <a:path w="888" h="190" extrusionOk="0">
                  <a:moveTo>
                    <a:pt x="444" y="0"/>
                  </a:moveTo>
                  <a:cubicBezTo>
                    <a:pt x="195" y="0"/>
                    <a:pt x="1" y="37"/>
                    <a:pt x="1" y="93"/>
                  </a:cubicBezTo>
                  <a:cubicBezTo>
                    <a:pt x="1" y="153"/>
                    <a:pt x="195" y="190"/>
                    <a:pt x="444" y="190"/>
                  </a:cubicBezTo>
                  <a:cubicBezTo>
                    <a:pt x="694" y="190"/>
                    <a:pt x="888" y="153"/>
                    <a:pt x="888" y="93"/>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24"/>
            <p:cNvSpPr/>
            <p:nvPr/>
          </p:nvSpPr>
          <p:spPr>
            <a:xfrm>
              <a:off x="4312708" y="4668115"/>
              <a:ext cx="132957" cy="28105"/>
            </a:xfrm>
            <a:custGeom>
              <a:avLst/>
              <a:gdLst/>
              <a:ahLst/>
              <a:cxnLst/>
              <a:rect l="l" t="t" r="r" b="b"/>
              <a:pathLst>
                <a:path w="809" h="213" extrusionOk="0">
                  <a:moveTo>
                    <a:pt x="402" y="0"/>
                  </a:moveTo>
                  <a:cubicBezTo>
                    <a:pt x="171" y="0"/>
                    <a:pt x="0" y="60"/>
                    <a:pt x="0" y="116"/>
                  </a:cubicBezTo>
                  <a:cubicBezTo>
                    <a:pt x="0" y="176"/>
                    <a:pt x="171" y="213"/>
                    <a:pt x="402" y="213"/>
                  </a:cubicBezTo>
                  <a:cubicBezTo>
                    <a:pt x="615" y="213"/>
                    <a:pt x="809" y="176"/>
                    <a:pt x="809" y="116"/>
                  </a:cubicBezTo>
                  <a:cubicBezTo>
                    <a:pt x="809" y="60"/>
                    <a:pt x="615" y="0"/>
                    <a:pt x="4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24"/>
            <p:cNvSpPr/>
            <p:nvPr/>
          </p:nvSpPr>
          <p:spPr>
            <a:xfrm>
              <a:off x="5198056" y="3969302"/>
              <a:ext cx="139860" cy="25730"/>
            </a:xfrm>
            <a:custGeom>
              <a:avLst/>
              <a:gdLst/>
              <a:ahLst/>
              <a:cxnLst/>
              <a:rect l="l" t="t" r="r" b="b"/>
              <a:pathLst>
                <a:path w="851" h="195" extrusionOk="0">
                  <a:moveTo>
                    <a:pt x="426" y="1"/>
                  </a:moveTo>
                  <a:cubicBezTo>
                    <a:pt x="195" y="1"/>
                    <a:pt x="1" y="42"/>
                    <a:pt x="1" y="98"/>
                  </a:cubicBezTo>
                  <a:cubicBezTo>
                    <a:pt x="1" y="158"/>
                    <a:pt x="195" y="195"/>
                    <a:pt x="426" y="195"/>
                  </a:cubicBezTo>
                  <a:cubicBezTo>
                    <a:pt x="657" y="195"/>
                    <a:pt x="851" y="158"/>
                    <a:pt x="851" y="98"/>
                  </a:cubicBezTo>
                  <a:cubicBezTo>
                    <a:pt x="851" y="42"/>
                    <a:pt x="657" y="1"/>
                    <a:pt x="42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24"/>
            <p:cNvSpPr/>
            <p:nvPr/>
          </p:nvSpPr>
          <p:spPr>
            <a:xfrm>
              <a:off x="1524855" y="3913882"/>
              <a:ext cx="101238" cy="22695"/>
            </a:xfrm>
            <a:custGeom>
              <a:avLst/>
              <a:gdLst/>
              <a:ahLst/>
              <a:cxnLst/>
              <a:rect l="l" t="t" r="r" b="b"/>
              <a:pathLst>
                <a:path w="616" h="172" extrusionOk="0">
                  <a:moveTo>
                    <a:pt x="310" y="0"/>
                  </a:moveTo>
                  <a:cubicBezTo>
                    <a:pt x="135" y="0"/>
                    <a:pt x="1" y="37"/>
                    <a:pt x="1" y="74"/>
                  </a:cubicBezTo>
                  <a:cubicBezTo>
                    <a:pt x="1" y="134"/>
                    <a:pt x="135" y="171"/>
                    <a:pt x="310" y="171"/>
                  </a:cubicBezTo>
                  <a:cubicBezTo>
                    <a:pt x="481" y="171"/>
                    <a:pt x="615" y="134"/>
                    <a:pt x="615" y="74"/>
                  </a:cubicBezTo>
                  <a:cubicBezTo>
                    <a:pt x="615" y="37"/>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24"/>
            <p:cNvSpPr/>
            <p:nvPr/>
          </p:nvSpPr>
          <p:spPr>
            <a:xfrm>
              <a:off x="3584288" y="3950328"/>
              <a:ext cx="76093" cy="20188"/>
            </a:xfrm>
            <a:custGeom>
              <a:avLst/>
              <a:gdLst/>
              <a:ahLst/>
              <a:cxnLst/>
              <a:rect l="l" t="t" r="r" b="b"/>
              <a:pathLst>
                <a:path w="463" h="153" extrusionOk="0">
                  <a:moveTo>
                    <a:pt x="232" y="0"/>
                  </a:moveTo>
                  <a:cubicBezTo>
                    <a:pt x="98" y="0"/>
                    <a:pt x="1" y="37"/>
                    <a:pt x="1" y="74"/>
                  </a:cubicBezTo>
                  <a:cubicBezTo>
                    <a:pt x="1" y="116"/>
                    <a:pt x="98" y="153"/>
                    <a:pt x="232" y="153"/>
                  </a:cubicBezTo>
                  <a:cubicBezTo>
                    <a:pt x="347" y="153"/>
                    <a:pt x="463" y="116"/>
                    <a:pt x="463" y="74"/>
                  </a:cubicBezTo>
                  <a:cubicBezTo>
                    <a:pt x="463" y="37"/>
                    <a:pt x="347" y="0"/>
                    <a:pt x="23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24"/>
            <p:cNvSpPr/>
            <p:nvPr/>
          </p:nvSpPr>
          <p:spPr>
            <a:xfrm>
              <a:off x="7062432" y="4647926"/>
              <a:ext cx="79051" cy="10556"/>
            </a:xfrm>
            <a:custGeom>
              <a:avLst/>
              <a:gdLst/>
              <a:ahLst/>
              <a:cxnLst/>
              <a:rect l="l" t="t" r="r" b="b"/>
              <a:pathLst>
                <a:path w="481" h="80" extrusionOk="0">
                  <a:moveTo>
                    <a:pt x="250" y="1"/>
                  </a:moveTo>
                  <a:cubicBezTo>
                    <a:pt x="116" y="1"/>
                    <a:pt x="0" y="19"/>
                    <a:pt x="0" y="38"/>
                  </a:cubicBezTo>
                  <a:cubicBezTo>
                    <a:pt x="0" y="56"/>
                    <a:pt x="116" y="79"/>
                    <a:pt x="250" y="79"/>
                  </a:cubicBezTo>
                  <a:cubicBezTo>
                    <a:pt x="384" y="79"/>
                    <a:pt x="481" y="56"/>
                    <a:pt x="481" y="38"/>
                  </a:cubicBezTo>
                  <a:cubicBezTo>
                    <a:pt x="481" y="19"/>
                    <a:pt x="384" y="1"/>
                    <a:pt x="2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24"/>
            <p:cNvSpPr/>
            <p:nvPr/>
          </p:nvSpPr>
          <p:spPr>
            <a:xfrm>
              <a:off x="5198056" y="4449736"/>
              <a:ext cx="98937" cy="25730"/>
            </a:xfrm>
            <a:custGeom>
              <a:avLst/>
              <a:gdLst/>
              <a:ahLst/>
              <a:cxnLst/>
              <a:rect l="l" t="t" r="r" b="b"/>
              <a:pathLst>
                <a:path w="602" h="195" extrusionOk="0">
                  <a:moveTo>
                    <a:pt x="292" y="1"/>
                  </a:moveTo>
                  <a:cubicBezTo>
                    <a:pt x="139" y="1"/>
                    <a:pt x="1" y="38"/>
                    <a:pt x="1" y="98"/>
                  </a:cubicBezTo>
                  <a:cubicBezTo>
                    <a:pt x="1" y="135"/>
                    <a:pt x="139" y="195"/>
                    <a:pt x="292" y="195"/>
                  </a:cubicBezTo>
                  <a:cubicBezTo>
                    <a:pt x="463" y="195"/>
                    <a:pt x="601" y="135"/>
                    <a:pt x="601" y="98"/>
                  </a:cubicBezTo>
                  <a:cubicBezTo>
                    <a:pt x="601" y="38"/>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24"/>
            <p:cNvSpPr/>
            <p:nvPr/>
          </p:nvSpPr>
          <p:spPr>
            <a:xfrm>
              <a:off x="4448625" y="3929056"/>
              <a:ext cx="88912" cy="22695"/>
            </a:xfrm>
            <a:custGeom>
              <a:avLst/>
              <a:gdLst/>
              <a:ahLst/>
              <a:cxnLst/>
              <a:rect l="l" t="t" r="r" b="b"/>
              <a:pathLst>
                <a:path w="541" h="172" extrusionOk="0">
                  <a:moveTo>
                    <a:pt x="268" y="1"/>
                  </a:moveTo>
                  <a:cubicBezTo>
                    <a:pt x="116" y="1"/>
                    <a:pt x="0" y="38"/>
                    <a:pt x="0" y="98"/>
                  </a:cubicBezTo>
                  <a:cubicBezTo>
                    <a:pt x="0" y="135"/>
                    <a:pt x="116" y="172"/>
                    <a:pt x="268" y="172"/>
                  </a:cubicBezTo>
                  <a:cubicBezTo>
                    <a:pt x="425" y="172"/>
                    <a:pt x="541" y="135"/>
                    <a:pt x="541" y="98"/>
                  </a:cubicBezTo>
                  <a:cubicBezTo>
                    <a:pt x="541" y="38"/>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24"/>
            <p:cNvSpPr/>
            <p:nvPr/>
          </p:nvSpPr>
          <p:spPr>
            <a:xfrm>
              <a:off x="1613743" y="3878943"/>
              <a:ext cx="50290" cy="17813"/>
            </a:xfrm>
            <a:custGeom>
              <a:avLst/>
              <a:gdLst/>
              <a:ahLst/>
              <a:cxnLst/>
              <a:rect l="l" t="t" r="r" b="b"/>
              <a:pathLst>
                <a:path w="306" h="135" extrusionOk="0">
                  <a:moveTo>
                    <a:pt x="153" y="1"/>
                  </a:moveTo>
                  <a:cubicBezTo>
                    <a:pt x="56" y="1"/>
                    <a:pt x="1" y="38"/>
                    <a:pt x="1" y="61"/>
                  </a:cubicBezTo>
                  <a:cubicBezTo>
                    <a:pt x="1" y="98"/>
                    <a:pt x="56" y="135"/>
                    <a:pt x="153" y="135"/>
                  </a:cubicBezTo>
                  <a:cubicBezTo>
                    <a:pt x="232" y="135"/>
                    <a:pt x="305" y="98"/>
                    <a:pt x="305" y="61"/>
                  </a:cubicBezTo>
                  <a:cubicBezTo>
                    <a:pt x="305" y="38"/>
                    <a:pt x="232" y="1"/>
                    <a:pt x="1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24"/>
            <p:cNvSpPr/>
            <p:nvPr/>
          </p:nvSpPr>
          <p:spPr>
            <a:xfrm>
              <a:off x="7081332" y="4241253"/>
              <a:ext cx="101238" cy="23355"/>
            </a:xfrm>
            <a:custGeom>
              <a:avLst/>
              <a:gdLst/>
              <a:ahLst/>
              <a:cxnLst/>
              <a:rect l="l" t="t" r="r" b="b"/>
              <a:pathLst>
                <a:path w="616" h="177" extrusionOk="0">
                  <a:moveTo>
                    <a:pt x="306" y="1"/>
                  </a:moveTo>
                  <a:cubicBezTo>
                    <a:pt x="135" y="1"/>
                    <a:pt x="1" y="42"/>
                    <a:pt x="1" y="79"/>
                  </a:cubicBezTo>
                  <a:cubicBezTo>
                    <a:pt x="1" y="135"/>
                    <a:pt x="135" y="176"/>
                    <a:pt x="306" y="176"/>
                  </a:cubicBezTo>
                  <a:cubicBezTo>
                    <a:pt x="481" y="176"/>
                    <a:pt x="615" y="135"/>
                    <a:pt x="615" y="79"/>
                  </a:cubicBezTo>
                  <a:cubicBezTo>
                    <a:pt x="615" y="42"/>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5" name="Google Shape;425;p24"/>
          <p:cNvSpPr/>
          <p:nvPr/>
        </p:nvSpPr>
        <p:spPr>
          <a:xfrm flipH="1">
            <a:off x="-2413400" y="12881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6" name="Google Shape;426;p24"/>
          <p:cNvSpPr/>
          <p:nvPr/>
        </p:nvSpPr>
        <p:spPr>
          <a:xfrm>
            <a:off x="-452286" y="30753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905401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five columns ">
  <p:cSld name="Title and five columns ">
    <p:spTree>
      <p:nvGrpSpPr>
        <p:cNvPr id="1" name="Shape 427"/>
        <p:cNvGrpSpPr/>
        <p:nvPr/>
      </p:nvGrpSpPr>
      <p:grpSpPr>
        <a:xfrm>
          <a:off x="0" y="0"/>
          <a:ext cx="0" cy="0"/>
          <a:chOff x="0" y="0"/>
          <a:chExt cx="0" cy="0"/>
        </a:xfrm>
      </p:grpSpPr>
      <p:sp>
        <p:nvSpPr>
          <p:cNvPr id="428" name="Google Shape;428;p25"/>
          <p:cNvSpPr/>
          <p:nvPr/>
        </p:nvSpPr>
        <p:spPr>
          <a:xfrm>
            <a:off x="0" y="4462064"/>
            <a:ext cx="12191992" cy="240106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9" name="Google Shape;429;p25"/>
          <p:cNvSpPr/>
          <p:nvPr/>
        </p:nvSpPr>
        <p:spPr>
          <a:xfrm flipH="1">
            <a:off x="8" y="5655164"/>
            <a:ext cx="12191992" cy="1207955"/>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0" name="Google Shape;430;p25"/>
          <p:cNvSpPr/>
          <p:nvPr/>
        </p:nvSpPr>
        <p:spPr>
          <a:xfrm>
            <a:off x="0" y="6071336"/>
            <a:ext cx="12191955" cy="788465"/>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1" name="Google Shape;431;p25"/>
          <p:cNvSpPr/>
          <p:nvPr/>
        </p:nvSpPr>
        <p:spPr>
          <a:xfrm>
            <a:off x="9610167" y="827871"/>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2" name="Google Shape;432;p25"/>
          <p:cNvSpPr/>
          <p:nvPr/>
        </p:nvSpPr>
        <p:spPr>
          <a:xfrm>
            <a:off x="-1897622" y="11616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3" name="Google Shape;433;p25"/>
          <p:cNvSpPr/>
          <p:nvPr/>
        </p:nvSpPr>
        <p:spPr>
          <a:xfrm>
            <a:off x="3379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34" name="Google Shape;434;p25"/>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5" name="Google Shape;435;p25"/>
          <p:cNvSpPr txBox="1">
            <a:spLocks noGrp="1"/>
          </p:cNvSpPr>
          <p:nvPr>
            <p:ph type="subTitle" idx="1"/>
          </p:nvPr>
        </p:nvSpPr>
        <p:spPr>
          <a:xfrm>
            <a:off x="965500" y="3124497"/>
            <a:ext cx="308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36" name="Google Shape;436;p25"/>
          <p:cNvSpPr txBox="1">
            <a:spLocks noGrp="1"/>
          </p:cNvSpPr>
          <p:nvPr>
            <p:ph type="title" idx="2"/>
          </p:nvPr>
        </p:nvSpPr>
        <p:spPr>
          <a:xfrm>
            <a:off x="965500" y="2626504"/>
            <a:ext cx="30880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37" name="Google Shape;437;p25"/>
          <p:cNvSpPr txBox="1">
            <a:spLocks noGrp="1"/>
          </p:cNvSpPr>
          <p:nvPr>
            <p:ph type="subTitle" idx="3"/>
          </p:nvPr>
        </p:nvSpPr>
        <p:spPr>
          <a:xfrm>
            <a:off x="4551999" y="3124497"/>
            <a:ext cx="308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38" name="Google Shape;438;p25"/>
          <p:cNvSpPr txBox="1">
            <a:spLocks noGrp="1"/>
          </p:cNvSpPr>
          <p:nvPr>
            <p:ph type="title" idx="4"/>
          </p:nvPr>
        </p:nvSpPr>
        <p:spPr>
          <a:xfrm>
            <a:off x="4552000" y="2626504"/>
            <a:ext cx="30880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39" name="Google Shape;439;p25"/>
          <p:cNvSpPr txBox="1">
            <a:spLocks noGrp="1"/>
          </p:cNvSpPr>
          <p:nvPr>
            <p:ph type="subTitle" idx="5"/>
          </p:nvPr>
        </p:nvSpPr>
        <p:spPr>
          <a:xfrm>
            <a:off x="8138496" y="3124497"/>
            <a:ext cx="308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40" name="Google Shape;440;p25"/>
          <p:cNvSpPr txBox="1">
            <a:spLocks noGrp="1"/>
          </p:cNvSpPr>
          <p:nvPr>
            <p:ph type="title" idx="6"/>
          </p:nvPr>
        </p:nvSpPr>
        <p:spPr>
          <a:xfrm>
            <a:off x="8138499" y="2626504"/>
            <a:ext cx="30880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1" name="Google Shape;441;p25"/>
          <p:cNvSpPr txBox="1">
            <a:spLocks noGrp="1"/>
          </p:cNvSpPr>
          <p:nvPr>
            <p:ph type="subTitle" idx="7"/>
          </p:nvPr>
        </p:nvSpPr>
        <p:spPr>
          <a:xfrm>
            <a:off x="2758749" y="5196569"/>
            <a:ext cx="308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42" name="Google Shape;442;p25"/>
          <p:cNvSpPr txBox="1">
            <a:spLocks noGrp="1"/>
          </p:cNvSpPr>
          <p:nvPr>
            <p:ph type="title" idx="8"/>
          </p:nvPr>
        </p:nvSpPr>
        <p:spPr>
          <a:xfrm>
            <a:off x="2758751" y="4708259"/>
            <a:ext cx="30880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3" name="Google Shape;443;p25"/>
          <p:cNvSpPr txBox="1">
            <a:spLocks noGrp="1"/>
          </p:cNvSpPr>
          <p:nvPr>
            <p:ph type="subTitle" idx="9"/>
          </p:nvPr>
        </p:nvSpPr>
        <p:spPr>
          <a:xfrm>
            <a:off x="6345248" y="5196569"/>
            <a:ext cx="30880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44" name="Google Shape;444;p25"/>
          <p:cNvSpPr txBox="1">
            <a:spLocks noGrp="1"/>
          </p:cNvSpPr>
          <p:nvPr>
            <p:ph type="title" idx="13"/>
          </p:nvPr>
        </p:nvSpPr>
        <p:spPr>
          <a:xfrm>
            <a:off x="6345249" y="4708259"/>
            <a:ext cx="3088000" cy="49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5" name="Google Shape;445;p25"/>
          <p:cNvSpPr txBox="1">
            <a:spLocks noGrp="1"/>
          </p:cNvSpPr>
          <p:nvPr>
            <p:ph type="title" idx="14"/>
          </p:nvPr>
        </p:nvSpPr>
        <p:spPr>
          <a:xfrm>
            <a:off x="965500" y="2139120"/>
            <a:ext cx="3088000" cy="49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solidFill>
                  <a:schemeClr val="lt2"/>
                </a:solidFill>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6" name="Google Shape;446;p25"/>
          <p:cNvSpPr txBox="1">
            <a:spLocks noGrp="1"/>
          </p:cNvSpPr>
          <p:nvPr>
            <p:ph type="title" idx="15"/>
          </p:nvPr>
        </p:nvSpPr>
        <p:spPr>
          <a:xfrm>
            <a:off x="4552000" y="2139120"/>
            <a:ext cx="3088000" cy="49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solidFill>
                  <a:schemeClr val="lt2"/>
                </a:solidFill>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7" name="Google Shape;447;p25"/>
          <p:cNvSpPr txBox="1">
            <a:spLocks noGrp="1"/>
          </p:cNvSpPr>
          <p:nvPr>
            <p:ph type="title" idx="16"/>
          </p:nvPr>
        </p:nvSpPr>
        <p:spPr>
          <a:xfrm>
            <a:off x="8138499" y="2139120"/>
            <a:ext cx="3088000" cy="49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solidFill>
                  <a:schemeClr val="lt2"/>
                </a:solidFill>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8" name="Google Shape;448;p25"/>
          <p:cNvSpPr txBox="1">
            <a:spLocks noGrp="1"/>
          </p:cNvSpPr>
          <p:nvPr>
            <p:ph type="title" idx="17"/>
          </p:nvPr>
        </p:nvSpPr>
        <p:spPr>
          <a:xfrm>
            <a:off x="2758751" y="4220876"/>
            <a:ext cx="3088000" cy="49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solidFill>
                  <a:schemeClr val="lt2"/>
                </a:solidFill>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49" name="Google Shape;449;p25"/>
          <p:cNvSpPr txBox="1">
            <a:spLocks noGrp="1"/>
          </p:cNvSpPr>
          <p:nvPr>
            <p:ph type="title" idx="18"/>
          </p:nvPr>
        </p:nvSpPr>
        <p:spPr>
          <a:xfrm>
            <a:off x="6345249" y="4220876"/>
            <a:ext cx="3088000" cy="498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solidFill>
                  <a:schemeClr val="lt2"/>
                </a:solidFill>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9689240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450"/>
        <p:cNvGrpSpPr/>
        <p:nvPr/>
      </p:nvGrpSpPr>
      <p:grpSpPr>
        <a:xfrm>
          <a:off x="0" y="0"/>
          <a:ext cx="0" cy="0"/>
          <a:chOff x="0" y="0"/>
          <a:chExt cx="0" cy="0"/>
        </a:xfrm>
      </p:grpSpPr>
      <p:sp>
        <p:nvSpPr>
          <p:cNvPr id="451" name="Google Shape;451;p26"/>
          <p:cNvSpPr/>
          <p:nvPr/>
        </p:nvSpPr>
        <p:spPr>
          <a:xfrm>
            <a:off x="0"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2" name="Google Shape;452;p26"/>
          <p:cNvSpPr/>
          <p:nvPr/>
        </p:nvSpPr>
        <p:spPr>
          <a:xfrm>
            <a:off x="0" y="5582734"/>
            <a:ext cx="12191955" cy="1275527"/>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3" name="Google Shape;453;p26"/>
          <p:cNvSpPr/>
          <p:nvPr/>
        </p:nvSpPr>
        <p:spPr>
          <a:xfrm>
            <a:off x="9163733" y="14141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4" name="Google Shape;454;p26"/>
          <p:cNvSpPr/>
          <p:nvPr/>
        </p:nvSpPr>
        <p:spPr>
          <a:xfrm>
            <a:off x="-1897622" y="913867"/>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5" name="Google Shape;455;p26"/>
          <p:cNvSpPr/>
          <p:nvPr/>
        </p:nvSpPr>
        <p:spPr>
          <a:xfrm>
            <a:off x="3379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6" name="Google Shape;456;p26"/>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7" name="Google Shape;457;p26"/>
          <p:cNvSpPr txBox="1">
            <a:spLocks noGrp="1"/>
          </p:cNvSpPr>
          <p:nvPr>
            <p:ph type="subTitle" idx="1"/>
          </p:nvPr>
        </p:nvSpPr>
        <p:spPr>
          <a:xfrm>
            <a:off x="2276547" y="2217927"/>
            <a:ext cx="5085200" cy="42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58" name="Google Shape;458;p26"/>
          <p:cNvSpPr txBox="1">
            <a:spLocks noGrp="1"/>
          </p:cNvSpPr>
          <p:nvPr>
            <p:ph type="title" idx="2"/>
          </p:nvPr>
        </p:nvSpPr>
        <p:spPr>
          <a:xfrm>
            <a:off x="2276795" y="1742633"/>
            <a:ext cx="5085200" cy="58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459" name="Google Shape;459;p26"/>
          <p:cNvSpPr txBox="1">
            <a:spLocks noGrp="1"/>
          </p:cNvSpPr>
          <p:nvPr>
            <p:ph type="title" idx="3" hasCustomPrompt="1"/>
          </p:nvPr>
        </p:nvSpPr>
        <p:spPr>
          <a:xfrm>
            <a:off x="960016" y="1961083"/>
            <a:ext cx="1205200" cy="5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460" name="Google Shape;460;p26"/>
          <p:cNvSpPr txBox="1">
            <a:spLocks noGrp="1"/>
          </p:cNvSpPr>
          <p:nvPr>
            <p:ph type="subTitle" idx="4"/>
          </p:nvPr>
        </p:nvSpPr>
        <p:spPr>
          <a:xfrm>
            <a:off x="2276524" y="3281729"/>
            <a:ext cx="5085200" cy="42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61" name="Google Shape;461;p26"/>
          <p:cNvSpPr txBox="1">
            <a:spLocks noGrp="1"/>
          </p:cNvSpPr>
          <p:nvPr>
            <p:ph type="title" idx="5"/>
          </p:nvPr>
        </p:nvSpPr>
        <p:spPr>
          <a:xfrm>
            <a:off x="2277136" y="2800252"/>
            <a:ext cx="5085200" cy="58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462" name="Google Shape;462;p26"/>
          <p:cNvSpPr txBox="1">
            <a:spLocks noGrp="1"/>
          </p:cNvSpPr>
          <p:nvPr>
            <p:ph type="title" idx="6" hasCustomPrompt="1"/>
          </p:nvPr>
        </p:nvSpPr>
        <p:spPr>
          <a:xfrm>
            <a:off x="960000" y="3025911"/>
            <a:ext cx="1205200" cy="5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463" name="Google Shape;463;p26"/>
          <p:cNvSpPr txBox="1">
            <a:spLocks noGrp="1"/>
          </p:cNvSpPr>
          <p:nvPr>
            <p:ph type="subTitle" idx="7"/>
          </p:nvPr>
        </p:nvSpPr>
        <p:spPr>
          <a:xfrm>
            <a:off x="2276547" y="4345531"/>
            <a:ext cx="5085200" cy="42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64" name="Google Shape;464;p26"/>
          <p:cNvSpPr txBox="1">
            <a:spLocks noGrp="1"/>
          </p:cNvSpPr>
          <p:nvPr>
            <p:ph type="title" idx="8"/>
          </p:nvPr>
        </p:nvSpPr>
        <p:spPr>
          <a:xfrm>
            <a:off x="2276795" y="3857872"/>
            <a:ext cx="5085200" cy="58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465" name="Google Shape;465;p26"/>
          <p:cNvSpPr txBox="1">
            <a:spLocks noGrp="1"/>
          </p:cNvSpPr>
          <p:nvPr>
            <p:ph type="title" idx="9" hasCustomPrompt="1"/>
          </p:nvPr>
        </p:nvSpPr>
        <p:spPr>
          <a:xfrm>
            <a:off x="960003" y="4090739"/>
            <a:ext cx="1205200" cy="5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
        <p:nvSpPr>
          <p:cNvPr id="466" name="Google Shape;466;p26"/>
          <p:cNvSpPr txBox="1">
            <a:spLocks noGrp="1"/>
          </p:cNvSpPr>
          <p:nvPr>
            <p:ph type="subTitle" idx="13"/>
          </p:nvPr>
        </p:nvSpPr>
        <p:spPr>
          <a:xfrm>
            <a:off x="2276464" y="5409333"/>
            <a:ext cx="5085200" cy="423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467" name="Google Shape;467;p26"/>
          <p:cNvSpPr txBox="1">
            <a:spLocks noGrp="1"/>
          </p:cNvSpPr>
          <p:nvPr>
            <p:ph type="title" idx="14"/>
          </p:nvPr>
        </p:nvSpPr>
        <p:spPr>
          <a:xfrm>
            <a:off x="2277075" y="4915491"/>
            <a:ext cx="5085200" cy="58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468" name="Google Shape;468;p26"/>
          <p:cNvSpPr txBox="1">
            <a:spLocks noGrp="1"/>
          </p:cNvSpPr>
          <p:nvPr>
            <p:ph type="title" idx="15" hasCustomPrompt="1"/>
          </p:nvPr>
        </p:nvSpPr>
        <p:spPr>
          <a:xfrm>
            <a:off x="960000" y="5155567"/>
            <a:ext cx="1205200" cy="5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000">
                <a:solidFill>
                  <a:schemeClr val="lt2"/>
                </a:solidFill>
              </a:defRPr>
            </a:lvl1pPr>
            <a:lvl2pPr lvl="1" algn="ctr" rtl="0">
              <a:spcBef>
                <a:spcPts val="0"/>
              </a:spcBef>
              <a:spcAft>
                <a:spcPts val="0"/>
              </a:spcAft>
              <a:buClr>
                <a:schemeClr val="dk2"/>
              </a:buClr>
              <a:buSzPts val="12000"/>
              <a:buNone/>
              <a:defRPr sz="16000">
                <a:solidFill>
                  <a:schemeClr val="dk2"/>
                </a:solidFill>
              </a:defRPr>
            </a:lvl2pPr>
            <a:lvl3pPr lvl="2" algn="ctr" rtl="0">
              <a:spcBef>
                <a:spcPts val="0"/>
              </a:spcBef>
              <a:spcAft>
                <a:spcPts val="0"/>
              </a:spcAft>
              <a:buClr>
                <a:schemeClr val="dk2"/>
              </a:buClr>
              <a:buSzPts val="12000"/>
              <a:buNone/>
              <a:defRPr sz="16000">
                <a:solidFill>
                  <a:schemeClr val="dk2"/>
                </a:solidFill>
              </a:defRPr>
            </a:lvl3pPr>
            <a:lvl4pPr lvl="3" algn="ctr" rtl="0">
              <a:spcBef>
                <a:spcPts val="0"/>
              </a:spcBef>
              <a:spcAft>
                <a:spcPts val="0"/>
              </a:spcAft>
              <a:buClr>
                <a:schemeClr val="dk2"/>
              </a:buClr>
              <a:buSzPts val="12000"/>
              <a:buNone/>
              <a:defRPr sz="16000">
                <a:solidFill>
                  <a:schemeClr val="dk2"/>
                </a:solidFill>
              </a:defRPr>
            </a:lvl4pPr>
            <a:lvl5pPr lvl="4" algn="ctr" rtl="0">
              <a:spcBef>
                <a:spcPts val="0"/>
              </a:spcBef>
              <a:spcAft>
                <a:spcPts val="0"/>
              </a:spcAft>
              <a:buClr>
                <a:schemeClr val="dk2"/>
              </a:buClr>
              <a:buSzPts val="12000"/>
              <a:buNone/>
              <a:defRPr sz="16000">
                <a:solidFill>
                  <a:schemeClr val="dk2"/>
                </a:solidFill>
              </a:defRPr>
            </a:lvl5pPr>
            <a:lvl6pPr lvl="5" algn="ctr" rtl="0">
              <a:spcBef>
                <a:spcPts val="0"/>
              </a:spcBef>
              <a:spcAft>
                <a:spcPts val="0"/>
              </a:spcAft>
              <a:buClr>
                <a:schemeClr val="dk2"/>
              </a:buClr>
              <a:buSzPts val="12000"/>
              <a:buNone/>
              <a:defRPr sz="16000">
                <a:solidFill>
                  <a:schemeClr val="dk2"/>
                </a:solidFill>
              </a:defRPr>
            </a:lvl6pPr>
            <a:lvl7pPr lvl="6" algn="ctr" rtl="0">
              <a:spcBef>
                <a:spcPts val="0"/>
              </a:spcBef>
              <a:spcAft>
                <a:spcPts val="0"/>
              </a:spcAft>
              <a:buClr>
                <a:schemeClr val="dk2"/>
              </a:buClr>
              <a:buSzPts val="12000"/>
              <a:buNone/>
              <a:defRPr sz="16000">
                <a:solidFill>
                  <a:schemeClr val="dk2"/>
                </a:solidFill>
              </a:defRPr>
            </a:lvl7pPr>
            <a:lvl8pPr lvl="7" algn="ctr" rtl="0">
              <a:spcBef>
                <a:spcPts val="0"/>
              </a:spcBef>
              <a:spcAft>
                <a:spcPts val="0"/>
              </a:spcAft>
              <a:buClr>
                <a:schemeClr val="dk2"/>
              </a:buClr>
              <a:buSzPts val="12000"/>
              <a:buNone/>
              <a:defRPr sz="16000">
                <a:solidFill>
                  <a:schemeClr val="dk2"/>
                </a:solidFill>
              </a:defRPr>
            </a:lvl8pPr>
            <a:lvl9pPr lvl="8" algn="ctr" rtl="0">
              <a:spcBef>
                <a:spcPts val="0"/>
              </a:spcBef>
              <a:spcAft>
                <a:spcPts val="0"/>
              </a:spcAft>
              <a:buClr>
                <a:schemeClr val="dk2"/>
              </a:buClr>
              <a:buSzPts val="12000"/>
              <a:buNone/>
              <a:defRPr sz="16000">
                <a:solidFill>
                  <a:schemeClr val="dk2"/>
                </a:solidFill>
              </a:defRPr>
            </a:lvl9pPr>
          </a:lstStyle>
          <a:p>
            <a:r>
              <a:t>xx%</a:t>
            </a:r>
          </a:p>
        </p:txBody>
      </p:sp>
    </p:spTree>
    <p:extLst>
      <p:ext uri="{BB962C8B-B14F-4D97-AF65-F5344CB8AC3E}">
        <p14:creationId xmlns:p14="http://schemas.microsoft.com/office/powerpoint/2010/main" val="8435701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5">
  <p:cSld name="Title and text 5">
    <p:spTree>
      <p:nvGrpSpPr>
        <p:cNvPr id="1" name="Shape 469"/>
        <p:cNvGrpSpPr/>
        <p:nvPr/>
      </p:nvGrpSpPr>
      <p:grpSpPr>
        <a:xfrm>
          <a:off x="0" y="0"/>
          <a:ext cx="0" cy="0"/>
          <a:chOff x="0" y="0"/>
          <a:chExt cx="0" cy="0"/>
        </a:xfrm>
      </p:grpSpPr>
      <p:sp>
        <p:nvSpPr>
          <p:cNvPr id="470" name="Google Shape;470;p27"/>
          <p:cNvSpPr/>
          <p:nvPr/>
        </p:nvSpPr>
        <p:spPr>
          <a:xfrm>
            <a:off x="2546679" y="30384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71" name="Google Shape;471;p27"/>
          <p:cNvGrpSpPr/>
          <p:nvPr/>
        </p:nvGrpSpPr>
        <p:grpSpPr>
          <a:xfrm>
            <a:off x="1" y="4156934"/>
            <a:ext cx="12191988" cy="2701071"/>
            <a:chOff x="0" y="3117700"/>
            <a:chExt cx="9143991" cy="2025803"/>
          </a:xfrm>
        </p:grpSpPr>
        <p:sp>
          <p:nvSpPr>
            <p:cNvPr id="472" name="Google Shape;472;p27"/>
            <p:cNvSpPr/>
            <p:nvPr/>
          </p:nvSpPr>
          <p:spPr>
            <a:xfrm>
              <a:off x="25" y="3372035"/>
              <a:ext cx="9143966" cy="177146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27"/>
            <p:cNvSpPr/>
            <p:nvPr/>
          </p:nvSpPr>
          <p:spPr>
            <a:xfrm>
              <a:off x="25" y="3870750"/>
              <a:ext cx="9143966" cy="1272704"/>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27"/>
            <p:cNvSpPr/>
            <p:nvPr/>
          </p:nvSpPr>
          <p:spPr>
            <a:xfrm>
              <a:off x="0" y="3117700"/>
              <a:ext cx="9143966" cy="571499"/>
            </a:xfrm>
            <a:custGeom>
              <a:avLst/>
              <a:gdLst/>
              <a:ahLst/>
              <a:cxnLst/>
              <a:rect l="l" t="t" r="r" b="b"/>
              <a:pathLst>
                <a:path w="55638" h="3379" extrusionOk="0">
                  <a:moveTo>
                    <a:pt x="15264" y="1"/>
                  </a:moveTo>
                  <a:cubicBezTo>
                    <a:pt x="13174" y="1"/>
                    <a:pt x="11723" y="759"/>
                    <a:pt x="11723" y="759"/>
                  </a:cubicBezTo>
                  <a:cubicBezTo>
                    <a:pt x="11309" y="618"/>
                    <a:pt x="10916" y="561"/>
                    <a:pt x="10551" y="561"/>
                  </a:cubicBezTo>
                  <a:cubicBezTo>
                    <a:pt x="8908" y="561"/>
                    <a:pt x="7814" y="1720"/>
                    <a:pt x="7814" y="1720"/>
                  </a:cubicBezTo>
                  <a:cubicBezTo>
                    <a:pt x="7814" y="1720"/>
                    <a:pt x="7278" y="181"/>
                    <a:pt x="5735" y="84"/>
                  </a:cubicBezTo>
                  <a:cubicBezTo>
                    <a:pt x="5668" y="79"/>
                    <a:pt x="5601" y="77"/>
                    <a:pt x="5533" y="77"/>
                  </a:cubicBezTo>
                  <a:cubicBezTo>
                    <a:pt x="4050" y="77"/>
                    <a:pt x="2482" y="1240"/>
                    <a:pt x="2482" y="1240"/>
                  </a:cubicBezTo>
                  <a:lnTo>
                    <a:pt x="1692" y="814"/>
                  </a:lnTo>
                  <a:cubicBezTo>
                    <a:pt x="1544" y="738"/>
                    <a:pt x="1395" y="706"/>
                    <a:pt x="1248" y="706"/>
                  </a:cubicBezTo>
                  <a:cubicBezTo>
                    <a:pt x="591" y="706"/>
                    <a:pt x="1" y="1337"/>
                    <a:pt x="1" y="1337"/>
                  </a:cubicBezTo>
                  <a:lnTo>
                    <a:pt x="1" y="3337"/>
                  </a:lnTo>
                  <a:cubicBezTo>
                    <a:pt x="1" y="3337"/>
                    <a:pt x="9728" y="1499"/>
                    <a:pt x="18328" y="1499"/>
                  </a:cubicBezTo>
                  <a:cubicBezTo>
                    <a:pt x="20254" y="1499"/>
                    <a:pt x="22124" y="1591"/>
                    <a:pt x="23815" y="1817"/>
                  </a:cubicBezTo>
                  <a:cubicBezTo>
                    <a:pt x="33846" y="3166"/>
                    <a:pt x="45241" y="3379"/>
                    <a:pt x="51308" y="3379"/>
                  </a:cubicBezTo>
                  <a:lnTo>
                    <a:pt x="51326" y="3379"/>
                  </a:lnTo>
                  <a:lnTo>
                    <a:pt x="55637" y="3337"/>
                  </a:lnTo>
                  <a:lnTo>
                    <a:pt x="55637" y="1489"/>
                  </a:lnTo>
                  <a:cubicBezTo>
                    <a:pt x="55050" y="1456"/>
                    <a:pt x="54471" y="1441"/>
                    <a:pt x="53905" y="1441"/>
                  </a:cubicBezTo>
                  <a:cubicBezTo>
                    <a:pt x="48848" y="1441"/>
                    <a:pt x="44797" y="2626"/>
                    <a:pt x="44797" y="2626"/>
                  </a:cubicBezTo>
                  <a:cubicBezTo>
                    <a:pt x="44797" y="2626"/>
                    <a:pt x="44201" y="1720"/>
                    <a:pt x="42450" y="1489"/>
                  </a:cubicBezTo>
                  <a:cubicBezTo>
                    <a:pt x="42301" y="1471"/>
                    <a:pt x="42124" y="1463"/>
                    <a:pt x="41924" y="1463"/>
                  </a:cubicBezTo>
                  <a:cubicBezTo>
                    <a:pt x="39754" y="1463"/>
                    <a:pt x="34942" y="2432"/>
                    <a:pt x="34942" y="2432"/>
                  </a:cubicBezTo>
                  <a:cubicBezTo>
                    <a:pt x="34942" y="2432"/>
                    <a:pt x="34577" y="1914"/>
                    <a:pt x="33823" y="1877"/>
                  </a:cubicBezTo>
                  <a:cubicBezTo>
                    <a:pt x="33790" y="1875"/>
                    <a:pt x="33754" y="1874"/>
                    <a:pt x="33716" y="1874"/>
                  </a:cubicBezTo>
                  <a:cubicBezTo>
                    <a:pt x="32908" y="1874"/>
                    <a:pt x="31167" y="2279"/>
                    <a:pt x="31167" y="2279"/>
                  </a:cubicBezTo>
                  <a:cubicBezTo>
                    <a:pt x="31167" y="2279"/>
                    <a:pt x="27609" y="1434"/>
                    <a:pt x="25335" y="759"/>
                  </a:cubicBezTo>
                  <a:cubicBezTo>
                    <a:pt x="24815" y="605"/>
                    <a:pt x="24217" y="545"/>
                    <a:pt x="23605" y="545"/>
                  </a:cubicBezTo>
                  <a:cubicBezTo>
                    <a:pt x="21541" y="545"/>
                    <a:pt x="19310" y="1221"/>
                    <a:pt x="19310" y="1221"/>
                  </a:cubicBezTo>
                  <a:cubicBezTo>
                    <a:pt x="19310" y="1221"/>
                    <a:pt x="19195" y="468"/>
                    <a:pt x="16459" y="84"/>
                  </a:cubicBezTo>
                  <a:cubicBezTo>
                    <a:pt x="16043" y="26"/>
                    <a:pt x="15643" y="1"/>
                    <a:pt x="152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27"/>
            <p:cNvSpPr/>
            <p:nvPr/>
          </p:nvSpPr>
          <p:spPr>
            <a:xfrm>
              <a:off x="3470423" y="3994115"/>
              <a:ext cx="145941" cy="32135"/>
            </a:xfrm>
            <a:custGeom>
              <a:avLst/>
              <a:gdLst/>
              <a:ahLst/>
              <a:cxnLst/>
              <a:rect l="l" t="t" r="r" b="b"/>
              <a:pathLst>
                <a:path w="888" h="190" extrusionOk="0">
                  <a:moveTo>
                    <a:pt x="444" y="0"/>
                  </a:moveTo>
                  <a:cubicBezTo>
                    <a:pt x="195" y="0"/>
                    <a:pt x="1" y="37"/>
                    <a:pt x="1" y="93"/>
                  </a:cubicBezTo>
                  <a:cubicBezTo>
                    <a:pt x="1" y="153"/>
                    <a:pt x="195" y="190"/>
                    <a:pt x="444" y="190"/>
                  </a:cubicBezTo>
                  <a:cubicBezTo>
                    <a:pt x="694" y="190"/>
                    <a:pt x="888" y="153"/>
                    <a:pt x="888" y="93"/>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27"/>
            <p:cNvSpPr/>
            <p:nvPr/>
          </p:nvSpPr>
          <p:spPr>
            <a:xfrm>
              <a:off x="4312712" y="4534158"/>
              <a:ext cx="132957" cy="36025"/>
            </a:xfrm>
            <a:custGeom>
              <a:avLst/>
              <a:gdLst/>
              <a:ahLst/>
              <a:cxnLst/>
              <a:rect l="l" t="t" r="r" b="b"/>
              <a:pathLst>
                <a:path w="809" h="213" extrusionOk="0">
                  <a:moveTo>
                    <a:pt x="402" y="0"/>
                  </a:moveTo>
                  <a:cubicBezTo>
                    <a:pt x="171" y="0"/>
                    <a:pt x="0" y="60"/>
                    <a:pt x="0" y="116"/>
                  </a:cubicBezTo>
                  <a:cubicBezTo>
                    <a:pt x="0" y="176"/>
                    <a:pt x="171" y="213"/>
                    <a:pt x="402" y="213"/>
                  </a:cubicBezTo>
                  <a:cubicBezTo>
                    <a:pt x="615" y="213"/>
                    <a:pt x="809" y="176"/>
                    <a:pt x="809" y="116"/>
                  </a:cubicBezTo>
                  <a:cubicBezTo>
                    <a:pt x="809" y="60"/>
                    <a:pt x="615" y="0"/>
                    <a:pt x="4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27"/>
            <p:cNvSpPr/>
            <p:nvPr/>
          </p:nvSpPr>
          <p:spPr>
            <a:xfrm>
              <a:off x="5198061" y="3638427"/>
              <a:ext cx="139860" cy="32981"/>
            </a:xfrm>
            <a:custGeom>
              <a:avLst/>
              <a:gdLst/>
              <a:ahLst/>
              <a:cxnLst/>
              <a:rect l="l" t="t" r="r" b="b"/>
              <a:pathLst>
                <a:path w="851" h="195" extrusionOk="0">
                  <a:moveTo>
                    <a:pt x="426" y="1"/>
                  </a:moveTo>
                  <a:cubicBezTo>
                    <a:pt x="195" y="1"/>
                    <a:pt x="1" y="42"/>
                    <a:pt x="1" y="98"/>
                  </a:cubicBezTo>
                  <a:cubicBezTo>
                    <a:pt x="1" y="158"/>
                    <a:pt x="195" y="195"/>
                    <a:pt x="426" y="195"/>
                  </a:cubicBezTo>
                  <a:cubicBezTo>
                    <a:pt x="657" y="195"/>
                    <a:pt x="851" y="158"/>
                    <a:pt x="851" y="98"/>
                  </a:cubicBezTo>
                  <a:cubicBezTo>
                    <a:pt x="851" y="42"/>
                    <a:pt x="657" y="1"/>
                    <a:pt x="42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27"/>
            <p:cNvSpPr/>
            <p:nvPr/>
          </p:nvSpPr>
          <p:spPr>
            <a:xfrm>
              <a:off x="1524857" y="3567391"/>
              <a:ext cx="101238" cy="29091"/>
            </a:xfrm>
            <a:custGeom>
              <a:avLst/>
              <a:gdLst/>
              <a:ahLst/>
              <a:cxnLst/>
              <a:rect l="l" t="t" r="r" b="b"/>
              <a:pathLst>
                <a:path w="616" h="172" extrusionOk="0">
                  <a:moveTo>
                    <a:pt x="310" y="0"/>
                  </a:moveTo>
                  <a:cubicBezTo>
                    <a:pt x="135" y="0"/>
                    <a:pt x="1" y="37"/>
                    <a:pt x="1" y="74"/>
                  </a:cubicBezTo>
                  <a:cubicBezTo>
                    <a:pt x="1" y="134"/>
                    <a:pt x="135" y="171"/>
                    <a:pt x="310" y="171"/>
                  </a:cubicBezTo>
                  <a:cubicBezTo>
                    <a:pt x="481" y="171"/>
                    <a:pt x="615" y="134"/>
                    <a:pt x="615" y="74"/>
                  </a:cubicBezTo>
                  <a:cubicBezTo>
                    <a:pt x="615" y="37"/>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27"/>
            <p:cNvSpPr/>
            <p:nvPr/>
          </p:nvSpPr>
          <p:spPr>
            <a:xfrm>
              <a:off x="3584292" y="3614107"/>
              <a:ext cx="76093" cy="25877"/>
            </a:xfrm>
            <a:custGeom>
              <a:avLst/>
              <a:gdLst/>
              <a:ahLst/>
              <a:cxnLst/>
              <a:rect l="l" t="t" r="r" b="b"/>
              <a:pathLst>
                <a:path w="463" h="153" extrusionOk="0">
                  <a:moveTo>
                    <a:pt x="232" y="0"/>
                  </a:moveTo>
                  <a:cubicBezTo>
                    <a:pt x="98" y="0"/>
                    <a:pt x="1" y="37"/>
                    <a:pt x="1" y="74"/>
                  </a:cubicBezTo>
                  <a:cubicBezTo>
                    <a:pt x="1" y="116"/>
                    <a:pt x="98" y="153"/>
                    <a:pt x="232" y="153"/>
                  </a:cubicBezTo>
                  <a:cubicBezTo>
                    <a:pt x="347" y="153"/>
                    <a:pt x="463" y="116"/>
                    <a:pt x="463" y="74"/>
                  </a:cubicBezTo>
                  <a:cubicBezTo>
                    <a:pt x="463" y="37"/>
                    <a:pt x="347" y="0"/>
                    <a:pt x="23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7"/>
            <p:cNvSpPr/>
            <p:nvPr/>
          </p:nvSpPr>
          <p:spPr>
            <a:xfrm>
              <a:off x="7062439" y="4508281"/>
              <a:ext cx="79051" cy="13531"/>
            </a:xfrm>
            <a:custGeom>
              <a:avLst/>
              <a:gdLst/>
              <a:ahLst/>
              <a:cxnLst/>
              <a:rect l="l" t="t" r="r" b="b"/>
              <a:pathLst>
                <a:path w="481" h="80" extrusionOk="0">
                  <a:moveTo>
                    <a:pt x="250" y="1"/>
                  </a:moveTo>
                  <a:cubicBezTo>
                    <a:pt x="116" y="1"/>
                    <a:pt x="0" y="19"/>
                    <a:pt x="0" y="38"/>
                  </a:cubicBezTo>
                  <a:cubicBezTo>
                    <a:pt x="0" y="56"/>
                    <a:pt x="116" y="79"/>
                    <a:pt x="250" y="79"/>
                  </a:cubicBezTo>
                  <a:cubicBezTo>
                    <a:pt x="384" y="79"/>
                    <a:pt x="481" y="56"/>
                    <a:pt x="481" y="38"/>
                  </a:cubicBezTo>
                  <a:cubicBezTo>
                    <a:pt x="481" y="19"/>
                    <a:pt x="384" y="1"/>
                    <a:pt x="2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27"/>
            <p:cNvSpPr/>
            <p:nvPr/>
          </p:nvSpPr>
          <p:spPr>
            <a:xfrm>
              <a:off x="5198061" y="4254242"/>
              <a:ext cx="98937" cy="32981"/>
            </a:xfrm>
            <a:custGeom>
              <a:avLst/>
              <a:gdLst/>
              <a:ahLst/>
              <a:cxnLst/>
              <a:rect l="l" t="t" r="r" b="b"/>
              <a:pathLst>
                <a:path w="602" h="195" extrusionOk="0">
                  <a:moveTo>
                    <a:pt x="292" y="1"/>
                  </a:moveTo>
                  <a:cubicBezTo>
                    <a:pt x="139" y="1"/>
                    <a:pt x="1" y="38"/>
                    <a:pt x="1" y="98"/>
                  </a:cubicBezTo>
                  <a:cubicBezTo>
                    <a:pt x="1" y="135"/>
                    <a:pt x="139" y="195"/>
                    <a:pt x="292" y="195"/>
                  </a:cubicBezTo>
                  <a:cubicBezTo>
                    <a:pt x="463" y="195"/>
                    <a:pt x="601" y="135"/>
                    <a:pt x="601" y="98"/>
                  </a:cubicBezTo>
                  <a:cubicBezTo>
                    <a:pt x="601" y="38"/>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27"/>
            <p:cNvSpPr/>
            <p:nvPr/>
          </p:nvSpPr>
          <p:spPr>
            <a:xfrm>
              <a:off x="4448629" y="3586841"/>
              <a:ext cx="88912" cy="29091"/>
            </a:xfrm>
            <a:custGeom>
              <a:avLst/>
              <a:gdLst/>
              <a:ahLst/>
              <a:cxnLst/>
              <a:rect l="l" t="t" r="r" b="b"/>
              <a:pathLst>
                <a:path w="541" h="172" extrusionOk="0">
                  <a:moveTo>
                    <a:pt x="268" y="1"/>
                  </a:moveTo>
                  <a:cubicBezTo>
                    <a:pt x="116" y="1"/>
                    <a:pt x="0" y="38"/>
                    <a:pt x="0" y="98"/>
                  </a:cubicBezTo>
                  <a:cubicBezTo>
                    <a:pt x="0" y="135"/>
                    <a:pt x="116" y="172"/>
                    <a:pt x="268" y="172"/>
                  </a:cubicBezTo>
                  <a:cubicBezTo>
                    <a:pt x="425" y="172"/>
                    <a:pt x="541" y="135"/>
                    <a:pt x="541" y="98"/>
                  </a:cubicBezTo>
                  <a:cubicBezTo>
                    <a:pt x="541" y="38"/>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7"/>
            <p:cNvSpPr/>
            <p:nvPr/>
          </p:nvSpPr>
          <p:spPr>
            <a:xfrm>
              <a:off x="1613745" y="3522606"/>
              <a:ext cx="50290" cy="22833"/>
            </a:xfrm>
            <a:custGeom>
              <a:avLst/>
              <a:gdLst/>
              <a:ahLst/>
              <a:cxnLst/>
              <a:rect l="l" t="t" r="r" b="b"/>
              <a:pathLst>
                <a:path w="306" h="135" extrusionOk="0">
                  <a:moveTo>
                    <a:pt x="153" y="1"/>
                  </a:moveTo>
                  <a:cubicBezTo>
                    <a:pt x="56" y="1"/>
                    <a:pt x="1" y="38"/>
                    <a:pt x="1" y="61"/>
                  </a:cubicBezTo>
                  <a:cubicBezTo>
                    <a:pt x="1" y="98"/>
                    <a:pt x="56" y="135"/>
                    <a:pt x="153" y="135"/>
                  </a:cubicBezTo>
                  <a:cubicBezTo>
                    <a:pt x="232" y="135"/>
                    <a:pt x="305" y="98"/>
                    <a:pt x="305" y="61"/>
                  </a:cubicBezTo>
                  <a:cubicBezTo>
                    <a:pt x="305" y="38"/>
                    <a:pt x="232" y="1"/>
                    <a:pt x="1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27"/>
            <p:cNvSpPr/>
            <p:nvPr/>
          </p:nvSpPr>
          <p:spPr>
            <a:xfrm>
              <a:off x="7081339" y="3987011"/>
              <a:ext cx="101238" cy="29936"/>
            </a:xfrm>
            <a:custGeom>
              <a:avLst/>
              <a:gdLst/>
              <a:ahLst/>
              <a:cxnLst/>
              <a:rect l="l" t="t" r="r" b="b"/>
              <a:pathLst>
                <a:path w="616" h="177" extrusionOk="0">
                  <a:moveTo>
                    <a:pt x="306" y="1"/>
                  </a:moveTo>
                  <a:cubicBezTo>
                    <a:pt x="135" y="1"/>
                    <a:pt x="1" y="42"/>
                    <a:pt x="1" y="79"/>
                  </a:cubicBezTo>
                  <a:cubicBezTo>
                    <a:pt x="1" y="135"/>
                    <a:pt x="135" y="176"/>
                    <a:pt x="306" y="176"/>
                  </a:cubicBezTo>
                  <a:cubicBezTo>
                    <a:pt x="481" y="176"/>
                    <a:pt x="615" y="135"/>
                    <a:pt x="615" y="79"/>
                  </a:cubicBezTo>
                  <a:cubicBezTo>
                    <a:pt x="615" y="42"/>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5" name="Google Shape;485;p27"/>
          <p:cNvSpPr/>
          <p:nvPr/>
        </p:nvSpPr>
        <p:spPr>
          <a:xfrm>
            <a:off x="485867" y="7200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6" name="Google Shape;486;p27"/>
          <p:cNvSpPr/>
          <p:nvPr/>
        </p:nvSpPr>
        <p:spPr>
          <a:xfrm>
            <a:off x="6966099" y="12937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7" name="Google Shape;487;p27"/>
          <p:cNvSpPr txBox="1">
            <a:spLocks noGrp="1"/>
          </p:cNvSpPr>
          <p:nvPr>
            <p:ph type="title"/>
          </p:nvPr>
        </p:nvSpPr>
        <p:spPr>
          <a:xfrm>
            <a:off x="7313933" y="2660933"/>
            <a:ext cx="3918000" cy="74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800">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488" name="Google Shape;488;p27"/>
          <p:cNvSpPr txBox="1">
            <a:spLocks noGrp="1"/>
          </p:cNvSpPr>
          <p:nvPr>
            <p:ph type="body" idx="1"/>
          </p:nvPr>
        </p:nvSpPr>
        <p:spPr>
          <a:xfrm>
            <a:off x="6023800" y="3379833"/>
            <a:ext cx="5208400" cy="541600"/>
          </a:xfrm>
          <a:prstGeom prst="rect">
            <a:avLst/>
          </a:prstGeom>
        </p:spPr>
        <p:txBody>
          <a:bodyPr spcFirstLastPara="1" wrap="square" lIns="91425" tIns="91425" rIns="91425" bIns="91425" anchor="t" anchorCtr="0">
            <a:noAutofit/>
          </a:bodyPr>
          <a:lstStyle>
            <a:lvl1pPr marL="609585" lvl="0" indent="-423323" algn="r" rtl="0">
              <a:spcBef>
                <a:spcPts val="0"/>
              </a:spcBef>
              <a:spcAft>
                <a:spcPts val="0"/>
              </a:spcAft>
              <a:buSzPts val="1400"/>
              <a:buChar char="●"/>
              <a:defRPr sz="2133">
                <a:solidFill>
                  <a:schemeClr val="dk1"/>
                </a:solidFill>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489" name="Google Shape;489;p27"/>
          <p:cNvSpPr txBox="1">
            <a:spLocks noGrp="1"/>
          </p:cNvSpPr>
          <p:nvPr>
            <p:ph type="title" idx="2" hasCustomPrompt="1"/>
          </p:nvPr>
        </p:nvSpPr>
        <p:spPr>
          <a:xfrm>
            <a:off x="7313933" y="1701333"/>
            <a:ext cx="3918000" cy="959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8000">
                <a:solidFill>
                  <a:schemeClr val="lt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4262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0608554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6">
  <p:cSld name="Title and text 6">
    <p:spTree>
      <p:nvGrpSpPr>
        <p:cNvPr id="1" name="Shape 490"/>
        <p:cNvGrpSpPr/>
        <p:nvPr/>
      </p:nvGrpSpPr>
      <p:grpSpPr>
        <a:xfrm>
          <a:off x="0" y="0"/>
          <a:ext cx="0" cy="0"/>
          <a:chOff x="0" y="0"/>
          <a:chExt cx="0" cy="0"/>
        </a:xfrm>
      </p:grpSpPr>
      <p:grpSp>
        <p:nvGrpSpPr>
          <p:cNvPr id="491" name="Google Shape;491;p28"/>
          <p:cNvGrpSpPr/>
          <p:nvPr/>
        </p:nvGrpSpPr>
        <p:grpSpPr>
          <a:xfrm>
            <a:off x="1" y="3227214"/>
            <a:ext cx="12192025" cy="3630785"/>
            <a:chOff x="0" y="2420410"/>
            <a:chExt cx="9144019" cy="2723089"/>
          </a:xfrm>
        </p:grpSpPr>
        <p:sp>
          <p:nvSpPr>
            <p:cNvPr id="492" name="Google Shape;492;p28"/>
            <p:cNvSpPr/>
            <p:nvPr/>
          </p:nvSpPr>
          <p:spPr>
            <a:xfrm>
              <a:off x="0" y="2427593"/>
              <a:ext cx="6723895" cy="2321968"/>
            </a:xfrm>
            <a:custGeom>
              <a:avLst/>
              <a:gdLst/>
              <a:ahLst/>
              <a:cxnLst/>
              <a:rect l="l" t="t" r="r" b="b"/>
              <a:pathLst>
                <a:path w="38079" h="15711" extrusionOk="0">
                  <a:moveTo>
                    <a:pt x="9279" y="1"/>
                  </a:moveTo>
                  <a:cubicBezTo>
                    <a:pt x="8336" y="287"/>
                    <a:pt x="5430" y="1789"/>
                    <a:pt x="3120" y="3023"/>
                  </a:cubicBezTo>
                  <a:cubicBezTo>
                    <a:pt x="2020" y="3619"/>
                    <a:pt x="1040" y="4159"/>
                    <a:pt x="481" y="4446"/>
                  </a:cubicBezTo>
                  <a:cubicBezTo>
                    <a:pt x="172" y="4621"/>
                    <a:pt x="1" y="4718"/>
                    <a:pt x="1" y="4718"/>
                  </a:cubicBezTo>
                  <a:lnTo>
                    <a:pt x="1" y="15711"/>
                  </a:lnTo>
                  <a:cubicBezTo>
                    <a:pt x="1" y="15711"/>
                    <a:pt x="5753" y="14690"/>
                    <a:pt x="6276" y="14574"/>
                  </a:cubicBezTo>
                  <a:cubicBezTo>
                    <a:pt x="6775" y="14477"/>
                    <a:pt x="14532" y="13668"/>
                    <a:pt x="14532" y="13668"/>
                  </a:cubicBezTo>
                  <a:lnTo>
                    <a:pt x="17037" y="13571"/>
                  </a:lnTo>
                  <a:lnTo>
                    <a:pt x="21426" y="13359"/>
                  </a:lnTo>
                  <a:lnTo>
                    <a:pt x="22831" y="13303"/>
                  </a:lnTo>
                  <a:lnTo>
                    <a:pt x="24545" y="13225"/>
                  </a:lnTo>
                  <a:lnTo>
                    <a:pt x="33458" y="12379"/>
                  </a:lnTo>
                  <a:cubicBezTo>
                    <a:pt x="33458" y="12379"/>
                    <a:pt x="38079" y="10896"/>
                    <a:pt x="37039" y="9893"/>
                  </a:cubicBezTo>
                  <a:cubicBezTo>
                    <a:pt x="36850" y="9704"/>
                    <a:pt x="36577" y="9413"/>
                    <a:pt x="36272" y="9085"/>
                  </a:cubicBezTo>
                  <a:cubicBezTo>
                    <a:pt x="35616" y="8373"/>
                    <a:pt x="34808" y="7468"/>
                    <a:pt x="34151" y="6738"/>
                  </a:cubicBezTo>
                  <a:cubicBezTo>
                    <a:pt x="33537" y="6026"/>
                    <a:pt x="33075" y="5504"/>
                    <a:pt x="33075" y="5504"/>
                  </a:cubicBezTo>
                  <a:cubicBezTo>
                    <a:pt x="33075" y="5504"/>
                    <a:pt x="31998" y="5643"/>
                    <a:pt x="26837" y="5911"/>
                  </a:cubicBezTo>
                  <a:cubicBezTo>
                    <a:pt x="26393" y="5430"/>
                    <a:pt x="25834" y="4968"/>
                    <a:pt x="25257" y="4524"/>
                  </a:cubicBezTo>
                  <a:cubicBezTo>
                    <a:pt x="23815" y="3466"/>
                    <a:pt x="22253" y="2639"/>
                    <a:pt x="22198" y="2616"/>
                  </a:cubicBezTo>
                  <a:lnTo>
                    <a:pt x="14574" y="4621"/>
                  </a:lnTo>
                  <a:cubicBezTo>
                    <a:pt x="14574" y="4621"/>
                    <a:pt x="14094" y="4141"/>
                    <a:pt x="13359" y="3466"/>
                  </a:cubicBezTo>
                  <a:cubicBezTo>
                    <a:pt x="12282" y="2464"/>
                    <a:pt x="10684" y="1022"/>
                    <a:pt x="927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28"/>
            <p:cNvSpPr/>
            <p:nvPr/>
          </p:nvSpPr>
          <p:spPr>
            <a:xfrm>
              <a:off x="2573469" y="2807042"/>
              <a:ext cx="2165546" cy="486976"/>
            </a:xfrm>
            <a:custGeom>
              <a:avLst/>
              <a:gdLst/>
              <a:ahLst/>
              <a:cxnLst/>
              <a:rect l="l" t="t" r="r" b="b"/>
              <a:pathLst>
                <a:path w="12264" h="3295" extrusionOk="0">
                  <a:moveTo>
                    <a:pt x="7624" y="0"/>
                  </a:moveTo>
                  <a:lnTo>
                    <a:pt x="0" y="2005"/>
                  </a:lnTo>
                  <a:lnTo>
                    <a:pt x="6062" y="1294"/>
                  </a:lnTo>
                  <a:lnTo>
                    <a:pt x="5716" y="2310"/>
                  </a:lnTo>
                  <a:lnTo>
                    <a:pt x="7393" y="1294"/>
                  </a:lnTo>
                  <a:lnTo>
                    <a:pt x="7929" y="2620"/>
                  </a:lnTo>
                  <a:lnTo>
                    <a:pt x="8336" y="1294"/>
                  </a:lnTo>
                  <a:lnTo>
                    <a:pt x="12263" y="3295"/>
                  </a:lnTo>
                  <a:cubicBezTo>
                    <a:pt x="11819" y="2814"/>
                    <a:pt x="11260" y="2352"/>
                    <a:pt x="10683" y="1908"/>
                  </a:cubicBezTo>
                  <a:cubicBezTo>
                    <a:pt x="9241" y="850"/>
                    <a:pt x="7679" y="23"/>
                    <a:pt x="76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28"/>
            <p:cNvSpPr/>
            <p:nvPr/>
          </p:nvSpPr>
          <p:spPr>
            <a:xfrm>
              <a:off x="550751" y="2420410"/>
              <a:ext cx="1808154" cy="512397"/>
            </a:xfrm>
            <a:custGeom>
              <a:avLst/>
              <a:gdLst/>
              <a:ahLst/>
              <a:cxnLst/>
              <a:rect l="l" t="t" r="r" b="b"/>
              <a:pathLst>
                <a:path w="10240" h="3467" extrusionOk="0">
                  <a:moveTo>
                    <a:pt x="6160" y="1"/>
                  </a:moveTo>
                  <a:cubicBezTo>
                    <a:pt x="5217" y="287"/>
                    <a:pt x="2311" y="1789"/>
                    <a:pt x="1" y="3023"/>
                  </a:cubicBezTo>
                  <a:lnTo>
                    <a:pt x="5254" y="1673"/>
                  </a:lnTo>
                  <a:lnTo>
                    <a:pt x="5545" y="3023"/>
                  </a:lnTo>
                  <a:lnTo>
                    <a:pt x="6793" y="1673"/>
                  </a:lnTo>
                  <a:lnTo>
                    <a:pt x="10240" y="3466"/>
                  </a:lnTo>
                  <a:cubicBezTo>
                    <a:pt x="9163" y="2464"/>
                    <a:pt x="7565" y="1022"/>
                    <a:pt x="6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28"/>
            <p:cNvSpPr/>
            <p:nvPr/>
          </p:nvSpPr>
          <p:spPr>
            <a:xfrm>
              <a:off x="2559102" y="3096187"/>
              <a:ext cx="1210086" cy="1322891"/>
            </a:xfrm>
            <a:custGeom>
              <a:avLst/>
              <a:gdLst/>
              <a:ahLst/>
              <a:cxnLst/>
              <a:rect l="l" t="t" r="r" b="b"/>
              <a:pathLst>
                <a:path w="6853" h="8951" extrusionOk="0">
                  <a:moveTo>
                    <a:pt x="0" y="0"/>
                  </a:moveTo>
                  <a:lnTo>
                    <a:pt x="2463" y="8950"/>
                  </a:lnTo>
                  <a:lnTo>
                    <a:pt x="6852" y="8738"/>
                  </a:lnTo>
                  <a:lnTo>
                    <a:pt x="0"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28"/>
            <p:cNvSpPr/>
            <p:nvPr/>
          </p:nvSpPr>
          <p:spPr>
            <a:xfrm>
              <a:off x="5612684" y="3279288"/>
              <a:ext cx="3531335" cy="841577"/>
            </a:xfrm>
            <a:custGeom>
              <a:avLst/>
              <a:gdLst/>
              <a:ahLst/>
              <a:cxnLst/>
              <a:rect l="l" t="t" r="r" b="b"/>
              <a:pathLst>
                <a:path w="21487" h="6378" extrusionOk="0">
                  <a:moveTo>
                    <a:pt x="15285" y="0"/>
                  </a:moveTo>
                  <a:cubicBezTo>
                    <a:pt x="14267" y="0"/>
                    <a:pt x="12238" y="647"/>
                    <a:pt x="10397" y="1295"/>
                  </a:cubicBezTo>
                  <a:cubicBezTo>
                    <a:pt x="9283" y="1678"/>
                    <a:pt x="8244" y="2080"/>
                    <a:pt x="7550" y="2353"/>
                  </a:cubicBezTo>
                  <a:cubicBezTo>
                    <a:pt x="7065" y="2542"/>
                    <a:pt x="6760" y="2681"/>
                    <a:pt x="6760" y="2681"/>
                  </a:cubicBezTo>
                  <a:cubicBezTo>
                    <a:pt x="6742" y="2658"/>
                    <a:pt x="6603" y="2542"/>
                    <a:pt x="5490" y="1696"/>
                  </a:cubicBezTo>
                  <a:cubicBezTo>
                    <a:pt x="5102" y="1410"/>
                    <a:pt x="4566" y="1003"/>
                    <a:pt x="3872" y="463"/>
                  </a:cubicBezTo>
                  <a:cubicBezTo>
                    <a:pt x="3295" y="772"/>
                    <a:pt x="2676" y="1119"/>
                    <a:pt x="2024" y="1544"/>
                  </a:cubicBezTo>
                  <a:cubicBezTo>
                    <a:pt x="1387" y="1928"/>
                    <a:pt x="735" y="2353"/>
                    <a:pt x="0" y="2852"/>
                  </a:cubicBezTo>
                  <a:cubicBezTo>
                    <a:pt x="657" y="3582"/>
                    <a:pt x="1465" y="4487"/>
                    <a:pt x="2121" y="5199"/>
                  </a:cubicBezTo>
                  <a:cubicBezTo>
                    <a:pt x="2329" y="5180"/>
                    <a:pt x="2542" y="5180"/>
                    <a:pt x="2736" y="5162"/>
                  </a:cubicBezTo>
                  <a:cubicBezTo>
                    <a:pt x="2985" y="5143"/>
                    <a:pt x="3235" y="5125"/>
                    <a:pt x="3484" y="5125"/>
                  </a:cubicBezTo>
                  <a:cubicBezTo>
                    <a:pt x="3623" y="5106"/>
                    <a:pt x="3775" y="5106"/>
                    <a:pt x="3909" y="5106"/>
                  </a:cubicBezTo>
                  <a:cubicBezTo>
                    <a:pt x="4025" y="5083"/>
                    <a:pt x="4140" y="5083"/>
                    <a:pt x="4256" y="5083"/>
                  </a:cubicBezTo>
                  <a:cubicBezTo>
                    <a:pt x="4408" y="5083"/>
                    <a:pt x="4566" y="5065"/>
                    <a:pt x="4718" y="5065"/>
                  </a:cubicBezTo>
                  <a:lnTo>
                    <a:pt x="4778" y="5065"/>
                  </a:lnTo>
                  <a:cubicBezTo>
                    <a:pt x="5009" y="5046"/>
                    <a:pt x="5217" y="5046"/>
                    <a:pt x="5430" y="5028"/>
                  </a:cubicBezTo>
                  <a:lnTo>
                    <a:pt x="5776" y="5028"/>
                  </a:lnTo>
                  <a:cubicBezTo>
                    <a:pt x="6395" y="5009"/>
                    <a:pt x="6991" y="4991"/>
                    <a:pt x="7550" y="4991"/>
                  </a:cubicBezTo>
                  <a:lnTo>
                    <a:pt x="7684" y="4991"/>
                  </a:lnTo>
                  <a:cubicBezTo>
                    <a:pt x="7837" y="4991"/>
                    <a:pt x="7989" y="4968"/>
                    <a:pt x="8147" y="4968"/>
                  </a:cubicBezTo>
                  <a:lnTo>
                    <a:pt x="9454" y="4968"/>
                  </a:lnTo>
                  <a:cubicBezTo>
                    <a:pt x="10166" y="4968"/>
                    <a:pt x="10840" y="4991"/>
                    <a:pt x="11478" y="5009"/>
                  </a:cubicBezTo>
                  <a:lnTo>
                    <a:pt x="11515" y="5009"/>
                  </a:lnTo>
                  <a:cubicBezTo>
                    <a:pt x="11686" y="5009"/>
                    <a:pt x="11861" y="5028"/>
                    <a:pt x="12032" y="5028"/>
                  </a:cubicBezTo>
                  <a:lnTo>
                    <a:pt x="12226" y="5028"/>
                  </a:lnTo>
                  <a:cubicBezTo>
                    <a:pt x="12342" y="5046"/>
                    <a:pt x="12457" y="5046"/>
                    <a:pt x="12591" y="5046"/>
                  </a:cubicBezTo>
                  <a:lnTo>
                    <a:pt x="12767" y="5046"/>
                  </a:lnTo>
                  <a:cubicBezTo>
                    <a:pt x="12767" y="5046"/>
                    <a:pt x="12786" y="5065"/>
                    <a:pt x="12804" y="5065"/>
                  </a:cubicBezTo>
                  <a:cubicBezTo>
                    <a:pt x="13017" y="5065"/>
                    <a:pt x="13248" y="5083"/>
                    <a:pt x="13460" y="5083"/>
                  </a:cubicBezTo>
                  <a:cubicBezTo>
                    <a:pt x="13516" y="5083"/>
                    <a:pt x="13557" y="5106"/>
                    <a:pt x="13613" y="5106"/>
                  </a:cubicBezTo>
                  <a:cubicBezTo>
                    <a:pt x="13728" y="5106"/>
                    <a:pt x="13844" y="5125"/>
                    <a:pt x="13941" y="5125"/>
                  </a:cubicBezTo>
                  <a:cubicBezTo>
                    <a:pt x="14019" y="5125"/>
                    <a:pt x="14075" y="5125"/>
                    <a:pt x="14135" y="5143"/>
                  </a:cubicBezTo>
                  <a:cubicBezTo>
                    <a:pt x="14287" y="5143"/>
                    <a:pt x="14440" y="5162"/>
                    <a:pt x="14574" y="5162"/>
                  </a:cubicBezTo>
                  <a:cubicBezTo>
                    <a:pt x="14634" y="5162"/>
                    <a:pt x="14689" y="5180"/>
                    <a:pt x="14731" y="5180"/>
                  </a:cubicBezTo>
                  <a:lnTo>
                    <a:pt x="14883" y="5180"/>
                  </a:lnTo>
                  <a:cubicBezTo>
                    <a:pt x="14980" y="5199"/>
                    <a:pt x="15077" y="5199"/>
                    <a:pt x="15151" y="5222"/>
                  </a:cubicBezTo>
                  <a:cubicBezTo>
                    <a:pt x="15364" y="5240"/>
                    <a:pt x="15558" y="5259"/>
                    <a:pt x="15752" y="5277"/>
                  </a:cubicBezTo>
                  <a:lnTo>
                    <a:pt x="15886" y="5277"/>
                  </a:lnTo>
                  <a:cubicBezTo>
                    <a:pt x="15941" y="5277"/>
                    <a:pt x="15983" y="5296"/>
                    <a:pt x="16020" y="5296"/>
                  </a:cubicBezTo>
                  <a:cubicBezTo>
                    <a:pt x="16075" y="5296"/>
                    <a:pt x="16117" y="5296"/>
                    <a:pt x="16154" y="5314"/>
                  </a:cubicBezTo>
                  <a:lnTo>
                    <a:pt x="16172" y="5314"/>
                  </a:lnTo>
                  <a:cubicBezTo>
                    <a:pt x="16348" y="5338"/>
                    <a:pt x="16519" y="5356"/>
                    <a:pt x="16676" y="5374"/>
                  </a:cubicBezTo>
                  <a:cubicBezTo>
                    <a:pt x="17097" y="5411"/>
                    <a:pt x="17485" y="5471"/>
                    <a:pt x="17850" y="5527"/>
                  </a:cubicBezTo>
                  <a:cubicBezTo>
                    <a:pt x="18367" y="5605"/>
                    <a:pt x="18848" y="5684"/>
                    <a:pt x="19254" y="5758"/>
                  </a:cubicBezTo>
                  <a:lnTo>
                    <a:pt x="19254" y="5776"/>
                  </a:lnTo>
                  <a:lnTo>
                    <a:pt x="19333" y="5776"/>
                  </a:lnTo>
                  <a:cubicBezTo>
                    <a:pt x="19425" y="5800"/>
                    <a:pt x="19504" y="5818"/>
                    <a:pt x="19564" y="5837"/>
                  </a:cubicBezTo>
                  <a:cubicBezTo>
                    <a:pt x="19601" y="5837"/>
                    <a:pt x="19619" y="5837"/>
                    <a:pt x="19656" y="5855"/>
                  </a:cubicBezTo>
                  <a:cubicBezTo>
                    <a:pt x="19698" y="5855"/>
                    <a:pt x="19735" y="5873"/>
                    <a:pt x="19772" y="5873"/>
                  </a:cubicBezTo>
                  <a:lnTo>
                    <a:pt x="19795" y="5873"/>
                  </a:lnTo>
                  <a:cubicBezTo>
                    <a:pt x="19850" y="5892"/>
                    <a:pt x="19929" y="5915"/>
                    <a:pt x="19984" y="5934"/>
                  </a:cubicBezTo>
                  <a:cubicBezTo>
                    <a:pt x="20044" y="5934"/>
                    <a:pt x="20081" y="5952"/>
                    <a:pt x="20118" y="5952"/>
                  </a:cubicBezTo>
                  <a:cubicBezTo>
                    <a:pt x="20160" y="5971"/>
                    <a:pt x="20197" y="5971"/>
                    <a:pt x="20234" y="5989"/>
                  </a:cubicBezTo>
                  <a:cubicBezTo>
                    <a:pt x="20276" y="5989"/>
                    <a:pt x="20312" y="6007"/>
                    <a:pt x="20349" y="6007"/>
                  </a:cubicBezTo>
                  <a:cubicBezTo>
                    <a:pt x="20391" y="6031"/>
                    <a:pt x="20428" y="6031"/>
                    <a:pt x="20465" y="6049"/>
                  </a:cubicBezTo>
                  <a:cubicBezTo>
                    <a:pt x="20488" y="6049"/>
                    <a:pt x="20507" y="6049"/>
                    <a:pt x="20525" y="6068"/>
                  </a:cubicBezTo>
                  <a:cubicBezTo>
                    <a:pt x="20604" y="6086"/>
                    <a:pt x="20677" y="6105"/>
                    <a:pt x="20738" y="6123"/>
                  </a:cubicBezTo>
                  <a:cubicBezTo>
                    <a:pt x="20775" y="6123"/>
                    <a:pt x="20811" y="6146"/>
                    <a:pt x="20853" y="6146"/>
                  </a:cubicBezTo>
                  <a:cubicBezTo>
                    <a:pt x="20872" y="6165"/>
                    <a:pt x="20872" y="6165"/>
                    <a:pt x="20890" y="6165"/>
                  </a:cubicBezTo>
                  <a:cubicBezTo>
                    <a:pt x="20909" y="6165"/>
                    <a:pt x="20950" y="6183"/>
                    <a:pt x="20969" y="6183"/>
                  </a:cubicBezTo>
                  <a:cubicBezTo>
                    <a:pt x="20987" y="6202"/>
                    <a:pt x="21006" y="6202"/>
                    <a:pt x="21024" y="6202"/>
                  </a:cubicBezTo>
                  <a:cubicBezTo>
                    <a:pt x="21103" y="6220"/>
                    <a:pt x="21158" y="6262"/>
                    <a:pt x="21218" y="6280"/>
                  </a:cubicBezTo>
                  <a:lnTo>
                    <a:pt x="21255" y="6280"/>
                  </a:lnTo>
                  <a:cubicBezTo>
                    <a:pt x="21274" y="6299"/>
                    <a:pt x="21297" y="6299"/>
                    <a:pt x="21315" y="6299"/>
                  </a:cubicBezTo>
                  <a:lnTo>
                    <a:pt x="21334" y="6317"/>
                  </a:lnTo>
                  <a:cubicBezTo>
                    <a:pt x="21449" y="6354"/>
                    <a:pt x="21486" y="6377"/>
                    <a:pt x="21486" y="6377"/>
                  </a:cubicBezTo>
                  <a:lnTo>
                    <a:pt x="21486" y="4547"/>
                  </a:lnTo>
                  <a:cubicBezTo>
                    <a:pt x="20641" y="3951"/>
                    <a:pt x="19467" y="3120"/>
                    <a:pt x="18312" y="2274"/>
                  </a:cubicBezTo>
                  <a:cubicBezTo>
                    <a:pt x="17231" y="1484"/>
                    <a:pt x="16154" y="657"/>
                    <a:pt x="15327" y="1"/>
                  </a:cubicBezTo>
                  <a:cubicBezTo>
                    <a:pt x="15313" y="0"/>
                    <a:pt x="15299" y="0"/>
                    <a:pt x="152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28"/>
            <p:cNvSpPr/>
            <p:nvPr/>
          </p:nvSpPr>
          <p:spPr>
            <a:xfrm>
              <a:off x="5414892" y="3313676"/>
              <a:ext cx="1496091" cy="992923"/>
            </a:xfrm>
            <a:custGeom>
              <a:avLst/>
              <a:gdLst/>
              <a:ahLst/>
              <a:cxnLst/>
              <a:rect l="l" t="t" r="r" b="b"/>
              <a:pathLst>
                <a:path w="6761" h="4737" extrusionOk="0">
                  <a:moveTo>
                    <a:pt x="3872" y="1"/>
                  </a:moveTo>
                  <a:cubicBezTo>
                    <a:pt x="3295" y="310"/>
                    <a:pt x="2676" y="657"/>
                    <a:pt x="2024" y="1082"/>
                  </a:cubicBezTo>
                  <a:cubicBezTo>
                    <a:pt x="1387" y="1466"/>
                    <a:pt x="735" y="1891"/>
                    <a:pt x="0" y="2390"/>
                  </a:cubicBezTo>
                  <a:cubicBezTo>
                    <a:pt x="657" y="3120"/>
                    <a:pt x="1465" y="4025"/>
                    <a:pt x="2121" y="4737"/>
                  </a:cubicBezTo>
                  <a:cubicBezTo>
                    <a:pt x="2329" y="4718"/>
                    <a:pt x="2542" y="4718"/>
                    <a:pt x="2736" y="4700"/>
                  </a:cubicBezTo>
                  <a:cubicBezTo>
                    <a:pt x="2985" y="4681"/>
                    <a:pt x="3235" y="4663"/>
                    <a:pt x="3484" y="4663"/>
                  </a:cubicBezTo>
                  <a:cubicBezTo>
                    <a:pt x="3623" y="4644"/>
                    <a:pt x="3775" y="4644"/>
                    <a:pt x="3909" y="4644"/>
                  </a:cubicBezTo>
                  <a:lnTo>
                    <a:pt x="4718" y="3951"/>
                  </a:lnTo>
                  <a:lnTo>
                    <a:pt x="6760" y="2219"/>
                  </a:lnTo>
                  <a:cubicBezTo>
                    <a:pt x="6760" y="2196"/>
                    <a:pt x="6742" y="2177"/>
                    <a:pt x="6663" y="2140"/>
                  </a:cubicBezTo>
                  <a:cubicBezTo>
                    <a:pt x="6663" y="2140"/>
                    <a:pt x="6663" y="2122"/>
                    <a:pt x="6645" y="2122"/>
                  </a:cubicBezTo>
                  <a:cubicBezTo>
                    <a:pt x="6645" y="2103"/>
                    <a:pt x="6626" y="2103"/>
                    <a:pt x="6603" y="2080"/>
                  </a:cubicBezTo>
                  <a:lnTo>
                    <a:pt x="6585" y="2080"/>
                  </a:lnTo>
                  <a:cubicBezTo>
                    <a:pt x="6566" y="2062"/>
                    <a:pt x="6548" y="2043"/>
                    <a:pt x="6548" y="2043"/>
                  </a:cubicBezTo>
                  <a:cubicBezTo>
                    <a:pt x="6529" y="2025"/>
                    <a:pt x="6511" y="2006"/>
                    <a:pt x="6488" y="2006"/>
                  </a:cubicBezTo>
                  <a:lnTo>
                    <a:pt x="6469" y="1988"/>
                  </a:lnTo>
                  <a:cubicBezTo>
                    <a:pt x="6451" y="1965"/>
                    <a:pt x="6432" y="1965"/>
                    <a:pt x="6432" y="1946"/>
                  </a:cubicBezTo>
                  <a:cubicBezTo>
                    <a:pt x="6414" y="1946"/>
                    <a:pt x="6414" y="1928"/>
                    <a:pt x="6395" y="1928"/>
                  </a:cubicBezTo>
                  <a:cubicBezTo>
                    <a:pt x="6354" y="1891"/>
                    <a:pt x="6298" y="1849"/>
                    <a:pt x="6257" y="1812"/>
                  </a:cubicBezTo>
                  <a:cubicBezTo>
                    <a:pt x="6220" y="1794"/>
                    <a:pt x="6201" y="1775"/>
                    <a:pt x="6183" y="1757"/>
                  </a:cubicBezTo>
                  <a:cubicBezTo>
                    <a:pt x="6164" y="1757"/>
                    <a:pt x="6141" y="1734"/>
                    <a:pt x="6123" y="1715"/>
                  </a:cubicBezTo>
                  <a:cubicBezTo>
                    <a:pt x="6067" y="1678"/>
                    <a:pt x="6007" y="1641"/>
                    <a:pt x="5952" y="1581"/>
                  </a:cubicBezTo>
                  <a:cubicBezTo>
                    <a:pt x="5933" y="1581"/>
                    <a:pt x="5933" y="1563"/>
                    <a:pt x="5910" y="1563"/>
                  </a:cubicBezTo>
                  <a:cubicBezTo>
                    <a:pt x="5873" y="1526"/>
                    <a:pt x="5836" y="1484"/>
                    <a:pt x="5776" y="1466"/>
                  </a:cubicBezTo>
                  <a:cubicBezTo>
                    <a:pt x="5776" y="1447"/>
                    <a:pt x="5758" y="1447"/>
                    <a:pt x="5739" y="1429"/>
                  </a:cubicBezTo>
                  <a:cubicBezTo>
                    <a:pt x="5721" y="1410"/>
                    <a:pt x="5702" y="1387"/>
                    <a:pt x="5661" y="1368"/>
                  </a:cubicBezTo>
                  <a:cubicBezTo>
                    <a:pt x="5642" y="1350"/>
                    <a:pt x="5624" y="1332"/>
                    <a:pt x="5605" y="1332"/>
                  </a:cubicBezTo>
                  <a:cubicBezTo>
                    <a:pt x="5564" y="1295"/>
                    <a:pt x="5527" y="1271"/>
                    <a:pt x="5490" y="1234"/>
                  </a:cubicBezTo>
                  <a:cubicBezTo>
                    <a:pt x="5102" y="948"/>
                    <a:pt x="4566" y="541"/>
                    <a:pt x="38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28"/>
            <p:cNvSpPr/>
            <p:nvPr/>
          </p:nvSpPr>
          <p:spPr>
            <a:xfrm>
              <a:off x="5862775" y="3306492"/>
              <a:ext cx="1048215" cy="465125"/>
            </a:xfrm>
            <a:custGeom>
              <a:avLst/>
              <a:gdLst/>
              <a:ahLst/>
              <a:cxnLst/>
              <a:rect l="l" t="t" r="r" b="b"/>
              <a:pathLst>
                <a:path w="4737" h="2219" extrusionOk="0">
                  <a:moveTo>
                    <a:pt x="1848" y="1"/>
                  </a:moveTo>
                  <a:cubicBezTo>
                    <a:pt x="1271" y="310"/>
                    <a:pt x="652" y="657"/>
                    <a:pt x="0" y="1082"/>
                  </a:cubicBezTo>
                  <a:lnTo>
                    <a:pt x="1904" y="347"/>
                  </a:lnTo>
                  <a:lnTo>
                    <a:pt x="4736" y="2219"/>
                  </a:lnTo>
                  <a:cubicBezTo>
                    <a:pt x="4718" y="2196"/>
                    <a:pt x="4464" y="2006"/>
                    <a:pt x="1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28"/>
            <p:cNvSpPr/>
            <p:nvPr/>
          </p:nvSpPr>
          <p:spPr>
            <a:xfrm>
              <a:off x="7314073" y="3272104"/>
              <a:ext cx="1300975" cy="300186"/>
            </a:xfrm>
            <a:custGeom>
              <a:avLst/>
              <a:gdLst/>
              <a:ahLst/>
              <a:cxnLst/>
              <a:rect l="l" t="t" r="r" b="b"/>
              <a:pathLst>
                <a:path w="7916" h="2275" extrusionOk="0">
                  <a:moveTo>
                    <a:pt x="4889" y="0"/>
                  </a:moveTo>
                  <a:cubicBezTo>
                    <a:pt x="3871" y="0"/>
                    <a:pt x="1842" y="647"/>
                    <a:pt x="1" y="1295"/>
                  </a:cubicBezTo>
                  <a:lnTo>
                    <a:pt x="3508" y="809"/>
                  </a:lnTo>
                  <a:lnTo>
                    <a:pt x="3642" y="1562"/>
                  </a:lnTo>
                  <a:lnTo>
                    <a:pt x="4524" y="657"/>
                  </a:lnTo>
                  <a:lnTo>
                    <a:pt x="7916" y="2274"/>
                  </a:lnTo>
                  <a:cubicBezTo>
                    <a:pt x="6835" y="1484"/>
                    <a:pt x="5758" y="657"/>
                    <a:pt x="4931" y="1"/>
                  </a:cubicBezTo>
                  <a:cubicBezTo>
                    <a:pt x="4917" y="0"/>
                    <a:pt x="4903" y="0"/>
                    <a:pt x="48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28"/>
            <p:cNvSpPr/>
            <p:nvPr/>
          </p:nvSpPr>
          <p:spPr>
            <a:xfrm>
              <a:off x="25" y="3761474"/>
              <a:ext cx="9143966" cy="1382025"/>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28"/>
            <p:cNvSpPr/>
            <p:nvPr/>
          </p:nvSpPr>
          <p:spPr>
            <a:xfrm>
              <a:off x="25" y="4150551"/>
              <a:ext cx="9143966" cy="992913"/>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28"/>
            <p:cNvSpPr/>
            <p:nvPr/>
          </p:nvSpPr>
          <p:spPr>
            <a:xfrm>
              <a:off x="0" y="3563052"/>
              <a:ext cx="9143966" cy="445859"/>
            </a:xfrm>
            <a:custGeom>
              <a:avLst/>
              <a:gdLst/>
              <a:ahLst/>
              <a:cxnLst/>
              <a:rect l="l" t="t" r="r" b="b"/>
              <a:pathLst>
                <a:path w="55638" h="3379" extrusionOk="0">
                  <a:moveTo>
                    <a:pt x="15264" y="1"/>
                  </a:moveTo>
                  <a:cubicBezTo>
                    <a:pt x="13174" y="1"/>
                    <a:pt x="11723" y="759"/>
                    <a:pt x="11723" y="759"/>
                  </a:cubicBezTo>
                  <a:cubicBezTo>
                    <a:pt x="11309" y="618"/>
                    <a:pt x="10916" y="561"/>
                    <a:pt x="10551" y="561"/>
                  </a:cubicBezTo>
                  <a:cubicBezTo>
                    <a:pt x="8908" y="561"/>
                    <a:pt x="7814" y="1720"/>
                    <a:pt x="7814" y="1720"/>
                  </a:cubicBezTo>
                  <a:cubicBezTo>
                    <a:pt x="7814" y="1720"/>
                    <a:pt x="7278" y="181"/>
                    <a:pt x="5735" y="84"/>
                  </a:cubicBezTo>
                  <a:cubicBezTo>
                    <a:pt x="5668" y="79"/>
                    <a:pt x="5601" y="77"/>
                    <a:pt x="5533" y="77"/>
                  </a:cubicBezTo>
                  <a:cubicBezTo>
                    <a:pt x="4050" y="77"/>
                    <a:pt x="2482" y="1240"/>
                    <a:pt x="2482" y="1240"/>
                  </a:cubicBezTo>
                  <a:lnTo>
                    <a:pt x="1692" y="814"/>
                  </a:lnTo>
                  <a:cubicBezTo>
                    <a:pt x="1544" y="738"/>
                    <a:pt x="1395" y="706"/>
                    <a:pt x="1248" y="706"/>
                  </a:cubicBezTo>
                  <a:cubicBezTo>
                    <a:pt x="591" y="706"/>
                    <a:pt x="1" y="1337"/>
                    <a:pt x="1" y="1337"/>
                  </a:cubicBezTo>
                  <a:lnTo>
                    <a:pt x="1" y="3337"/>
                  </a:lnTo>
                  <a:cubicBezTo>
                    <a:pt x="1" y="3337"/>
                    <a:pt x="9728" y="1499"/>
                    <a:pt x="18328" y="1499"/>
                  </a:cubicBezTo>
                  <a:cubicBezTo>
                    <a:pt x="20254" y="1499"/>
                    <a:pt x="22124" y="1591"/>
                    <a:pt x="23815" y="1817"/>
                  </a:cubicBezTo>
                  <a:cubicBezTo>
                    <a:pt x="33846" y="3166"/>
                    <a:pt x="45241" y="3379"/>
                    <a:pt x="51308" y="3379"/>
                  </a:cubicBezTo>
                  <a:lnTo>
                    <a:pt x="51326" y="3379"/>
                  </a:lnTo>
                  <a:lnTo>
                    <a:pt x="55637" y="3337"/>
                  </a:lnTo>
                  <a:lnTo>
                    <a:pt x="55637" y="1489"/>
                  </a:lnTo>
                  <a:cubicBezTo>
                    <a:pt x="55050" y="1456"/>
                    <a:pt x="54471" y="1441"/>
                    <a:pt x="53905" y="1441"/>
                  </a:cubicBezTo>
                  <a:cubicBezTo>
                    <a:pt x="48848" y="1441"/>
                    <a:pt x="44797" y="2626"/>
                    <a:pt x="44797" y="2626"/>
                  </a:cubicBezTo>
                  <a:cubicBezTo>
                    <a:pt x="44797" y="2626"/>
                    <a:pt x="44201" y="1720"/>
                    <a:pt x="42450" y="1489"/>
                  </a:cubicBezTo>
                  <a:cubicBezTo>
                    <a:pt x="42301" y="1471"/>
                    <a:pt x="42124" y="1463"/>
                    <a:pt x="41924" y="1463"/>
                  </a:cubicBezTo>
                  <a:cubicBezTo>
                    <a:pt x="39754" y="1463"/>
                    <a:pt x="34942" y="2432"/>
                    <a:pt x="34942" y="2432"/>
                  </a:cubicBezTo>
                  <a:cubicBezTo>
                    <a:pt x="34942" y="2432"/>
                    <a:pt x="34577" y="1914"/>
                    <a:pt x="33823" y="1877"/>
                  </a:cubicBezTo>
                  <a:cubicBezTo>
                    <a:pt x="33790" y="1875"/>
                    <a:pt x="33754" y="1874"/>
                    <a:pt x="33716" y="1874"/>
                  </a:cubicBezTo>
                  <a:cubicBezTo>
                    <a:pt x="32908" y="1874"/>
                    <a:pt x="31167" y="2279"/>
                    <a:pt x="31167" y="2279"/>
                  </a:cubicBezTo>
                  <a:cubicBezTo>
                    <a:pt x="31167" y="2279"/>
                    <a:pt x="27609" y="1434"/>
                    <a:pt x="25335" y="759"/>
                  </a:cubicBezTo>
                  <a:cubicBezTo>
                    <a:pt x="24815" y="605"/>
                    <a:pt x="24217" y="545"/>
                    <a:pt x="23605" y="545"/>
                  </a:cubicBezTo>
                  <a:cubicBezTo>
                    <a:pt x="21541" y="545"/>
                    <a:pt x="19310" y="1221"/>
                    <a:pt x="19310" y="1221"/>
                  </a:cubicBezTo>
                  <a:cubicBezTo>
                    <a:pt x="19310" y="1221"/>
                    <a:pt x="19195" y="468"/>
                    <a:pt x="16459" y="84"/>
                  </a:cubicBezTo>
                  <a:cubicBezTo>
                    <a:pt x="16043" y="26"/>
                    <a:pt x="15643" y="1"/>
                    <a:pt x="15264"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28"/>
            <p:cNvSpPr/>
            <p:nvPr/>
          </p:nvSpPr>
          <p:spPr>
            <a:xfrm>
              <a:off x="3470419" y="4246795"/>
              <a:ext cx="145941" cy="25071"/>
            </a:xfrm>
            <a:custGeom>
              <a:avLst/>
              <a:gdLst/>
              <a:ahLst/>
              <a:cxnLst/>
              <a:rect l="l" t="t" r="r" b="b"/>
              <a:pathLst>
                <a:path w="888" h="190" extrusionOk="0">
                  <a:moveTo>
                    <a:pt x="444" y="0"/>
                  </a:moveTo>
                  <a:cubicBezTo>
                    <a:pt x="195" y="0"/>
                    <a:pt x="1" y="37"/>
                    <a:pt x="1" y="93"/>
                  </a:cubicBezTo>
                  <a:cubicBezTo>
                    <a:pt x="1" y="153"/>
                    <a:pt x="195" y="190"/>
                    <a:pt x="444" y="190"/>
                  </a:cubicBezTo>
                  <a:cubicBezTo>
                    <a:pt x="694" y="190"/>
                    <a:pt x="888" y="153"/>
                    <a:pt x="888" y="93"/>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28"/>
            <p:cNvSpPr/>
            <p:nvPr/>
          </p:nvSpPr>
          <p:spPr>
            <a:xfrm>
              <a:off x="4312708" y="4668115"/>
              <a:ext cx="132957" cy="28105"/>
            </a:xfrm>
            <a:custGeom>
              <a:avLst/>
              <a:gdLst/>
              <a:ahLst/>
              <a:cxnLst/>
              <a:rect l="l" t="t" r="r" b="b"/>
              <a:pathLst>
                <a:path w="809" h="213" extrusionOk="0">
                  <a:moveTo>
                    <a:pt x="402" y="0"/>
                  </a:moveTo>
                  <a:cubicBezTo>
                    <a:pt x="171" y="0"/>
                    <a:pt x="0" y="60"/>
                    <a:pt x="0" y="116"/>
                  </a:cubicBezTo>
                  <a:cubicBezTo>
                    <a:pt x="0" y="176"/>
                    <a:pt x="171" y="213"/>
                    <a:pt x="402" y="213"/>
                  </a:cubicBezTo>
                  <a:cubicBezTo>
                    <a:pt x="615" y="213"/>
                    <a:pt x="809" y="176"/>
                    <a:pt x="809" y="116"/>
                  </a:cubicBezTo>
                  <a:cubicBezTo>
                    <a:pt x="809" y="60"/>
                    <a:pt x="615" y="0"/>
                    <a:pt x="4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28"/>
            <p:cNvSpPr/>
            <p:nvPr/>
          </p:nvSpPr>
          <p:spPr>
            <a:xfrm>
              <a:off x="5198056" y="3969302"/>
              <a:ext cx="139860" cy="25730"/>
            </a:xfrm>
            <a:custGeom>
              <a:avLst/>
              <a:gdLst/>
              <a:ahLst/>
              <a:cxnLst/>
              <a:rect l="l" t="t" r="r" b="b"/>
              <a:pathLst>
                <a:path w="851" h="195" extrusionOk="0">
                  <a:moveTo>
                    <a:pt x="426" y="1"/>
                  </a:moveTo>
                  <a:cubicBezTo>
                    <a:pt x="195" y="1"/>
                    <a:pt x="1" y="42"/>
                    <a:pt x="1" y="98"/>
                  </a:cubicBezTo>
                  <a:cubicBezTo>
                    <a:pt x="1" y="158"/>
                    <a:pt x="195" y="195"/>
                    <a:pt x="426" y="195"/>
                  </a:cubicBezTo>
                  <a:cubicBezTo>
                    <a:pt x="657" y="195"/>
                    <a:pt x="851" y="158"/>
                    <a:pt x="851" y="98"/>
                  </a:cubicBezTo>
                  <a:cubicBezTo>
                    <a:pt x="851" y="42"/>
                    <a:pt x="657" y="1"/>
                    <a:pt x="42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28"/>
            <p:cNvSpPr/>
            <p:nvPr/>
          </p:nvSpPr>
          <p:spPr>
            <a:xfrm>
              <a:off x="1524855" y="3913882"/>
              <a:ext cx="101238" cy="22695"/>
            </a:xfrm>
            <a:custGeom>
              <a:avLst/>
              <a:gdLst/>
              <a:ahLst/>
              <a:cxnLst/>
              <a:rect l="l" t="t" r="r" b="b"/>
              <a:pathLst>
                <a:path w="616" h="172" extrusionOk="0">
                  <a:moveTo>
                    <a:pt x="310" y="0"/>
                  </a:moveTo>
                  <a:cubicBezTo>
                    <a:pt x="135" y="0"/>
                    <a:pt x="1" y="37"/>
                    <a:pt x="1" y="74"/>
                  </a:cubicBezTo>
                  <a:cubicBezTo>
                    <a:pt x="1" y="134"/>
                    <a:pt x="135" y="171"/>
                    <a:pt x="310" y="171"/>
                  </a:cubicBezTo>
                  <a:cubicBezTo>
                    <a:pt x="481" y="171"/>
                    <a:pt x="615" y="134"/>
                    <a:pt x="615" y="74"/>
                  </a:cubicBezTo>
                  <a:cubicBezTo>
                    <a:pt x="615" y="37"/>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28"/>
            <p:cNvSpPr/>
            <p:nvPr/>
          </p:nvSpPr>
          <p:spPr>
            <a:xfrm>
              <a:off x="3584288" y="3950328"/>
              <a:ext cx="76093" cy="20188"/>
            </a:xfrm>
            <a:custGeom>
              <a:avLst/>
              <a:gdLst/>
              <a:ahLst/>
              <a:cxnLst/>
              <a:rect l="l" t="t" r="r" b="b"/>
              <a:pathLst>
                <a:path w="463" h="153" extrusionOk="0">
                  <a:moveTo>
                    <a:pt x="232" y="0"/>
                  </a:moveTo>
                  <a:cubicBezTo>
                    <a:pt x="98" y="0"/>
                    <a:pt x="1" y="37"/>
                    <a:pt x="1" y="74"/>
                  </a:cubicBezTo>
                  <a:cubicBezTo>
                    <a:pt x="1" y="116"/>
                    <a:pt x="98" y="153"/>
                    <a:pt x="232" y="153"/>
                  </a:cubicBezTo>
                  <a:cubicBezTo>
                    <a:pt x="347" y="153"/>
                    <a:pt x="463" y="116"/>
                    <a:pt x="463" y="74"/>
                  </a:cubicBezTo>
                  <a:cubicBezTo>
                    <a:pt x="463" y="37"/>
                    <a:pt x="347" y="0"/>
                    <a:pt x="23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28"/>
            <p:cNvSpPr/>
            <p:nvPr/>
          </p:nvSpPr>
          <p:spPr>
            <a:xfrm>
              <a:off x="7062432" y="4647926"/>
              <a:ext cx="79051" cy="10556"/>
            </a:xfrm>
            <a:custGeom>
              <a:avLst/>
              <a:gdLst/>
              <a:ahLst/>
              <a:cxnLst/>
              <a:rect l="l" t="t" r="r" b="b"/>
              <a:pathLst>
                <a:path w="481" h="80" extrusionOk="0">
                  <a:moveTo>
                    <a:pt x="250" y="1"/>
                  </a:moveTo>
                  <a:cubicBezTo>
                    <a:pt x="116" y="1"/>
                    <a:pt x="0" y="19"/>
                    <a:pt x="0" y="38"/>
                  </a:cubicBezTo>
                  <a:cubicBezTo>
                    <a:pt x="0" y="56"/>
                    <a:pt x="116" y="79"/>
                    <a:pt x="250" y="79"/>
                  </a:cubicBezTo>
                  <a:cubicBezTo>
                    <a:pt x="384" y="79"/>
                    <a:pt x="481" y="56"/>
                    <a:pt x="481" y="38"/>
                  </a:cubicBezTo>
                  <a:cubicBezTo>
                    <a:pt x="481" y="19"/>
                    <a:pt x="384" y="1"/>
                    <a:pt x="2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28"/>
            <p:cNvSpPr/>
            <p:nvPr/>
          </p:nvSpPr>
          <p:spPr>
            <a:xfrm>
              <a:off x="5198056" y="4449736"/>
              <a:ext cx="98937" cy="25730"/>
            </a:xfrm>
            <a:custGeom>
              <a:avLst/>
              <a:gdLst/>
              <a:ahLst/>
              <a:cxnLst/>
              <a:rect l="l" t="t" r="r" b="b"/>
              <a:pathLst>
                <a:path w="602" h="195" extrusionOk="0">
                  <a:moveTo>
                    <a:pt x="292" y="1"/>
                  </a:moveTo>
                  <a:cubicBezTo>
                    <a:pt x="139" y="1"/>
                    <a:pt x="1" y="38"/>
                    <a:pt x="1" y="98"/>
                  </a:cubicBezTo>
                  <a:cubicBezTo>
                    <a:pt x="1" y="135"/>
                    <a:pt x="139" y="195"/>
                    <a:pt x="292" y="195"/>
                  </a:cubicBezTo>
                  <a:cubicBezTo>
                    <a:pt x="463" y="195"/>
                    <a:pt x="601" y="135"/>
                    <a:pt x="601" y="98"/>
                  </a:cubicBezTo>
                  <a:cubicBezTo>
                    <a:pt x="601" y="38"/>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28"/>
            <p:cNvSpPr/>
            <p:nvPr/>
          </p:nvSpPr>
          <p:spPr>
            <a:xfrm>
              <a:off x="4448625" y="3929056"/>
              <a:ext cx="88912" cy="22695"/>
            </a:xfrm>
            <a:custGeom>
              <a:avLst/>
              <a:gdLst/>
              <a:ahLst/>
              <a:cxnLst/>
              <a:rect l="l" t="t" r="r" b="b"/>
              <a:pathLst>
                <a:path w="541" h="172" extrusionOk="0">
                  <a:moveTo>
                    <a:pt x="268" y="1"/>
                  </a:moveTo>
                  <a:cubicBezTo>
                    <a:pt x="116" y="1"/>
                    <a:pt x="0" y="38"/>
                    <a:pt x="0" y="98"/>
                  </a:cubicBezTo>
                  <a:cubicBezTo>
                    <a:pt x="0" y="135"/>
                    <a:pt x="116" y="172"/>
                    <a:pt x="268" y="172"/>
                  </a:cubicBezTo>
                  <a:cubicBezTo>
                    <a:pt x="425" y="172"/>
                    <a:pt x="541" y="135"/>
                    <a:pt x="541" y="98"/>
                  </a:cubicBezTo>
                  <a:cubicBezTo>
                    <a:pt x="541" y="38"/>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28"/>
            <p:cNvSpPr/>
            <p:nvPr/>
          </p:nvSpPr>
          <p:spPr>
            <a:xfrm>
              <a:off x="1613743" y="3878943"/>
              <a:ext cx="50290" cy="17813"/>
            </a:xfrm>
            <a:custGeom>
              <a:avLst/>
              <a:gdLst/>
              <a:ahLst/>
              <a:cxnLst/>
              <a:rect l="l" t="t" r="r" b="b"/>
              <a:pathLst>
                <a:path w="306" h="135" extrusionOk="0">
                  <a:moveTo>
                    <a:pt x="153" y="1"/>
                  </a:moveTo>
                  <a:cubicBezTo>
                    <a:pt x="56" y="1"/>
                    <a:pt x="1" y="38"/>
                    <a:pt x="1" y="61"/>
                  </a:cubicBezTo>
                  <a:cubicBezTo>
                    <a:pt x="1" y="98"/>
                    <a:pt x="56" y="135"/>
                    <a:pt x="153" y="135"/>
                  </a:cubicBezTo>
                  <a:cubicBezTo>
                    <a:pt x="232" y="135"/>
                    <a:pt x="305" y="98"/>
                    <a:pt x="305" y="61"/>
                  </a:cubicBezTo>
                  <a:cubicBezTo>
                    <a:pt x="305" y="38"/>
                    <a:pt x="232" y="1"/>
                    <a:pt x="1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28"/>
            <p:cNvSpPr/>
            <p:nvPr/>
          </p:nvSpPr>
          <p:spPr>
            <a:xfrm>
              <a:off x="7081332" y="4241253"/>
              <a:ext cx="101238" cy="23355"/>
            </a:xfrm>
            <a:custGeom>
              <a:avLst/>
              <a:gdLst/>
              <a:ahLst/>
              <a:cxnLst/>
              <a:rect l="l" t="t" r="r" b="b"/>
              <a:pathLst>
                <a:path w="616" h="177" extrusionOk="0">
                  <a:moveTo>
                    <a:pt x="306" y="1"/>
                  </a:moveTo>
                  <a:cubicBezTo>
                    <a:pt x="135" y="1"/>
                    <a:pt x="1" y="42"/>
                    <a:pt x="1" y="79"/>
                  </a:cubicBezTo>
                  <a:cubicBezTo>
                    <a:pt x="1" y="135"/>
                    <a:pt x="135" y="176"/>
                    <a:pt x="306" y="176"/>
                  </a:cubicBezTo>
                  <a:cubicBezTo>
                    <a:pt x="481" y="176"/>
                    <a:pt x="615" y="135"/>
                    <a:pt x="615" y="79"/>
                  </a:cubicBezTo>
                  <a:cubicBezTo>
                    <a:pt x="615" y="42"/>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3" name="Google Shape;513;p28"/>
          <p:cNvSpPr/>
          <p:nvPr/>
        </p:nvSpPr>
        <p:spPr>
          <a:xfrm>
            <a:off x="8464533" y="30966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4" name="Google Shape;514;p28"/>
          <p:cNvSpPr/>
          <p:nvPr/>
        </p:nvSpPr>
        <p:spPr>
          <a:xfrm>
            <a:off x="-1162022" y="9395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5" name="Google Shape;515;p28"/>
          <p:cNvSpPr/>
          <p:nvPr/>
        </p:nvSpPr>
        <p:spPr>
          <a:xfrm>
            <a:off x="8182532" y="9567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6" name="Google Shape;516;p28"/>
          <p:cNvSpPr txBox="1">
            <a:spLocks noGrp="1"/>
          </p:cNvSpPr>
          <p:nvPr>
            <p:ph type="title"/>
          </p:nvPr>
        </p:nvSpPr>
        <p:spPr>
          <a:xfrm>
            <a:off x="4224000" y="1995667"/>
            <a:ext cx="3744000" cy="748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4800">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17" name="Google Shape;517;p28"/>
          <p:cNvSpPr txBox="1">
            <a:spLocks noGrp="1"/>
          </p:cNvSpPr>
          <p:nvPr>
            <p:ph type="title" idx="2" hasCustomPrompt="1"/>
          </p:nvPr>
        </p:nvSpPr>
        <p:spPr>
          <a:xfrm>
            <a:off x="4224000" y="1036067"/>
            <a:ext cx="3744000" cy="9596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8000">
                <a:solidFill>
                  <a:schemeClr val="lt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518" name="Google Shape;518;p28"/>
          <p:cNvSpPr txBox="1">
            <a:spLocks noGrp="1"/>
          </p:cNvSpPr>
          <p:nvPr>
            <p:ph type="body" idx="1"/>
          </p:nvPr>
        </p:nvSpPr>
        <p:spPr>
          <a:xfrm>
            <a:off x="3403800" y="2753367"/>
            <a:ext cx="5384400" cy="541600"/>
          </a:xfrm>
          <a:prstGeom prst="rect">
            <a:avLst/>
          </a:prstGeom>
        </p:spPr>
        <p:txBody>
          <a:bodyPr spcFirstLastPara="1" wrap="square" lIns="91425" tIns="91425" rIns="91425" bIns="91425" anchor="t" anchorCtr="0">
            <a:noAutofit/>
          </a:bodyPr>
          <a:lstStyle>
            <a:lvl1pPr marL="609585" lvl="0" indent="-423323" algn="ctr" rtl="0">
              <a:spcBef>
                <a:spcPts val="0"/>
              </a:spcBef>
              <a:spcAft>
                <a:spcPts val="0"/>
              </a:spcAft>
              <a:buSzPts val="1400"/>
              <a:buChar char="●"/>
              <a:defRPr sz="2133">
                <a:solidFill>
                  <a:schemeClr val="dk1"/>
                </a:solidFill>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37033679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519"/>
        <p:cNvGrpSpPr/>
        <p:nvPr/>
      </p:nvGrpSpPr>
      <p:grpSpPr>
        <a:xfrm>
          <a:off x="0" y="0"/>
          <a:ext cx="0" cy="0"/>
          <a:chOff x="0" y="0"/>
          <a:chExt cx="0" cy="0"/>
        </a:xfrm>
      </p:grpSpPr>
      <p:sp>
        <p:nvSpPr>
          <p:cNvPr id="520" name="Google Shape;520;p29"/>
          <p:cNvSpPr/>
          <p:nvPr/>
        </p:nvSpPr>
        <p:spPr>
          <a:xfrm>
            <a:off x="-1" y="4049700"/>
            <a:ext cx="12191992" cy="2813448"/>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1" name="Google Shape;521;p29"/>
          <p:cNvSpPr/>
          <p:nvPr/>
        </p:nvSpPr>
        <p:spPr>
          <a:xfrm flipH="1">
            <a:off x="615579" y="2290271"/>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2" name="Google Shape;522;p29"/>
          <p:cNvSpPr/>
          <p:nvPr/>
        </p:nvSpPr>
        <p:spPr>
          <a:xfrm flipH="1">
            <a:off x="4055309" y="8129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3" name="Google Shape;523;p29"/>
          <p:cNvSpPr/>
          <p:nvPr/>
        </p:nvSpPr>
        <p:spPr>
          <a:xfrm flipH="1">
            <a:off x="4146724" y="409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4" name="Google Shape;524;p29"/>
          <p:cNvSpPr txBox="1">
            <a:spLocks noGrp="1"/>
          </p:cNvSpPr>
          <p:nvPr>
            <p:ph type="title"/>
          </p:nvPr>
        </p:nvSpPr>
        <p:spPr>
          <a:xfrm>
            <a:off x="7488000" y="2553700"/>
            <a:ext cx="3744000" cy="748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800">
                <a:solidFill>
                  <a:schemeClr val="dk1"/>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25" name="Google Shape;525;p29"/>
          <p:cNvSpPr txBox="1">
            <a:spLocks noGrp="1"/>
          </p:cNvSpPr>
          <p:nvPr>
            <p:ph type="body" idx="1"/>
          </p:nvPr>
        </p:nvSpPr>
        <p:spPr>
          <a:xfrm>
            <a:off x="5936500" y="3301700"/>
            <a:ext cx="5295600" cy="541600"/>
          </a:xfrm>
          <a:prstGeom prst="rect">
            <a:avLst/>
          </a:prstGeom>
        </p:spPr>
        <p:txBody>
          <a:bodyPr spcFirstLastPara="1" wrap="square" lIns="91425" tIns="91425" rIns="91425" bIns="91425" anchor="t" anchorCtr="0">
            <a:noAutofit/>
          </a:bodyPr>
          <a:lstStyle>
            <a:lvl1pPr marL="609585" lvl="0" indent="-423323" algn="r" rtl="0">
              <a:spcBef>
                <a:spcPts val="0"/>
              </a:spcBef>
              <a:spcAft>
                <a:spcPts val="0"/>
              </a:spcAft>
              <a:buSzPts val="1400"/>
              <a:buChar char="●"/>
              <a:defRPr sz="2133">
                <a:solidFill>
                  <a:schemeClr val="dk1"/>
                </a:solidFill>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526" name="Google Shape;526;p29"/>
          <p:cNvSpPr txBox="1">
            <a:spLocks noGrp="1"/>
          </p:cNvSpPr>
          <p:nvPr>
            <p:ph type="title" idx="2" hasCustomPrompt="1"/>
          </p:nvPr>
        </p:nvSpPr>
        <p:spPr>
          <a:xfrm>
            <a:off x="7488000" y="1594100"/>
            <a:ext cx="3744000" cy="959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8000">
                <a:solidFill>
                  <a:schemeClr val="lt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Tree>
    <p:extLst>
      <p:ext uri="{BB962C8B-B14F-4D97-AF65-F5344CB8AC3E}">
        <p14:creationId xmlns:p14="http://schemas.microsoft.com/office/powerpoint/2010/main" val="41420653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527"/>
        <p:cNvGrpSpPr/>
        <p:nvPr/>
      </p:nvGrpSpPr>
      <p:grpSpPr>
        <a:xfrm>
          <a:off x="0" y="0"/>
          <a:ext cx="0" cy="0"/>
          <a:chOff x="0" y="0"/>
          <a:chExt cx="0" cy="0"/>
        </a:xfrm>
      </p:grpSpPr>
      <p:pic>
        <p:nvPicPr>
          <p:cNvPr id="528" name="Google Shape;528;p30"/>
          <p:cNvPicPr preferRelativeResize="0"/>
          <p:nvPr/>
        </p:nvPicPr>
        <p:blipFill>
          <a:blip r:embed="rId2">
            <a:alphaModFix/>
          </a:blip>
          <a:stretch>
            <a:fillRect/>
          </a:stretch>
        </p:blipFill>
        <p:spPr>
          <a:xfrm>
            <a:off x="1" y="1"/>
            <a:ext cx="12192004" cy="6858001"/>
          </a:xfrm>
          <a:prstGeom prst="rect">
            <a:avLst/>
          </a:prstGeom>
          <a:noFill/>
          <a:ln>
            <a:noFill/>
          </a:ln>
        </p:spPr>
      </p:pic>
      <p:sp>
        <p:nvSpPr>
          <p:cNvPr id="529" name="Google Shape;529;p30"/>
          <p:cNvSpPr txBox="1">
            <a:spLocks noGrp="1"/>
          </p:cNvSpPr>
          <p:nvPr>
            <p:ph type="title" hasCustomPrompt="1"/>
          </p:nvPr>
        </p:nvSpPr>
        <p:spPr>
          <a:xfrm>
            <a:off x="1471793" y="685800"/>
            <a:ext cx="6148000" cy="124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72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530" name="Google Shape;530;p30"/>
          <p:cNvSpPr txBox="1">
            <a:spLocks noGrp="1"/>
          </p:cNvSpPr>
          <p:nvPr>
            <p:ph type="subTitle" idx="1"/>
          </p:nvPr>
        </p:nvSpPr>
        <p:spPr>
          <a:xfrm>
            <a:off x="1471732" y="1696067"/>
            <a:ext cx="6148000" cy="577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133"/>
            </a:lvl1pPr>
            <a:lvl2pPr lvl="1" algn="ctr" rtl="0">
              <a:spcBef>
                <a:spcPts val="0"/>
              </a:spcBef>
              <a:spcAft>
                <a:spcPts val="0"/>
              </a:spcAft>
              <a:buNone/>
              <a:defRPr sz="2133"/>
            </a:lvl2pPr>
            <a:lvl3pPr lvl="2" algn="ctr" rtl="0">
              <a:spcBef>
                <a:spcPts val="0"/>
              </a:spcBef>
              <a:spcAft>
                <a:spcPts val="0"/>
              </a:spcAft>
              <a:buNone/>
              <a:defRPr sz="2133"/>
            </a:lvl3pPr>
            <a:lvl4pPr lvl="3" algn="ctr" rtl="0">
              <a:spcBef>
                <a:spcPts val="0"/>
              </a:spcBef>
              <a:spcAft>
                <a:spcPts val="0"/>
              </a:spcAft>
              <a:buNone/>
              <a:defRPr sz="2133"/>
            </a:lvl4pPr>
            <a:lvl5pPr lvl="4" algn="ctr" rtl="0">
              <a:spcBef>
                <a:spcPts val="0"/>
              </a:spcBef>
              <a:spcAft>
                <a:spcPts val="0"/>
              </a:spcAft>
              <a:buNone/>
              <a:defRPr sz="2133"/>
            </a:lvl5pPr>
            <a:lvl6pPr lvl="5" algn="ctr" rtl="0">
              <a:spcBef>
                <a:spcPts val="0"/>
              </a:spcBef>
              <a:spcAft>
                <a:spcPts val="0"/>
              </a:spcAft>
              <a:buNone/>
              <a:defRPr sz="2133"/>
            </a:lvl6pPr>
            <a:lvl7pPr lvl="6" algn="ctr" rtl="0">
              <a:spcBef>
                <a:spcPts val="0"/>
              </a:spcBef>
              <a:spcAft>
                <a:spcPts val="0"/>
              </a:spcAft>
              <a:buNone/>
              <a:defRPr sz="2133"/>
            </a:lvl7pPr>
            <a:lvl8pPr lvl="7" algn="ctr" rtl="0">
              <a:spcBef>
                <a:spcPts val="0"/>
              </a:spcBef>
              <a:spcAft>
                <a:spcPts val="0"/>
              </a:spcAft>
              <a:buNone/>
              <a:defRPr sz="2133"/>
            </a:lvl8pPr>
            <a:lvl9pPr lvl="8" algn="ctr" rtl="0">
              <a:spcBef>
                <a:spcPts val="0"/>
              </a:spcBef>
              <a:spcAft>
                <a:spcPts val="0"/>
              </a:spcAft>
              <a:buNone/>
              <a:defRPr sz="2133"/>
            </a:lvl9pPr>
          </a:lstStyle>
          <a:p>
            <a:endParaRPr/>
          </a:p>
        </p:txBody>
      </p:sp>
      <p:sp>
        <p:nvSpPr>
          <p:cNvPr id="531" name="Google Shape;531;p30"/>
          <p:cNvSpPr txBox="1">
            <a:spLocks noGrp="1"/>
          </p:cNvSpPr>
          <p:nvPr>
            <p:ph type="title" idx="2" hasCustomPrompt="1"/>
          </p:nvPr>
        </p:nvSpPr>
        <p:spPr>
          <a:xfrm>
            <a:off x="1471873" y="2361993"/>
            <a:ext cx="6148000" cy="124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72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532" name="Google Shape;532;p30"/>
          <p:cNvSpPr txBox="1">
            <a:spLocks noGrp="1"/>
          </p:cNvSpPr>
          <p:nvPr>
            <p:ph type="subTitle" idx="3"/>
          </p:nvPr>
        </p:nvSpPr>
        <p:spPr>
          <a:xfrm>
            <a:off x="1471700" y="3384084"/>
            <a:ext cx="6148000" cy="577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133"/>
            </a:lvl1pPr>
            <a:lvl2pPr lvl="1" algn="ctr" rtl="0">
              <a:spcBef>
                <a:spcPts val="0"/>
              </a:spcBef>
              <a:spcAft>
                <a:spcPts val="0"/>
              </a:spcAft>
              <a:buNone/>
              <a:defRPr sz="2133"/>
            </a:lvl2pPr>
            <a:lvl3pPr lvl="2" algn="ctr" rtl="0">
              <a:spcBef>
                <a:spcPts val="0"/>
              </a:spcBef>
              <a:spcAft>
                <a:spcPts val="0"/>
              </a:spcAft>
              <a:buNone/>
              <a:defRPr sz="2133"/>
            </a:lvl3pPr>
            <a:lvl4pPr lvl="3" algn="ctr" rtl="0">
              <a:spcBef>
                <a:spcPts val="0"/>
              </a:spcBef>
              <a:spcAft>
                <a:spcPts val="0"/>
              </a:spcAft>
              <a:buNone/>
              <a:defRPr sz="2133"/>
            </a:lvl4pPr>
            <a:lvl5pPr lvl="4" algn="ctr" rtl="0">
              <a:spcBef>
                <a:spcPts val="0"/>
              </a:spcBef>
              <a:spcAft>
                <a:spcPts val="0"/>
              </a:spcAft>
              <a:buNone/>
              <a:defRPr sz="2133"/>
            </a:lvl5pPr>
            <a:lvl6pPr lvl="5" algn="ctr" rtl="0">
              <a:spcBef>
                <a:spcPts val="0"/>
              </a:spcBef>
              <a:spcAft>
                <a:spcPts val="0"/>
              </a:spcAft>
              <a:buNone/>
              <a:defRPr sz="2133"/>
            </a:lvl6pPr>
            <a:lvl7pPr lvl="6" algn="ctr" rtl="0">
              <a:spcBef>
                <a:spcPts val="0"/>
              </a:spcBef>
              <a:spcAft>
                <a:spcPts val="0"/>
              </a:spcAft>
              <a:buNone/>
              <a:defRPr sz="2133"/>
            </a:lvl7pPr>
            <a:lvl8pPr lvl="7" algn="ctr" rtl="0">
              <a:spcBef>
                <a:spcPts val="0"/>
              </a:spcBef>
              <a:spcAft>
                <a:spcPts val="0"/>
              </a:spcAft>
              <a:buNone/>
              <a:defRPr sz="2133"/>
            </a:lvl8pPr>
            <a:lvl9pPr lvl="8" algn="ctr" rtl="0">
              <a:spcBef>
                <a:spcPts val="0"/>
              </a:spcBef>
              <a:spcAft>
                <a:spcPts val="0"/>
              </a:spcAft>
              <a:buNone/>
              <a:defRPr sz="2133"/>
            </a:lvl9pPr>
          </a:lstStyle>
          <a:p>
            <a:endParaRPr/>
          </a:p>
        </p:txBody>
      </p:sp>
      <p:sp>
        <p:nvSpPr>
          <p:cNvPr id="533" name="Google Shape;533;p30"/>
          <p:cNvSpPr txBox="1">
            <a:spLocks noGrp="1"/>
          </p:cNvSpPr>
          <p:nvPr>
            <p:ph type="title" idx="4" hasCustomPrompt="1"/>
          </p:nvPr>
        </p:nvSpPr>
        <p:spPr>
          <a:xfrm>
            <a:off x="1471873" y="4038185"/>
            <a:ext cx="6148000" cy="124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7200"/>
              <a:buNone/>
              <a:defRPr sz="7200"/>
            </a:lvl1pPr>
            <a:lvl2pPr lvl="1" rtl="0">
              <a:spcBef>
                <a:spcPts val="0"/>
              </a:spcBef>
              <a:spcAft>
                <a:spcPts val="0"/>
              </a:spcAft>
              <a:buSzPts val="7200"/>
              <a:buNone/>
              <a:defRPr sz="9600"/>
            </a:lvl2pPr>
            <a:lvl3pPr lvl="2" rtl="0">
              <a:spcBef>
                <a:spcPts val="0"/>
              </a:spcBef>
              <a:spcAft>
                <a:spcPts val="0"/>
              </a:spcAft>
              <a:buSzPts val="7200"/>
              <a:buNone/>
              <a:defRPr sz="9600"/>
            </a:lvl3pPr>
            <a:lvl4pPr lvl="3" rtl="0">
              <a:spcBef>
                <a:spcPts val="0"/>
              </a:spcBef>
              <a:spcAft>
                <a:spcPts val="0"/>
              </a:spcAft>
              <a:buSzPts val="7200"/>
              <a:buNone/>
              <a:defRPr sz="9600"/>
            </a:lvl4pPr>
            <a:lvl5pPr lvl="4" rtl="0">
              <a:spcBef>
                <a:spcPts val="0"/>
              </a:spcBef>
              <a:spcAft>
                <a:spcPts val="0"/>
              </a:spcAft>
              <a:buSzPts val="7200"/>
              <a:buNone/>
              <a:defRPr sz="9600"/>
            </a:lvl5pPr>
            <a:lvl6pPr lvl="5" rtl="0">
              <a:spcBef>
                <a:spcPts val="0"/>
              </a:spcBef>
              <a:spcAft>
                <a:spcPts val="0"/>
              </a:spcAft>
              <a:buSzPts val="7200"/>
              <a:buNone/>
              <a:defRPr sz="9600"/>
            </a:lvl6pPr>
            <a:lvl7pPr lvl="6" rtl="0">
              <a:spcBef>
                <a:spcPts val="0"/>
              </a:spcBef>
              <a:spcAft>
                <a:spcPts val="0"/>
              </a:spcAft>
              <a:buSzPts val="7200"/>
              <a:buNone/>
              <a:defRPr sz="9600"/>
            </a:lvl7pPr>
            <a:lvl8pPr lvl="7" rtl="0">
              <a:spcBef>
                <a:spcPts val="0"/>
              </a:spcBef>
              <a:spcAft>
                <a:spcPts val="0"/>
              </a:spcAft>
              <a:buSzPts val="7200"/>
              <a:buNone/>
              <a:defRPr sz="9600"/>
            </a:lvl8pPr>
            <a:lvl9pPr lvl="8" rtl="0">
              <a:spcBef>
                <a:spcPts val="0"/>
              </a:spcBef>
              <a:spcAft>
                <a:spcPts val="0"/>
              </a:spcAft>
              <a:buSzPts val="7200"/>
              <a:buNone/>
              <a:defRPr sz="9600"/>
            </a:lvl9pPr>
          </a:lstStyle>
          <a:p>
            <a:r>
              <a:t>xx%</a:t>
            </a:r>
          </a:p>
        </p:txBody>
      </p:sp>
      <p:sp>
        <p:nvSpPr>
          <p:cNvPr id="534" name="Google Shape;534;p30"/>
          <p:cNvSpPr txBox="1">
            <a:spLocks noGrp="1"/>
          </p:cNvSpPr>
          <p:nvPr>
            <p:ph type="subTitle" idx="5"/>
          </p:nvPr>
        </p:nvSpPr>
        <p:spPr>
          <a:xfrm>
            <a:off x="1471732" y="5072100"/>
            <a:ext cx="6148000" cy="577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133"/>
            </a:lvl1pPr>
            <a:lvl2pPr lvl="1" algn="ctr" rtl="0">
              <a:spcBef>
                <a:spcPts val="0"/>
              </a:spcBef>
              <a:spcAft>
                <a:spcPts val="0"/>
              </a:spcAft>
              <a:buNone/>
              <a:defRPr sz="2133"/>
            </a:lvl2pPr>
            <a:lvl3pPr lvl="2" algn="ctr" rtl="0">
              <a:spcBef>
                <a:spcPts val="0"/>
              </a:spcBef>
              <a:spcAft>
                <a:spcPts val="0"/>
              </a:spcAft>
              <a:buNone/>
              <a:defRPr sz="2133"/>
            </a:lvl3pPr>
            <a:lvl4pPr lvl="3" algn="ctr" rtl="0">
              <a:spcBef>
                <a:spcPts val="0"/>
              </a:spcBef>
              <a:spcAft>
                <a:spcPts val="0"/>
              </a:spcAft>
              <a:buNone/>
              <a:defRPr sz="2133"/>
            </a:lvl4pPr>
            <a:lvl5pPr lvl="4" algn="ctr" rtl="0">
              <a:spcBef>
                <a:spcPts val="0"/>
              </a:spcBef>
              <a:spcAft>
                <a:spcPts val="0"/>
              </a:spcAft>
              <a:buNone/>
              <a:defRPr sz="2133"/>
            </a:lvl5pPr>
            <a:lvl6pPr lvl="5" algn="ctr" rtl="0">
              <a:spcBef>
                <a:spcPts val="0"/>
              </a:spcBef>
              <a:spcAft>
                <a:spcPts val="0"/>
              </a:spcAft>
              <a:buNone/>
              <a:defRPr sz="2133"/>
            </a:lvl6pPr>
            <a:lvl7pPr lvl="6" algn="ctr" rtl="0">
              <a:spcBef>
                <a:spcPts val="0"/>
              </a:spcBef>
              <a:spcAft>
                <a:spcPts val="0"/>
              </a:spcAft>
              <a:buNone/>
              <a:defRPr sz="2133"/>
            </a:lvl7pPr>
            <a:lvl8pPr lvl="7" algn="ctr" rtl="0">
              <a:spcBef>
                <a:spcPts val="0"/>
              </a:spcBef>
              <a:spcAft>
                <a:spcPts val="0"/>
              </a:spcAft>
              <a:buNone/>
              <a:defRPr sz="2133"/>
            </a:lvl8pPr>
            <a:lvl9pPr lvl="8" algn="ctr" rtl="0">
              <a:spcBef>
                <a:spcPts val="0"/>
              </a:spcBef>
              <a:spcAft>
                <a:spcPts val="0"/>
              </a:spcAft>
              <a:buNone/>
              <a:defRPr sz="2133"/>
            </a:lvl9pPr>
          </a:lstStyle>
          <a:p>
            <a:endParaRPr/>
          </a:p>
        </p:txBody>
      </p:sp>
    </p:spTree>
    <p:extLst>
      <p:ext uri="{BB962C8B-B14F-4D97-AF65-F5344CB8AC3E}">
        <p14:creationId xmlns:p14="http://schemas.microsoft.com/office/powerpoint/2010/main" val="26956621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535"/>
        <p:cNvGrpSpPr/>
        <p:nvPr/>
      </p:nvGrpSpPr>
      <p:grpSpPr>
        <a:xfrm>
          <a:off x="0" y="0"/>
          <a:ext cx="0" cy="0"/>
          <a:chOff x="0" y="0"/>
          <a:chExt cx="0" cy="0"/>
        </a:xfrm>
      </p:grpSpPr>
      <p:sp>
        <p:nvSpPr>
          <p:cNvPr id="536" name="Google Shape;536;p31"/>
          <p:cNvSpPr/>
          <p:nvPr/>
        </p:nvSpPr>
        <p:spPr>
          <a:xfrm>
            <a:off x="0" y="4452365"/>
            <a:ext cx="12191992" cy="241076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31"/>
          <p:cNvSpPr/>
          <p:nvPr/>
        </p:nvSpPr>
        <p:spPr>
          <a:xfrm>
            <a:off x="0" y="5014966"/>
            <a:ext cx="12191992" cy="18481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31"/>
          <p:cNvSpPr/>
          <p:nvPr/>
        </p:nvSpPr>
        <p:spPr>
          <a:xfrm flipH="1">
            <a:off x="45" y="5651698"/>
            <a:ext cx="12191955" cy="120631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31"/>
          <p:cNvSpPr/>
          <p:nvPr/>
        </p:nvSpPr>
        <p:spPr>
          <a:xfrm>
            <a:off x="9163733" y="14141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0" name="Google Shape;540;p31"/>
          <p:cNvSpPr/>
          <p:nvPr/>
        </p:nvSpPr>
        <p:spPr>
          <a:xfrm>
            <a:off x="-1897622" y="19215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1" name="Google Shape;541;p31"/>
          <p:cNvSpPr/>
          <p:nvPr/>
        </p:nvSpPr>
        <p:spPr>
          <a:xfrm>
            <a:off x="337999" y="2306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2" name="Google Shape;542;p31"/>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543" name="Google Shape;543;p31"/>
          <p:cNvSpPr txBox="1">
            <a:spLocks noGrp="1"/>
          </p:cNvSpPr>
          <p:nvPr>
            <p:ph type="subTitle" idx="1"/>
          </p:nvPr>
        </p:nvSpPr>
        <p:spPr>
          <a:xfrm>
            <a:off x="2673400" y="2616497"/>
            <a:ext cx="2852400" cy="710000"/>
          </a:xfrm>
          <a:prstGeom prst="rect">
            <a:avLst/>
          </a:prstGeom>
        </p:spPr>
        <p:txBody>
          <a:bodyPr spcFirstLastPara="1" wrap="square" lIns="91425" tIns="91425" rIns="91425" bIns="91425" anchor="t" anchorCtr="0">
            <a:noAutofit/>
          </a:bodyPr>
          <a:lstStyle>
            <a:lvl1pPr marR="31158"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44" name="Google Shape;544;p31"/>
          <p:cNvSpPr txBox="1">
            <a:spLocks noGrp="1"/>
          </p:cNvSpPr>
          <p:nvPr>
            <p:ph type="title" idx="2"/>
          </p:nvPr>
        </p:nvSpPr>
        <p:spPr>
          <a:xfrm>
            <a:off x="2673281" y="2136267"/>
            <a:ext cx="28524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545" name="Google Shape;545;p31"/>
          <p:cNvSpPr txBox="1">
            <a:spLocks noGrp="1"/>
          </p:cNvSpPr>
          <p:nvPr>
            <p:ph type="subTitle" idx="3"/>
          </p:nvPr>
        </p:nvSpPr>
        <p:spPr>
          <a:xfrm>
            <a:off x="6666299" y="2616497"/>
            <a:ext cx="2852400" cy="710000"/>
          </a:xfrm>
          <a:prstGeom prst="rect">
            <a:avLst/>
          </a:prstGeom>
        </p:spPr>
        <p:txBody>
          <a:bodyPr spcFirstLastPara="1" wrap="square" lIns="91425" tIns="91425" rIns="91425" bIns="91425" anchor="t" anchorCtr="0">
            <a:noAutofit/>
          </a:bodyPr>
          <a:lstStyle>
            <a:lvl1pPr marR="21902"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46" name="Google Shape;546;p31"/>
          <p:cNvSpPr txBox="1">
            <a:spLocks noGrp="1"/>
          </p:cNvSpPr>
          <p:nvPr>
            <p:ph type="title" idx="4"/>
          </p:nvPr>
        </p:nvSpPr>
        <p:spPr>
          <a:xfrm>
            <a:off x="6666204" y="2136267"/>
            <a:ext cx="28524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547" name="Google Shape;547;p31"/>
          <p:cNvSpPr txBox="1">
            <a:spLocks noGrp="1"/>
          </p:cNvSpPr>
          <p:nvPr>
            <p:ph type="subTitle" idx="5"/>
          </p:nvPr>
        </p:nvSpPr>
        <p:spPr>
          <a:xfrm>
            <a:off x="2673267" y="4589351"/>
            <a:ext cx="2852400" cy="710000"/>
          </a:xfrm>
          <a:prstGeom prst="rect">
            <a:avLst/>
          </a:prstGeom>
        </p:spPr>
        <p:txBody>
          <a:bodyPr spcFirstLastPara="1" wrap="square" lIns="91425" tIns="91425" rIns="91425" bIns="91425" anchor="t" anchorCtr="0">
            <a:noAutofit/>
          </a:bodyPr>
          <a:lstStyle>
            <a:lvl1pPr marR="31158"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48" name="Google Shape;548;p31"/>
          <p:cNvSpPr txBox="1">
            <a:spLocks noGrp="1"/>
          </p:cNvSpPr>
          <p:nvPr>
            <p:ph type="title" idx="6"/>
          </p:nvPr>
        </p:nvSpPr>
        <p:spPr>
          <a:xfrm>
            <a:off x="2673281" y="4109111"/>
            <a:ext cx="28524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549" name="Google Shape;549;p31"/>
          <p:cNvSpPr txBox="1">
            <a:spLocks noGrp="1"/>
          </p:cNvSpPr>
          <p:nvPr>
            <p:ph type="subTitle" idx="7"/>
          </p:nvPr>
        </p:nvSpPr>
        <p:spPr>
          <a:xfrm>
            <a:off x="6666133" y="4589351"/>
            <a:ext cx="2852400" cy="710000"/>
          </a:xfrm>
          <a:prstGeom prst="rect">
            <a:avLst/>
          </a:prstGeom>
        </p:spPr>
        <p:txBody>
          <a:bodyPr spcFirstLastPara="1" wrap="square" lIns="91425" tIns="91425" rIns="91425" bIns="91425" anchor="t" anchorCtr="0">
            <a:noAutofit/>
          </a:bodyPr>
          <a:lstStyle>
            <a:lvl1pPr marR="98100"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550" name="Google Shape;550;p31"/>
          <p:cNvSpPr txBox="1">
            <a:spLocks noGrp="1"/>
          </p:cNvSpPr>
          <p:nvPr>
            <p:ph type="title" idx="8"/>
          </p:nvPr>
        </p:nvSpPr>
        <p:spPr>
          <a:xfrm>
            <a:off x="6666169" y="4109111"/>
            <a:ext cx="2852400" cy="503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20366792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51"/>
        <p:cNvGrpSpPr/>
        <p:nvPr/>
      </p:nvGrpSpPr>
      <p:grpSpPr>
        <a:xfrm>
          <a:off x="0" y="0"/>
          <a:ext cx="0" cy="0"/>
          <a:chOff x="0" y="0"/>
          <a:chExt cx="0" cy="0"/>
        </a:xfrm>
      </p:grpSpPr>
      <p:sp>
        <p:nvSpPr>
          <p:cNvPr id="552" name="Google Shape;552;p32"/>
          <p:cNvSpPr/>
          <p:nvPr/>
        </p:nvSpPr>
        <p:spPr>
          <a:xfrm>
            <a:off x="9163733" y="14141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3" name="Google Shape;553;p32"/>
          <p:cNvSpPr/>
          <p:nvPr/>
        </p:nvSpPr>
        <p:spPr>
          <a:xfrm>
            <a:off x="0" y="3726769"/>
            <a:ext cx="12191992" cy="3136369"/>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4" name="Google Shape;554;p32"/>
          <p:cNvSpPr/>
          <p:nvPr/>
        </p:nvSpPr>
        <p:spPr>
          <a:xfrm>
            <a:off x="-1263688" y="1355934"/>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5" name="Google Shape;555;p32"/>
          <p:cNvSpPr/>
          <p:nvPr/>
        </p:nvSpPr>
        <p:spPr>
          <a:xfrm>
            <a:off x="1895132" y="6532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6" name="Google Shape;556;p32"/>
          <p:cNvSpPr/>
          <p:nvPr/>
        </p:nvSpPr>
        <p:spPr>
          <a:xfrm>
            <a:off x="33" y="5888107"/>
            <a:ext cx="12191955" cy="972335"/>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7" name="Google Shape;557;p32"/>
          <p:cNvSpPr txBox="1">
            <a:spLocks noGrp="1"/>
          </p:cNvSpPr>
          <p:nvPr>
            <p:ph type="title"/>
          </p:nvPr>
        </p:nvSpPr>
        <p:spPr>
          <a:xfrm>
            <a:off x="1895141" y="2139800"/>
            <a:ext cx="3579600" cy="128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558" name="Google Shape;558;p32"/>
          <p:cNvSpPr txBox="1">
            <a:spLocks noGrp="1"/>
          </p:cNvSpPr>
          <p:nvPr>
            <p:ph type="subTitle" idx="1"/>
          </p:nvPr>
        </p:nvSpPr>
        <p:spPr>
          <a:xfrm>
            <a:off x="1895133" y="3346803"/>
            <a:ext cx="3579600" cy="128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6147591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559"/>
        <p:cNvGrpSpPr/>
        <p:nvPr/>
      </p:nvGrpSpPr>
      <p:grpSpPr>
        <a:xfrm>
          <a:off x="0" y="0"/>
          <a:ext cx="0" cy="0"/>
          <a:chOff x="0" y="0"/>
          <a:chExt cx="0" cy="0"/>
        </a:xfrm>
      </p:grpSpPr>
      <p:sp>
        <p:nvSpPr>
          <p:cNvPr id="560" name="Google Shape;560;p33"/>
          <p:cNvSpPr/>
          <p:nvPr/>
        </p:nvSpPr>
        <p:spPr>
          <a:xfrm>
            <a:off x="0" y="4724663"/>
            <a:ext cx="12191992" cy="2138463"/>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1" name="Google Shape;561;p33"/>
          <p:cNvSpPr/>
          <p:nvPr/>
        </p:nvSpPr>
        <p:spPr>
          <a:xfrm flipH="1">
            <a:off x="8" y="5014966"/>
            <a:ext cx="12191992" cy="18481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2" name="Google Shape;562;p33"/>
          <p:cNvSpPr/>
          <p:nvPr/>
        </p:nvSpPr>
        <p:spPr>
          <a:xfrm>
            <a:off x="0" y="5651698"/>
            <a:ext cx="12191955" cy="120631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3" name="Google Shape;563;p33"/>
          <p:cNvSpPr/>
          <p:nvPr/>
        </p:nvSpPr>
        <p:spPr>
          <a:xfrm>
            <a:off x="8174433" y="180037"/>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4" name="Google Shape;564;p33"/>
          <p:cNvSpPr/>
          <p:nvPr/>
        </p:nvSpPr>
        <p:spPr>
          <a:xfrm>
            <a:off x="1368945" y="1101667"/>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5" name="Google Shape;565;p33"/>
          <p:cNvSpPr/>
          <p:nvPr/>
        </p:nvSpPr>
        <p:spPr>
          <a:xfrm>
            <a:off x="10257348" y="24300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6" name="Google Shape;566;p33"/>
          <p:cNvSpPr txBox="1">
            <a:spLocks noGrp="1"/>
          </p:cNvSpPr>
          <p:nvPr>
            <p:ph type="title"/>
          </p:nvPr>
        </p:nvSpPr>
        <p:spPr>
          <a:xfrm>
            <a:off x="2415333" y="2133333"/>
            <a:ext cx="2567600" cy="128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567" name="Google Shape;567;p33"/>
          <p:cNvSpPr txBox="1">
            <a:spLocks noGrp="1"/>
          </p:cNvSpPr>
          <p:nvPr>
            <p:ph type="subTitle" idx="1"/>
          </p:nvPr>
        </p:nvSpPr>
        <p:spPr>
          <a:xfrm>
            <a:off x="1403533" y="3333852"/>
            <a:ext cx="3579600" cy="1289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11840546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568"/>
        <p:cNvGrpSpPr/>
        <p:nvPr/>
      </p:nvGrpSpPr>
      <p:grpSpPr>
        <a:xfrm>
          <a:off x="0" y="0"/>
          <a:ext cx="0" cy="0"/>
          <a:chOff x="0" y="0"/>
          <a:chExt cx="0" cy="0"/>
        </a:xfrm>
      </p:grpSpPr>
      <p:sp>
        <p:nvSpPr>
          <p:cNvPr id="569" name="Google Shape;569;p34"/>
          <p:cNvSpPr/>
          <p:nvPr/>
        </p:nvSpPr>
        <p:spPr>
          <a:xfrm flipH="1">
            <a:off x="-2047" y="3345863"/>
            <a:ext cx="12191992" cy="3517261"/>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0" name="Google Shape;570;p34"/>
          <p:cNvSpPr/>
          <p:nvPr/>
        </p:nvSpPr>
        <p:spPr>
          <a:xfrm>
            <a:off x="0" y="5014966"/>
            <a:ext cx="12191992" cy="1848157"/>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1" name="Google Shape;571;p34"/>
          <p:cNvSpPr/>
          <p:nvPr/>
        </p:nvSpPr>
        <p:spPr>
          <a:xfrm flipH="1">
            <a:off x="45" y="5651698"/>
            <a:ext cx="12191955" cy="1206319"/>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2" name="Google Shape;572;p34"/>
          <p:cNvSpPr/>
          <p:nvPr/>
        </p:nvSpPr>
        <p:spPr>
          <a:xfrm flipH="1">
            <a:off x="-1321322" y="7200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3" name="Google Shape;573;p34"/>
          <p:cNvSpPr/>
          <p:nvPr/>
        </p:nvSpPr>
        <p:spPr>
          <a:xfrm flipH="1">
            <a:off x="7240743" y="980234"/>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4" name="Google Shape;574;p34"/>
          <p:cNvSpPr/>
          <p:nvPr/>
        </p:nvSpPr>
        <p:spPr>
          <a:xfrm flipH="1">
            <a:off x="4591091" y="656367"/>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5" name="Google Shape;575;p34"/>
          <p:cNvSpPr txBox="1">
            <a:spLocks noGrp="1"/>
          </p:cNvSpPr>
          <p:nvPr>
            <p:ph type="title"/>
          </p:nvPr>
        </p:nvSpPr>
        <p:spPr>
          <a:xfrm>
            <a:off x="7132133" y="2131733"/>
            <a:ext cx="2694000" cy="128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576" name="Google Shape;576;p34"/>
          <p:cNvSpPr txBox="1">
            <a:spLocks noGrp="1"/>
          </p:cNvSpPr>
          <p:nvPr>
            <p:ph type="subTitle" idx="1"/>
          </p:nvPr>
        </p:nvSpPr>
        <p:spPr>
          <a:xfrm>
            <a:off x="7132133" y="3345152"/>
            <a:ext cx="3579600" cy="128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lnSpc>
                <a:spcPct val="100000"/>
              </a:lnSpc>
              <a:spcBef>
                <a:spcPts val="0"/>
              </a:spcBef>
              <a:spcAft>
                <a:spcPts val="0"/>
              </a:spcAft>
              <a:buSzPts val="2100"/>
              <a:buNone/>
              <a:defRPr sz="2800"/>
            </a:lvl2pPr>
            <a:lvl3pPr lvl="2" algn="r" rtl="0">
              <a:lnSpc>
                <a:spcPct val="100000"/>
              </a:lnSpc>
              <a:spcBef>
                <a:spcPts val="0"/>
              </a:spcBef>
              <a:spcAft>
                <a:spcPts val="0"/>
              </a:spcAft>
              <a:buSzPts val="2100"/>
              <a:buNone/>
              <a:defRPr sz="2800"/>
            </a:lvl3pPr>
            <a:lvl4pPr lvl="3" algn="r" rtl="0">
              <a:lnSpc>
                <a:spcPct val="100000"/>
              </a:lnSpc>
              <a:spcBef>
                <a:spcPts val="0"/>
              </a:spcBef>
              <a:spcAft>
                <a:spcPts val="0"/>
              </a:spcAft>
              <a:buSzPts val="2100"/>
              <a:buNone/>
              <a:defRPr sz="2800"/>
            </a:lvl4pPr>
            <a:lvl5pPr lvl="4" algn="r" rtl="0">
              <a:lnSpc>
                <a:spcPct val="100000"/>
              </a:lnSpc>
              <a:spcBef>
                <a:spcPts val="0"/>
              </a:spcBef>
              <a:spcAft>
                <a:spcPts val="0"/>
              </a:spcAft>
              <a:buSzPts val="2100"/>
              <a:buNone/>
              <a:defRPr sz="2800"/>
            </a:lvl5pPr>
            <a:lvl6pPr lvl="5" algn="r" rtl="0">
              <a:lnSpc>
                <a:spcPct val="100000"/>
              </a:lnSpc>
              <a:spcBef>
                <a:spcPts val="0"/>
              </a:spcBef>
              <a:spcAft>
                <a:spcPts val="0"/>
              </a:spcAft>
              <a:buSzPts val="2100"/>
              <a:buNone/>
              <a:defRPr sz="2800"/>
            </a:lvl6pPr>
            <a:lvl7pPr lvl="6" algn="r" rtl="0">
              <a:lnSpc>
                <a:spcPct val="100000"/>
              </a:lnSpc>
              <a:spcBef>
                <a:spcPts val="0"/>
              </a:spcBef>
              <a:spcAft>
                <a:spcPts val="0"/>
              </a:spcAft>
              <a:buSzPts val="2100"/>
              <a:buNone/>
              <a:defRPr sz="2800"/>
            </a:lvl7pPr>
            <a:lvl8pPr lvl="7" algn="r" rtl="0">
              <a:lnSpc>
                <a:spcPct val="100000"/>
              </a:lnSpc>
              <a:spcBef>
                <a:spcPts val="0"/>
              </a:spcBef>
              <a:spcAft>
                <a:spcPts val="0"/>
              </a:spcAft>
              <a:buSzPts val="2100"/>
              <a:buNone/>
              <a:defRPr sz="2800"/>
            </a:lvl8pPr>
            <a:lvl9pPr lvl="8" algn="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7567022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577"/>
        <p:cNvGrpSpPr/>
        <p:nvPr/>
      </p:nvGrpSpPr>
      <p:grpSpPr>
        <a:xfrm>
          <a:off x="0" y="0"/>
          <a:ext cx="0" cy="0"/>
          <a:chOff x="0" y="0"/>
          <a:chExt cx="0" cy="0"/>
        </a:xfrm>
      </p:grpSpPr>
      <p:grpSp>
        <p:nvGrpSpPr>
          <p:cNvPr id="578" name="Google Shape;578;p35"/>
          <p:cNvGrpSpPr/>
          <p:nvPr/>
        </p:nvGrpSpPr>
        <p:grpSpPr>
          <a:xfrm>
            <a:off x="-200" y="3940890"/>
            <a:ext cx="12191955" cy="2917047"/>
            <a:chOff x="-150" y="2955667"/>
            <a:chExt cx="9143966" cy="2187785"/>
          </a:xfrm>
        </p:grpSpPr>
        <p:sp>
          <p:nvSpPr>
            <p:cNvPr id="579" name="Google Shape;579;p35"/>
            <p:cNvSpPr/>
            <p:nvPr/>
          </p:nvSpPr>
          <p:spPr>
            <a:xfrm>
              <a:off x="1971650" y="3209921"/>
              <a:ext cx="7172155" cy="774310"/>
            </a:xfrm>
            <a:custGeom>
              <a:avLst/>
              <a:gdLst/>
              <a:ahLst/>
              <a:cxnLst/>
              <a:rect l="l" t="t" r="r" b="b"/>
              <a:pathLst>
                <a:path w="55638" h="8504" extrusionOk="0">
                  <a:moveTo>
                    <a:pt x="43164" y="0"/>
                  </a:moveTo>
                  <a:cubicBezTo>
                    <a:pt x="40944" y="0"/>
                    <a:pt x="38377" y="80"/>
                    <a:pt x="35422" y="279"/>
                  </a:cubicBezTo>
                  <a:cubicBezTo>
                    <a:pt x="34577" y="339"/>
                    <a:pt x="33731" y="394"/>
                    <a:pt x="32862" y="473"/>
                  </a:cubicBezTo>
                  <a:cubicBezTo>
                    <a:pt x="28339" y="880"/>
                    <a:pt x="23658" y="1494"/>
                    <a:pt x="19310" y="2206"/>
                  </a:cubicBezTo>
                  <a:cubicBezTo>
                    <a:pt x="8701" y="3901"/>
                    <a:pt x="1" y="5999"/>
                    <a:pt x="1" y="5999"/>
                  </a:cubicBezTo>
                  <a:lnTo>
                    <a:pt x="1" y="8503"/>
                  </a:lnTo>
                  <a:lnTo>
                    <a:pt x="55637" y="8503"/>
                  </a:lnTo>
                  <a:lnTo>
                    <a:pt x="55637" y="1513"/>
                  </a:lnTo>
                  <a:lnTo>
                    <a:pt x="55637" y="1397"/>
                  </a:lnTo>
                  <a:cubicBezTo>
                    <a:pt x="55637" y="1397"/>
                    <a:pt x="55600" y="1379"/>
                    <a:pt x="55485" y="1342"/>
                  </a:cubicBezTo>
                  <a:cubicBezTo>
                    <a:pt x="54745" y="1070"/>
                    <a:pt x="51274" y="0"/>
                    <a:pt x="43164" y="0"/>
                  </a:cubicBezTo>
                  <a:close/>
                </a:path>
              </a:pathLst>
            </a:custGeom>
            <a:gradFill>
              <a:gsLst>
                <a:gs pos="0">
                  <a:srgbClr val="47CC23"/>
                </a:gs>
                <a:gs pos="100000">
                  <a:srgbClr val="23581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35"/>
            <p:cNvSpPr/>
            <p:nvPr/>
          </p:nvSpPr>
          <p:spPr>
            <a:xfrm>
              <a:off x="-150" y="3678376"/>
              <a:ext cx="9143966" cy="1465048"/>
            </a:xfrm>
            <a:custGeom>
              <a:avLst/>
              <a:gdLst/>
              <a:ahLst/>
              <a:cxnLst/>
              <a:rect l="l" t="t" r="r" b="b"/>
              <a:pathLst>
                <a:path w="55638" h="13063" extrusionOk="0">
                  <a:moveTo>
                    <a:pt x="18328" y="1"/>
                  </a:moveTo>
                  <a:cubicBezTo>
                    <a:pt x="9728" y="1"/>
                    <a:pt x="1" y="1839"/>
                    <a:pt x="1" y="1839"/>
                  </a:cubicBezTo>
                  <a:lnTo>
                    <a:pt x="1" y="13062"/>
                  </a:lnTo>
                  <a:lnTo>
                    <a:pt x="55637" y="13062"/>
                  </a:lnTo>
                  <a:lnTo>
                    <a:pt x="55637" y="1839"/>
                  </a:lnTo>
                  <a:cubicBezTo>
                    <a:pt x="55637" y="1839"/>
                    <a:pt x="54001" y="1876"/>
                    <a:pt x="51326" y="1876"/>
                  </a:cubicBezTo>
                  <a:lnTo>
                    <a:pt x="51308" y="1876"/>
                  </a:lnTo>
                  <a:cubicBezTo>
                    <a:pt x="45241" y="1876"/>
                    <a:pt x="33846" y="1663"/>
                    <a:pt x="23815" y="319"/>
                  </a:cubicBezTo>
                  <a:cubicBezTo>
                    <a:pt x="22124" y="93"/>
                    <a:pt x="20254" y="1"/>
                    <a:pt x="18328" y="1"/>
                  </a:cubicBezTo>
                  <a:close/>
                </a:path>
              </a:pathLst>
            </a:custGeom>
            <a:gradFill>
              <a:gsLst>
                <a:gs pos="0">
                  <a:schemeClr val="accent3"/>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35"/>
            <p:cNvSpPr/>
            <p:nvPr/>
          </p:nvSpPr>
          <p:spPr>
            <a:xfrm>
              <a:off x="-150" y="3978731"/>
              <a:ext cx="9143966" cy="1164721"/>
            </a:xfrm>
            <a:custGeom>
              <a:avLst/>
              <a:gdLst/>
              <a:ahLst/>
              <a:cxnLst/>
              <a:rect l="l" t="t" r="r" b="b"/>
              <a:pathLst>
                <a:path w="55638" h="9705" extrusionOk="0">
                  <a:moveTo>
                    <a:pt x="47791" y="1"/>
                  </a:moveTo>
                  <a:cubicBezTo>
                    <a:pt x="42137" y="1"/>
                    <a:pt x="36555" y="1243"/>
                    <a:pt x="31014" y="2427"/>
                  </a:cubicBezTo>
                  <a:cubicBezTo>
                    <a:pt x="25816" y="3541"/>
                    <a:pt x="20534" y="4638"/>
                    <a:pt x="15216" y="4638"/>
                  </a:cubicBezTo>
                  <a:cubicBezTo>
                    <a:pt x="14842" y="4638"/>
                    <a:pt x="14468" y="4633"/>
                    <a:pt x="14094" y="4622"/>
                  </a:cubicBezTo>
                  <a:cubicBezTo>
                    <a:pt x="9126" y="4488"/>
                    <a:pt x="4062" y="3235"/>
                    <a:pt x="1" y="403"/>
                  </a:cubicBezTo>
                  <a:lnTo>
                    <a:pt x="1" y="9704"/>
                  </a:lnTo>
                  <a:lnTo>
                    <a:pt x="55637" y="9704"/>
                  </a:lnTo>
                  <a:lnTo>
                    <a:pt x="55637" y="1674"/>
                  </a:lnTo>
                  <a:cubicBezTo>
                    <a:pt x="53368" y="311"/>
                    <a:pt x="50596" y="1"/>
                    <a:pt x="47916" y="1"/>
                  </a:cubicBezTo>
                  <a:cubicBezTo>
                    <a:pt x="47875" y="1"/>
                    <a:pt x="47833" y="1"/>
                    <a:pt x="47791"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35"/>
            <p:cNvSpPr/>
            <p:nvPr/>
          </p:nvSpPr>
          <p:spPr>
            <a:xfrm>
              <a:off x="-150" y="3978724"/>
              <a:ext cx="9143966" cy="1164720"/>
            </a:xfrm>
            <a:custGeom>
              <a:avLst/>
              <a:gdLst/>
              <a:ahLst/>
              <a:cxnLst/>
              <a:rect l="l" t="t" r="r" b="b"/>
              <a:pathLst>
                <a:path w="55638" h="7525" extrusionOk="0">
                  <a:moveTo>
                    <a:pt x="14202" y="0"/>
                  </a:moveTo>
                  <a:cubicBezTo>
                    <a:pt x="5843" y="0"/>
                    <a:pt x="1" y="478"/>
                    <a:pt x="1" y="478"/>
                  </a:cubicBezTo>
                  <a:lnTo>
                    <a:pt x="1" y="7524"/>
                  </a:lnTo>
                  <a:lnTo>
                    <a:pt x="55637" y="7524"/>
                  </a:lnTo>
                  <a:lnTo>
                    <a:pt x="55637" y="5676"/>
                  </a:lnTo>
                  <a:cubicBezTo>
                    <a:pt x="43136" y="970"/>
                    <a:pt x="26114" y="0"/>
                    <a:pt x="14202"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35"/>
            <p:cNvSpPr/>
            <p:nvPr/>
          </p:nvSpPr>
          <p:spPr>
            <a:xfrm>
              <a:off x="1205000" y="4656580"/>
              <a:ext cx="7938806" cy="315882"/>
            </a:xfrm>
            <a:custGeom>
              <a:avLst/>
              <a:gdLst/>
              <a:ahLst/>
              <a:cxnLst/>
              <a:rect l="l" t="t" r="r" b="b"/>
              <a:pathLst>
                <a:path w="48305" h="2348" extrusionOk="0">
                  <a:moveTo>
                    <a:pt x="24162" y="0"/>
                  </a:moveTo>
                  <a:cubicBezTo>
                    <a:pt x="10822" y="0"/>
                    <a:pt x="1" y="518"/>
                    <a:pt x="1" y="1174"/>
                  </a:cubicBezTo>
                  <a:cubicBezTo>
                    <a:pt x="1" y="1825"/>
                    <a:pt x="10822" y="2347"/>
                    <a:pt x="24162" y="2347"/>
                  </a:cubicBezTo>
                  <a:cubicBezTo>
                    <a:pt x="37506" y="2347"/>
                    <a:pt x="48304" y="1825"/>
                    <a:pt x="48304" y="1174"/>
                  </a:cubicBezTo>
                  <a:cubicBezTo>
                    <a:pt x="48304" y="518"/>
                    <a:pt x="37506" y="0"/>
                    <a:pt x="2416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35"/>
            <p:cNvSpPr/>
            <p:nvPr/>
          </p:nvSpPr>
          <p:spPr>
            <a:xfrm>
              <a:off x="-149" y="2955667"/>
              <a:ext cx="3589480" cy="1144072"/>
            </a:xfrm>
            <a:custGeom>
              <a:avLst/>
              <a:gdLst/>
              <a:ahLst/>
              <a:cxnLst/>
              <a:rect l="l" t="t" r="r" b="b"/>
              <a:pathLst>
                <a:path w="19311" h="7519" extrusionOk="0">
                  <a:moveTo>
                    <a:pt x="2360" y="0"/>
                  </a:moveTo>
                  <a:cubicBezTo>
                    <a:pt x="1768" y="0"/>
                    <a:pt x="1169" y="146"/>
                    <a:pt x="634" y="412"/>
                  </a:cubicBezTo>
                  <a:cubicBezTo>
                    <a:pt x="421" y="527"/>
                    <a:pt x="209" y="666"/>
                    <a:pt x="1" y="800"/>
                  </a:cubicBezTo>
                  <a:lnTo>
                    <a:pt x="1" y="7518"/>
                  </a:lnTo>
                  <a:cubicBezTo>
                    <a:pt x="1" y="7518"/>
                    <a:pt x="8701" y="5420"/>
                    <a:pt x="19310" y="3725"/>
                  </a:cubicBezTo>
                  <a:cubicBezTo>
                    <a:pt x="19116" y="3166"/>
                    <a:pt x="18575" y="2722"/>
                    <a:pt x="18021" y="2473"/>
                  </a:cubicBezTo>
                  <a:cubicBezTo>
                    <a:pt x="17539" y="2267"/>
                    <a:pt x="17018" y="2168"/>
                    <a:pt x="16495" y="2168"/>
                  </a:cubicBezTo>
                  <a:cubicBezTo>
                    <a:pt x="15364" y="2168"/>
                    <a:pt x="14227" y="2631"/>
                    <a:pt x="13474" y="3475"/>
                  </a:cubicBezTo>
                  <a:cubicBezTo>
                    <a:pt x="13106" y="2052"/>
                    <a:pt x="11585" y="1160"/>
                    <a:pt x="10099" y="1160"/>
                  </a:cubicBezTo>
                  <a:cubicBezTo>
                    <a:pt x="10036" y="1160"/>
                    <a:pt x="9974" y="1162"/>
                    <a:pt x="9912" y="1165"/>
                  </a:cubicBezTo>
                  <a:cubicBezTo>
                    <a:pt x="8392" y="1243"/>
                    <a:pt x="7006" y="2107"/>
                    <a:pt x="5892" y="3147"/>
                  </a:cubicBezTo>
                  <a:cubicBezTo>
                    <a:pt x="5698" y="1706"/>
                    <a:pt x="4561" y="435"/>
                    <a:pt x="3138" y="88"/>
                  </a:cubicBezTo>
                  <a:cubicBezTo>
                    <a:pt x="2884" y="29"/>
                    <a:pt x="2623" y="0"/>
                    <a:pt x="2360"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35"/>
            <p:cNvSpPr/>
            <p:nvPr/>
          </p:nvSpPr>
          <p:spPr>
            <a:xfrm>
              <a:off x="5565304" y="4368820"/>
              <a:ext cx="3065903" cy="163592"/>
            </a:xfrm>
            <a:custGeom>
              <a:avLst/>
              <a:gdLst/>
              <a:ahLst/>
              <a:cxnLst/>
              <a:rect l="l" t="t" r="r" b="b"/>
              <a:pathLst>
                <a:path w="18655" h="1216" extrusionOk="0">
                  <a:moveTo>
                    <a:pt x="9339" y="0"/>
                  </a:moveTo>
                  <a:cubicBezTo>
                    <a:pt x="4178" y="0"/>
                    <a:pt x="1" y="273"/>
                    <a:pt x="1" y="620"/>
                  </a:cubicBezTo>
                  <a:cubicBezTo>
                    <a:pt x="1" y="948"/>
                    <a:pt x="4178" y="1216"/>
                    <a:pt x="9339" y="1216"/>
                  </a:cubicBezTo>
                  <a:cubicBezTo>
                    <a:pt x="14477" y="1216"/>
                    <a:pt x="18654" y="948"/>
                    <a:pt x="18654" y="620"/>
                  </a:cubicBezTo>
                  <a:cubicBezTo>
                    <a:pt x="18654" y="273"/>
                    <a:pt x="14477" y="0"/>
                    <a:pt x="9339"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35"/>
            <p:cNvSpPr/>
            <p:nvPr/>
          </p:nvSpPr>
          <p:spPr>
            <a:xfrm>
              <a:off x="3470202" y="4073516"/>
              <a:ext cx="145941" cy="26234"/>
            </a:xfrm>
            <a:custGeom>
              <a:avLst/>
              <a:gdLst/>
              <a:ahLst/>
              <a:cxnLst/>
              <a:rect l="l" t="t" r="r" b="b"/>
              <a:pathLst>
                <a:path w="888" h="195" extrusionOk="0">
                  <a:moveTo>
                    <a:pt x="444" y="0"/>
                  </a:moveTo>
                  <a:cubicBezTo>
                    <a:pt x="195" y="0"/>
                    <a:pt x="1" y="37"/>
                    <a:pt x="1" y="97"/>
                  </a:cubicBezTo>
                  <a:cubicBezTo>
                    <a:pt x="1" y="153"/>
                    <a:pt x="195" y="194"/>
                    <a:pt x="444" y="194"/>
                  </a:cubicBezTo>
                  <a:cubicBezTo>
                    <a:pt x="694" y="194"/>
                    <a:pt x="888" y="153"/>
                    <a:pt x="888" y="97"/>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35"/>
            <p:cNvSpPr/>
            <p:nvPr/>
          </p:nvSpPr>
          <p:spPr>
            <a:xfrm>
              <a:off x="4312483" y="4503617"/>
              <a:ext cx="132957" cy="28790"/>
            </a:xfrm>
            <a:custGeom>
              <a:avLst/>
              <a:gdLst/>
              <a:ahLst/>
              <a:cxnLst/>
              <a:rect l="l" t="t" r="r" b="b"/>
              <a:pathLst>
                <a:path w="809" h="214" extrusionOk="0">
                  <a:moveTo>
                    <a:pt x="402" y="1"/>
                  </a:moveTo>
                  <a:cubicBezTo>
                    <a:pt x="171" y="1"/>
                    <a:pt x="0" y="56"/>
                    <a:pt x="0" y="116"/>
                  </a:cubicBezTo>
                  <a:cubicBezTo>
                    <a:pt x="0" y="172"/>
                    <a:pt x="171" y="213"/>
                    <a:pt x="402" y="213"/>
                  </a:cubicBezTo>
                  <a:cubicBezTo>
                    <a:pt x="615" y="213"/>
                    <a:pt x="809" y="172"/>
                    <a:pt x="809" y="116"/>
                  </a:cubicBezTo>
                  <a:cubicBezTo>
                    <a:pt x="809" y="56"/>
                    <a:pt x="615" y="1"/>
                    <a:pt x="40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35"/>
            <p:cNvSpPr/>
            <p:nvPr/>
          </p:nvSpPr>
          <p:spPr>
            <a:xfrm>
              <a:off x="5197823" y="3791267"/>
              <a:ext cx="139860" cy="26234"/>
            </a:xfrm>
            <a:custGeom>
              <a:avLst/>
              <a:gdLst/>
              <a:ahLst/>
              <a:cxnLst/>
              <a:rect l="l" t="t" r="r" b="b"/>
              <a:pathLst>
                <a:path w="851" h="195" extrusionOk="0">
                  <a:moveTo>
                    <a:pt x="426" y="0"/>
                  </a:moveTo>
                  <a:cubicBezTo>
                    <a:pt x="195" y="0"/>
                    <a:pt x="1" y="37"/>
                    <a:pt x="1" y="97"/>
                  </a:cubicBezTo>
                  <a:cubicBezTo>
                    <a:pt x="1" y="153"/>
                    <a:pt x="195" y="194"/>
                    <a:pt x="426" y="194"/>
                  </a:cubicBezTo>
                  <a:cubicBezTo>
                    <a:pt x="657" y="194"/>
                    <a:pt x="851" y="153"/>
                    <a:pt x="851" y="97"/>
                  </a:cubicBezTo>
                  <a:cubicBezTo>
                    <a:pt x="851" y="37"/>
                    <a:pt x="657" y="0"/>
                    <a:pt x="426"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35"/>
            <p:cNvSpPr/>
            <p:nvPr/>
          </p:nvSpPr>
          <p:spPr>
            <a:xfrm>
              <a:off x="1524656" y="3734091"/>
              <a:ext cx="101238" cy="23678"/>
            </a:xfrm>
            <a:custGeom>
              <a:avLst/>
              <a:gdLst/>
              <a:ahLst/>
              <a:cxnLst/>
              <a:rect l="l" t="t" r="r" b="b"/>
              <a:pathLst>
                <a:path w="616" h="176" extrusionOk="0">
                  <a:moveTo>
                    <a:pt x="310" y="0"/>
                  </a:moveTo>
                  <a:cubicBezTo>
                    <a:pt x="135" y="0"/>
                    <a:pt x="1" y="42"/>
                    <a:pt x="1" y="79"/>
                  </a:cubicBezTo>
                  <a:cubicBezTo>
                    <a:pt x="1" y="134"/>
                    <a:pt x="135" y="176"/>
                    <a:pt x="310" y="176"/>
                  </a:cubicBezTo>
                  <a:cubicBezTo>
                    <a:pt x="481" y="176"/>
                    <a:pt x="615" y="134"/>
                    <a:pt x="615" y="79"/>
                  </a:cubicBezTo>
                  <a:cubicBezTo>
                    <a:pt x="615" y="42"/>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35"/>
            <p:cNvSpPr/>
            <p:nvPr/>
          </p:nvSpPr>
          <p:spPr>
            <a:xfrm>
              <a:off x="7062181" y="4482495"/>
              <a:ext cx="79051" cy="10763"/>
            </a:xfrm>
            <a:custGeom>
              <a:avLst/>
              <a:gdLst/>
              <a:ahLst/>
              <a:cxnLst/>
              <a:rect l="l" t="t" r="r" b="b"/>
              <a:pathLst>
                <a:path w="481" h="80" extrusionOk="0">
                  <a:moveTo>
                    <a:pt x="250" y="0"/>
                  </a:moveTo>
                  <a:cubicBezTo>
                    <a:pt x="116" y="0"/>
                    <a:pt x="0" y="24"/>
                    <a:pt x="0" y="42"/>
                  </a:cubicBezTo>
                  <a:cubicBezTo>
                    <a:pt x="0" y="61"/>
                    <a:pt x="116" y="79"/>
                    <a:pt x="250" y="79"/>
                  </a:cubicBezTo>
                  <a:cubicBezTo>
                    <a:pt x="384" y="79"/>
                    <a:pt x="481" y="61"/>
                    <a:pt x="481" y="42"/>
                  </a:cubicBezTo>
                  <a:cubicBezTo>
                    <a:pt x="481" y="24"/>
                    <a:pt x="384" y="0"/>
                    <a:pt x="25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35"/>
            <p:cNvSpPr/>
            <p:nvPr/>
          </p:nvSpPr>
          <p:spPr>
            <a:xfrm>
              <a:off x="7103103" y="5029504"/>
              <a:ext cx="101238" cy="23140"/>
            </a:xfrm>
            <a:custGeom>
              <a:avLst/>
              <a:gdLst/>
              <a:ahLst/>
              <a:cxnLst/>
              <a:rect l="l" t="t" r="r" b="b"/>
              <a:pathLst>
                <a:path w="616" h="172" extrusionOk="0">
                  <a:moveTo>
                    <a:pt x="306" y="1"/>
                  </a:moveTo>
                  <a:cubicBezTo>
                    <a:pt x="135" y="1"/>
                    <a:pt x="1" y="38"/>
                    <a:pt x="1" y="75"/>
                  </a:cubicBezTo>
                  <a:cubicBezTo>
                    <a:pt x="1" y="135"/>
                    <a:pt x="135" y="172"/>
                    <a:pt x="306" y="172"/>
                  </a:cubicBezTo>
                  <a:cubicBezTo>
                    <a:pt x="481" y="172"/>
                    <a:pt x="615" y="135"/>
                    <a:pt x="615" y="75"/>
                  </a:cubicBezTo>
                  <a:cubicBezTo>
                    <a:pt x="615" y="38"/>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35"/>
            <p:cNvSpPr/>
            <p:nvPr/>
          </p:nvSpPr>
          <p:spPr>
            <a:xfrm>
              <a:off x="5258631" y="5070537"/>
              <a:ext cx="120138" cy="36862"/>
            </a:xfrm>
            <a:custGeom>
              <a:avLst/>
              <a:gdLst/>
              <a:ahLst/>
              <a:cxnLst/>
              <a:rect l="l" t="t" r="r" b="b"/>
              <a:pathLst>
                <a:path w="731" h="274" extrusionOk="0">
                  <a:moveTo>
                    <a:pt x="365" y="1"/>
                  </a:moveTo>
                  <a:cubicBezTo>
                    <a:pt x="171" y="1"/>
                    <a:pt x="0" y="61"/>
                    <a:pt x="0" y="135"/>
                  </a:cubicBezTo>
                  <a:cubicBezTo>
                    <a:pt x="0" y="213"/>
                    <a:pt x="171" y="273"/>
                    <a:pt x="365" y="273"/>
                  </a:cubicBezTo>
                  <a:cubicBezTo>
                    <a:pt x="578" y="273"/>
                    <a:pt x="730" y="213"/>
                    <a:pt x="730" y="135"/>
                  </a:cubicBezTo>
                  <a:cubicBezTo>
                    <a:pt x="730" y="61"/>
                    <a:pt x="578" y="1"/>
                    <a:pt x="365"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35"/>
            <p:cNvSpPr/>
            <p:nvPr/>
          </p:nvSpPr>
          <p:spPr>
            <a:xfrm>
              <a:off x="5197823" y="4280427"/>
              <a:ext cx="98937" cy="26234"/>
            </a:xfrm>
            <a:custGeom>
              <a:avLst/>
              <a:gdLst/>
              <a:ahLst/>
              <a:cxnLst/>
              <a:rect l="l" t="t" r="r" b="b"/>
              <a:pathLst>
                <a:path w="602" h="195" extrusionOk="0">
                  <a:moveTo>
                    <a:pt x="292" y="1"/>
                  </a:moveTo>
                  <a:cubicBezTo>
                    <a:pt x="139" y="1"/>
                    <a:pt x="1" y="42"/>
                    <a:pt x="1" y="98"/>
                  </a:cubicBezTo>
                  <a:cubicBezTo>
                    <a:pt x="1" y="139"/>
                    <a:pt x="139" y="195"/>
                    <a:pt x="292" y="195"/>
                  </a:cubicBezTo>
                  <a:cubicBezTo>
                    <a:pt x="463" y="195"/>
                    <a:pt x="601" y="139"/>
                    <a:pt x="601" y="98"/>
                  </a:cubicBezTo>
                  <a:cubicBezTo>
                    <a:pt x="601" y="42"/>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35"/>
            <p:cNvSpPr/>
            <p:nvPr/>
          </p:nvSpPr>
          <p:spPr>
            <a:xfrm>
              <a:off x="4448398" y="3749562"/>
              <a:ext cx="88912" cy="23812"/>
            </a:xfrm>
            <a:custGeom>
              <a:avLst/>
              <a:gdLst/>
              <a:ahLst/>
              <a:cxnLst/>
              <a:rect l="l" t="t" r="r" b="b"/>
              <a:pathLst>
                <a:path w="541" h="177" extrusionOk="0">
                  <a:moveTo>
                    <a:pt x="268" y="1"/>
                  </a:moveTo>
                  <a:cubicBezTo>
                    <a:pt x="116" y="1"/>
                    <a:pt x="0" y="42"/>
                    <a:pt x="0" y="98"/>
                  </a:cubicBezTo>
                  <a:cubicBezTo>
                    <a:pt x="0" y="135"/>
                    <a:pt x="116" y="176"/>
                    <a:pt x="268" y="176"/>
                  </a:cubicBezTo>
                  <a:cubicBezTo>
                    <a:pt x="425" y="176"/>
                    <a:pt x="541" y="135"/>
                    <a:pt x="541" y="98"/>
                  </a:cubicBezTo>
                  <a:cubicBezTo>
                    <a:pt x="541" y="42"/>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35"/>
            <p:cNvSpPr/>
            <p:nvPr/>
          </p:nvSpPr>
          <p:spPr>
            <a:xfrm>
              <a:off x="7081081" y="4068539"/>
              <a:ext cx="101238" cy="23140"/>
            </a:xfrm>
            <a:custGeom>
              <a:avLst/>
              <a:gdLst/>
              <a:ahLst/>
              <a:cxnLst/>
              <a:rect l="l" t="t" r="r" b="b"/>
              <a:pathLst>
                <a:path w="616" h="172" extrusionOk="0">
                  <a:moveTo>
                    <a:pt x="306" y="0"/>
                  </a:moveTo>
                  <a:cubicBezTo>
                    <a:pt x="135" y="0"/>
                    <a:pt x="1" y="37"/>
                    <a:pt x="1" y="74"/>
                  </a:cubicBezTo>
                  <a:cubicBezTo>
                    <a:pt x="1" y="134"/>
                    <a:pt x="135" y="171"/>
                    <a:pt x="306" y="171"/>
                  </a:cubicBezTo>
                  <a:cubicBezTo>
                    <a:pt x="481" y="171"/>
                    <a:pt x="615" y="134"/>
                    <a:pt x="615" y="74"/>
                  </a:cubicBezTo>
                  <a:cubicBezTo>
                    <a:pt x="615" y="37"/>
                    <a:pt x="481" y="0"/>
                    <a:pt x="306"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6" name="Google Shape;596;p35"/>
          <p:cNvSpPr/>
          <p:nvPr/>
        </p:nvSpPr>
        <p:spPr>
          <a:xfrm>
            <a:off x="7219133" y="4543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7" name="Google Shape;597;p35"/>
          <p:cNvSpPr/>
          <p:nvPr/>
        </p:nvSpPr>
        <p:spPr>
          <a:xfrm>
            <a:off x="-1772922" y="1897967"/>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8" name="Google Shape;598;p35"/>
          <p:cNvSpPr/>
          <p:nvPr/>
        </p:nvSpPr>
        <p:spPr>
          <a:xfrm>
            <a:off x="10057032" y="2040616"/>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9" name="Google Shape;599;p35"/>
          <p:cNvSpPr txBox="1">
            <a:spLocks noGrp="1"/>
          </p:cNvSpPr>
          <p:nvPr>
            <p:ph type="title"/>
          </p:nvPr>
        </p:nvSpPr>
        <p:spPr>
          <a:xfrm>
            <a:off x="3398984" y="1585967"/>
            <a:ext cx="5393600" cy="1405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96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600" name="Google Shape;600;p35"/>
          <p:cNvSpPr txBox="1">
            <a:spLocks noGrp="1"/>
          </p:cNvSpPr>
          <p:nvPr>
            <p:ph type="subTitle" idx="1"/>
          </p:nvPr>
        </p:nvSpPr>
        <p:spPr>
          <a:xfrm>
            <a:off x="3398984" y="2911933"/>
            <a:ext cx="5393600" cy="83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4050809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01"/>
        <p:cNvGrpSpPr/>
        <p:nvPr/>
      </p:nvGrpSpPr>
      <p:grpSpPr>
        <a:xfrm>
          <a:off x="0" y="0"/>
          <a:ext cx="0" cy="0"/>
          <a:chOff x="0" y="0"/>
          <a:chExt cx="0" cy="0"/>
        </a:xfrm>
      </p:grpSpPr>
      <p:pic>
        <p:nvPicPr>
          <p:cNvPr id="602" name="Google Shape;602;p36"/>
          <p:cNvPicPr preferRelativeResize="0"/>
          <p:nvPr/>
        </p:nvPicPr>
        <p:blipFill>
          <a:blip r:embed="rId2">
            <a:alphaModFix/>
          </a:blip>
          <a:stretch>
            <a:fillRect/>
          </a:stretch>
        </p:blipFill>
        <p:spPr>
          <a:xfrm>
            <a:off x="1" y="1"/>
            <a:ext cx="12192004" cy="6858001"/>
          </a:xfrm>
          <a:prstGeom prst="rect">
            <a:avLst/>
          </a:prstGeom>
          <a:noFill/>
          <a:ln>
            <a:noFill/>
          </a:ln>
        </p:spPr>
      </p:pic>
      <p:sp>
        <p:nvSpPr>
          <p:cNvPr id="603" name="Google Shape;603;p36"/>
          <p:cNvSpPr txBox="1">
            <a:spLocks noGrp="1"/>
          </p:cNvSpPr>
          <p:nvPr>
            <p:ph type="title"/>
          </p:nvPr>
        </p:nvSpPr>
        <p:spPr>
          <a:xfrm>
            <a:off x="960000" y="720000"/>
            <a:ext cx="10272000" cy="636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4" name="Google Shape;604;p36"/>
          <p:cNvSpPr txBox="1">
            <a:spLocks noGrp="1"/>
          </p:cNvSpPr>
          <p:nvPr>
            <p:ph type="subTitle" idx="1"/>
          </p:nvPr>
        </p:nvSpPr>
        <p:spPr>
          <a:xfrm>
            <a:off x="960001" y="3547533"/>
            <a:ext cx="2552000" cy="931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605" name="Google Shape;605;p36"/>
          <p:cNvSpPr txBox="1">
            <a:spLocks noGrp="1"/>
          </p:cNvSpPr>
          <p:nvPr>
            <p:ph type="title" idx="2"/>
          </p:nvPr>
        </p:nvSpPr>
        <p:spPr>
          <a:xfrm>
            <a:off x="960000" y="3068233"/>
            <a:ext cx="2552000" cy="50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606" name="Google Shape;606;p36"/>
          <p:cNvSpPr txBox="1">
            <a:spLocks noGrp="1"/>
          </p:cNvSpPr>
          <p:nvPr>
            <p:ph type="subTitle" idx="3"/>
          </p:nvPr>
        </p:nvSpPr>
        <p:spPr>
          <a:xfrm>
            <a:off x="8699235" y="3547533"/>
            <a:ext cx="2552000" cy="93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607" name="Google Shape;607;p36"/>
          <p:cNvSpPr txBox="1">
            <a:spLocks noGrp="1"/>
          </p:cNvSpPr>
          <p:nvPr>
            <p:ph type="title" idx="4"/>
          </p:nvPr>
        </p:nvSpPr>
        <p:spPr>
          <a:xfrm>
            <a:off x="8699233" y="3068233"/>
            <a:ext cx="2552000" cy="508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Tree>
    <p:extLst>
      <p:ext uri="{BB962C8B-B14F-4D97-AF65-F5344CB8AC3E}">
        <p14:creationId xmlns:p14="http://schemas.microsoft.com/office/powerpoint/2010/main" val="12119931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608"/>
        <p:cNvGrpSpPr/>
        <p:nvPr/>
      </p:nvGrpSpPr>
      <p:grpSpPr>
        <a:xfrm>
          <a:off x="0" y="0"/>
          <a:ext cx="0" cy="0"/>
          <a:chOff x="0" y="0"/>
          <a:chExt cx="0" cy="0"/>
        </a:xfrm>
      </p:grpSpPr>
      <p:sp>
        <p:nvSpPr>
          <p:cNvPr id="609" name="Google Shape;609;p37"/>
          <p:cNvSpPr txBox="1">
            <a:spLocks noGrp="1"/>
          </p:cNvSpPr>
          <p:nvPr>
            <p:ph type="title"/>
          </p:nvPr>
        </p:nvSpPr>
        <p:spPr>
          <a:xfrm>
            <a:off x="960000" y="720000"/>
            <a:ext cx="10272000" cy="7708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10" name="Google Shape;610;p37"/>
          <p:cNvSpPr txBox="1">
            <a:spLocks noGrp="1"/>
          </p:cNvSpPr>
          <p:nvPr>
            <p:ph type="subTitle" idx="1"/>
          </p:nvPr>
        </p:nvSpPr>
        <p:spPr>
          <a:xfrm>
            <a:off x="1314933" y="4654765"/>
            <a:ext cx="2479600" cy="710000"/>
          </a:xfrm>
          <a:prstGeom prst="rect">
            <a:avLst/>
          </a:prstGeom>
        </p:spPr>
        <p:txBody>
          <a:bodyPr spcFirstLastPara="1" wrap="square" lIns="91425" tIns="91425" rIns="91425" bIns="91425" anchor="t" anchorCtr="0">
            <a:noAutofit/>
          </a:bodyPr>
          <a:lstStyle>
            <a:lvl1pPr marR="0"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611" name="Google Shape;611;p37"/>
          <p:cNvSpPr txBox="1">
            <a:spLocks noGrp="1"/>
          </p:cNvSpPr>
          <p:nvPr>
            <p:ph type="title" idx="2"/>
          </p:nvPr>
        </p:nvSpPr>
        <p:spPr>
          <a:xfrm>
            <a:off x="1314933" y="4168343"/>
            <a:ext cx="2479600" cy="4968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612" name="Google Shape;612;p37"/>
          <p:cNvSpPr txBox="1">
            <a:spLocks noGrp="1"/>
          </p:cNvSpPr>
          <p:nvPr>
            <p:ph type="subTitle" idx="3"/>
          </p:nvPr>
        </p:nvSpPr>
        <p:spPr>
          <a:xfrm>
            <a:off x="8397468" y="4654765"/>
            <a:ext cx="2479600" cy="710000"/>
          </a:xfrm>
          <a:prstGeom prst="rect">
            <a:avLst/>
          </a:prstGeom>
        </p:spPr>
        <p:txBody>
          <a:bodyPr spcFirstLastPara="1" wrap="square" lIns="91425" tIns="91425" rIns="91425" bIns="91425" anchor="t" anchorCtr="0">
            <a:noAutofit/>
          </a:bodyPr>
          <a:lstStyle>
            <a:lvl1pPr marR="0"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613" name="Google Shape;613;p37"/>
          <p:cNvSpPr txBox="1">
            <a:spLocks noGrp="1"/>
          </p:cNvSpPr>
          <p:nvPr>
            <p:ph type="title" idx="4"/>
          </p:nvPr>
        </p:nvSpPr>
        <p:spPr>
          <a:xfrm>
            <a:off x="8397468" y="4168343"/>
            <a:ext cx="2479600" cy="4968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614" name="Google Shape;614;p37"/>
          <p:cNvSpPr txBox="1">
            <a:spLocks noGrp="1"/>
          </p:cNvSpPr>
          <p:nvPr>
            <p:ph type="subTitle" idx="5"/>
          </p:nvPr>
        </p:nvSpPr>
        <p:spPr>
          <a:xfrm>
            <a:off x="4856201" y="4654765"/>
            <a:ext cx="2479600" cy="710000"/>
          </a:xfrm>
          <a:prstGeom prst="rect">
            <a:avLst/>
          </a:prstGeom>
        </p:spPr>
        <p:txBody>
          <a:bodyPr spcFirstLastPara="1" wrap="square" lIns="91425" tIns="91425" rIns="91425" bIns="91425" anchor="t" anchorCtr="0">
            <a:noAutofit/>
          </a:bodyPr>
          <a:lstStyle>
            <a:lvl1pPr marR="0"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
        <p:nvSpPr>
          <p:cNvPr id="615" name="Google Shape;615;p37"/>
          <p:cNvSpPr txBox="1">
            <a:spLocks noGrp="1"/>
          </p:cNvSpPr>
          <p:nvPr>
            <p:ph type="title" idx="6"/>
          </p:nvPr>
        </p:nvSpPr>
        <p:spPr>
          <a:xfrm>
            <a:off x="4856196" y="4168343"/>
            <a:ext cx="2479600" cy="4968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32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616" name="Google Shape;616;p37"/>
          <p:cNvSpPr/>
          <p:nvPr/>
        </p:nvSpPr>
        <p:spPr>
          <a:xfrm>
            <a:off x="8347300" y="552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7" name="Google Shape;617;p37"/>
          <p:cNvSpPr/>
          <p:nvPr/>
        </p:nvSpPr>
        <p:spPr>
          <a:xfrm>
            <a:off x="0" y="5377138"/>
            <a:ext cx="12191992" cy="1485988"/>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8" name="Google Shape;618;p37"/>
          <p:cNvSpPr/>
          <p:nvPr/>
        </p:nvSpPr>
        <p:spPr>
          <a:xfrm>
            <a:off x="-1647055" y="1313000"/>
            <a:ext cx="4666491" cy="781213"/>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19" name="Google Shape;619;p37"/>
          <p:cNvSpPr/>
          <p:nvPr/>
        </p:nvSpPr>
        <p:spPr>
          <a:xfrm>
            <a:off x="10432181" y="2419934"/>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0" name="Google Shape;620;p37"/>
          <p:cNvSpPr/>
          <p:nvPr/>
        </p:nvSpPr>
        <p:spPr>
          <a:xfrm flipH="1">
            <a:off x="12" y="5985002"/>
            <a:ext cx="12191955" cy="873263"/>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146135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40602065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621"/>
        <p:cNvGrpSpPr/>
        <p:nvPr/>
      </p:nvGrpSpPr>
      <p:grpSpPr>
        <a:xfrm>
          <a:off x="0" y="0"/>
          <a:ext cx="0" cy="0"/>
          <a:chOff x="0" y="0"/>
          <a:chExt cx="0" cy="0"/>
        </a:xfrm>
      </p:grpSpPr>
      <p:sp>
        <p:nvSpPr>
          <p:cNvPr id="622" name="Google Shape;622;p38"/>
          <p:cNvSpPr/>
          <p:nvPr/>
        </p:nvSpPr>
        <p:spPr>
          <a:xfrm>
            <a:off x="0" y="3875837"/>
            <a:ext cx="12191992" cy="2987315"/>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3" name="Google Shape;623;p38"/>
          <p:cNvSpPr txBox="1">
            <a:spLocks noGrp="1"/>
          </p:cNvSpPr>
          <p:nvPr>
            <p:ph type="subTitle" idx="1"/>
          </p:nvPr>
        </p:nvSpPr>
        <p:spPr>
          <a:xfrm>
            <a:off x="6096000" y="2296767"/>
            <a:ext cx="5136000" cy="14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624" name="Google Shape;624;p38"/>
          <p:cNvSpPr txBox="1">
            <a:spLocks noGrp="1"/>
          </p:cNvSpPr>
          <p:nvPr>
            <p:ph type="ctrTitle"/>
          </p:nvPr>
        </p:nvSpPr>
        <p:spPr>
          <a:xfrm flipH="1">
            <a:off x="6104467" y="1107199"/>
            <a:ext cx="5136000" cy="111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80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625" name="Google Shape;625;p38"/>
          <p:cNvSpPr txBox="1"/>
          <p:nvPr/>
        </p:nvSpPr>
        <p:spPr>
          <a:xfrm>
            <a:off x="6512733" y="4752389"/>
            <a:ext cx="4302400" cy="971600"/>
          </a:xfrm>
          <a:prstGeom prst="rect">
            <a:avLst/>
          </a:prstGeom>
          <a:noFill/>
          <a:ln>
            <a:noFill/>
          </a:ln>
        </p:spPr>
        <p:txBody>
          <a:bodyPr spcFirstLastPara="1" wrap="square" lIns="121900" tIns="121900" rIns="121900" bIns="121900" anchor="t" anchorCtr="0">
            <a:noAutofit/>
          </a:bodyPr>
          <a:lstStyle/>
          <a:p>
            <a:pPr marL="0" lvl="0" indent="0" algn="ctr" rtl="0">
              <a:lnSpc>
                <a:spcPct val="114000"/>
              </a:lnSpc>
              <a:spcBef>
                <a:spcPts val="0"/>
              </a:spcBef>
              <a:spcAft>
                <a:spcPts val="0"/>
              </a:spcAft>
              <a:buNone/>
            </a:pPr>
            <a:r>
              <a:rPr lang="en" sz="1467">
                <a:solidFill>
                  <a:schemeClr val="dk1"/>
                </a:solidFill>
                <a:latin typeface="Lato"/>
                <a:ea typeface="Lato"/>
                <a:cs typeface="Lato"/>
                <a:sym typeface="Lato"/>
              </a:rPr>
              <a:t>CREDITS: This presentation template was created by </a:t>
            </a:r>
            <a:r>
              <a:rPr lang="en" sz="1467"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val="tx"/>
                    </a:ext>
                  </a:extLst>
                </a:hlinkClick>
              </a:rPr>
              <a:t>Slidesgo</a:t>
            </a:r>
            <a:r>
              <a:rPr lang="en" sz="1467" b="1">
                <a:solidFill>
                  <a:schemeClr val="dk1"/>
                </a:solidFill>
                <a:latin typeface="Lato"/>
                <a:ea typeface="Lato"/>
                <a:cs typeface="Lato"/>
                <a:sym typeface="Lato"/>
              </a:rPr>
              <a:t>,</a:t>
            </a:r>
            <a:r>
              <a:rPr lang="en" sz="1467">
                <a:solidFill>
                  <a:schemeClr val="dk1"/>
                </a:solidFill>
                <a:latin typeface="Lato"/>
                <a:ea typeface="Lato"/>
                <a:cs typeface="Lato"/>
                <a:sym typeface="Lato"/>
              </a:rPr>
              <a:t> and includes icons by </a:t>
            </a:r>
            <a:r>
              <a:rPr lang="en" sz="1467" b="1">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val="tx"/>
                    </a:ext>
                  </a:extLst>
                </a:hlinkClick>
              </a:rPr>
              <a:t>Flaticon</a:t>
            </a:r>
            <a:r>
              <a:rPr lang="en" sz="1467">
                <a:solidFill>
                  <a:schemeClr val="dk1"/>
                </a:solidFill>
                <a:latin typeface="Lato"/>
                <a:ea typeface="Lato"/>
                <a:cs typeface="Lato"/>
                <a:sym typeface="Lato"/>
              </a:rPr>
              <a:t>, and infographics &amp; images by </a:t>
            </a:r>
            <a:r>
              <a:rPr lang="en" sz="1467" b="1">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Freepik</a:t>
            </a:r>
            <a:r>
              <a:rPr lang="en" sz="1467">
                <a:solidFill>
                  <a:schemeClr val="dk1"/>
                </a:solidFill>
                <a:latin typeface="Lato"/>
                <a:ea typeface="Lato"/>
                <a:cs typeface="Lato"/>
                <a:sym typeface="Lato"/>
              </a:rPr>
              <a:t> </a:t>
            </a:r>
            <a:endParaRPr sz="1467">
              <a:solidFill>
                <a:schemeClr val="dk1"/>
              </a:solidFill>
              <a:latin typeface="Lato"/>
              <a:ea typeface="Lato"/>
              <a:cs typeface="Lato"/>
              <a:sym typeface="Lato"/>
            </a:endParaRPr>
          </a:p>
        </p:txBody>
      </p:sp>
      <p:sp>
        <p:nvSpPr>
          <p:cNvPr id="626" name="Google Shape;626;p38"/>
          <p:cNvSpPr/>
          <p:nvPr/>
        </p:nvSpPr>
        <p:spPr>
          <a:xfrm>
            <a:off x="8852000" y="285304"/>
            <a:ext cx="4222667" cy="664800"/>
          </a:xfrm>
          <a:custGeom>
            <a:avLst/>
            <a:gdLst/>
            <a:ahLst/>
            <a:cxnLst/>
            <a:rect l="l" t="t" r="r" b="b"/>
            <a:pathLst>
              <a:path w="20313" h="3198" extrusionOk="0">
                <a:moveTo>
                  <a:pt x="14325" y="0"/>
                </a:moveTo>
                <a:cubicBezTo>
                  <a:pt x="13054" y="0"/>
                  <a:pt x="11959" y="656"/>
                  <a:pt x="11552" y="1580"/>
                </a:cubicBezTo>
                <a:cubicBezTo>
                  <a:pt x="11363" y="1539"/>
                  <a:pt x="11150" y="1502"/>
                  <a:pt x="10956" y="1502"/>
                </a:cubicBezTo>
                <a:cubicBezTo>
                  <a:pt x="10725" y="1502"/>
                  <a:pt x="10513" y="1539"/>
                  <a:pt x="10323" y="1599"/>
                </a:cubicBezTo>
                <a:cubicBezTo>
                  <a:pt x="9843" y="906"/>
                  <a:pt x="8955" y="425"/>
                  <a:pt x="7953" y="425"/>
                </a:cubicBezTo>
                <a:cubicBezTo>
                  <a:pt x="6858" y="425"/>
                  <a:pt x="5915" y="980"/>
                  <a:pt x="5453" y="1770"/>
                </a:cubicBezTo>
                <a:cubicBezTo>
                  <a:pt x="4931" y="1964"/>
                  <a:pt x="4529" y="2366"/>
                  <a:pt x="4372" y="2906"/>
                </a:cubicBezTo>
                <a:cubicBezTo>
                  <a:pt x="3739" y="2620"/>
                  <a:pt x="2870" y="2426"/>
                  <a:pt x="1891" y="2426"/>
                </a:cubicBezTo>
                <a:cubicBezTo>
                  <a:pt x="791" y="2426"/>
                  <a:pt x="1" y="2638"/>
                  <a:pt x="426" y="3198"/>
                </a:cubicBezTo>
                <a:lnTo>
                  <a:pt x="20313" y="3198"/>
                </a:lnTo>
                <a:cubicBezTo>
                  <a:pt x="20257" y="2481"/>
                  <a:pt x="19814" y="1927"/>
                  <a:pt x="18525" y="1927"/>
                </a:cubicBezTo>
                <a:cubicBezTo>
                  <a:pt x="18118" y="1927"/>
                  <a:pt x="17674" y="1982"/>
                  <a:pt x="17254" y="2079"/>
                </a:cubicBezTo>
                <a:cubicBezTo>
                  <a:pt x="17041" y="906"/>
                  <a:pt x="15808" y="0"/>
                  <a:pt x="14325"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7" name="Google Shape;627;p38"/>
          <p:cNvSpPr/>
          <p:nvPr/>
        </p:nvSpPr>
        <p:spPr>
          <a:xfrm>
            <a:off x="561169" y="1165402"/>
            <a:ext cx="4018791" cy="672769"/>
          </a:xfrm>
          <a:custGeom>
            <a:avLst/>
            <a:gdLst/>
            <a:ahLst/>
            <a:cxnLst/>
            <a:rect l="l" t="t" r="r" b="b"/>
            <a:pathLst>
              <a:path w="22448" h="3758" extrusionOk="0">
                <a:moveTo>
                  <a:pt x="5911" y="1"/>
                </a:moveTo>
                <a:cubicBezTo>
                  <a:pt x="4312" y="1"/>
                  <a:pt x="2944" y="1004"/>
                  <a:pt x="2404" y="2408"/>
                </a:cubicBezTo>
                <a:cubicBezTo>
                  <a:pt x="2251" y="2371"/>
                  <a:pt x="2099" y="2371"/>
                  <a:pt x="1923" y="2371"/>
                </a:cubicBezTo>
                <a:cubicBezTo>
                  <a:pt x="865" y="2371"/>
                  <a:pt x="1" y="2986"/>
                  <a:pt x="1" y="3758"/>
                </a:cubicBezTo>
                <a:lnTo>
                  <a:pt x="22448" y="3758"/>
                </a:lnTo>
                <a:cubicBezTo>
                  <a:pt x="22369" y="2870"/>
                  <a:pt x="21773" y="2371"/>
                  <a:pt x="20059" y="2371"/>
                </a:cubicBezTo>
                <a:cubicBezTo>
                  <a:pt x="19250" y="2371"/>
                  <a:pt x="18368" y="2464"/>
                  <a:pt x="17596" y="2676"/>
                </a:cubicBezTo>
                <a:cubicBezTo>
                  <a:pt x="17420" y="1350"/>
                  <a:pt x="16288" y="311"/>
                  <a:pt x="14921" y="311"/>
                </a:cubicBezTo>
                <a:cubicBezTo>
                  <a:pt x="13955" y="311"/>
                  <a:pt x="13091" y="828"/>
                  <a:pt x="12629" y="1600"/>
                </a:cubicBezTo>
                <a:lnTo>
                  <a:pt x="12592" y="1600"/>
                </a:lnTo>
                <a:cubicBezTo>
                  <a:pt x="12167" y="1600"/>
                  <a:pt x="11783" y="1678"/>
                  <a:pt x="11437" y="1849"/>
                </a:cubicBezTo>
                <a:cubicBezTo>
                  <a:pt x="10975" y="962"/>
                  <a:pt x="10028" y="366"/>
                  <a:pt x="8932" y="366"/>
                </a:cubicBezTo>
                <a:cubicBezTo>
                  <a:pt x="8567" y="366"/>
                  <a:pt x="8202" y="445"/>
                  <a:pt x="7874" y="560"/>
                </a:cubicBezTo>
                <a:cubicBezTo>
                  <a:pt x="7315" y="214"/>
                  <a:pt x="6622" y="1"/>
                  <a:pt x="5911"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8" name="Google Shape;628;p38"/>
          <p:cNvSpPr/>
          <p:nvPr/>
        </p:nvSpPr>
        <p:spPr>
          <a:xfrm>
            <a:off x="10617232" y="3429000"/>
            <a:ext cx="1949291" cy="323877"/>
          </a:xfrm>
          <a:custGeom>
            <a:avLst/>
            <a:gdLst/>
            <a:ahLst/>
            <a:cxnLst/>
            <a:rect l="l" t="t" r="r" b="b"/>
            <a:pathLst>
              <a:path w="9377" h="1558" extrusionOk="0">
                <a:moveTo>
                  <a:pt x="6909" y="0"/>
                </a:moveTo>
                <a:cubicBezTo>
                  <a:pt x="6604" y="0"/>
                  <a:pt x="6331" y="74"/>
                  <a:pt x="6082" y="231"/>
                </a:cubicBezTo>
                <a:cubicBezTo>
                  <a:pt x="5948" y="171"/>
                  <a:pt x="5814" y="152"/>
                  <a:pt x="5638" y="152"/>
                </a:cubicBezTo>
                <a:cubicBezTo>
                  <a:pt x="5199" y="152"/>
                  <a:pt x="4792" y="402"/>
                  <a:pt x="4598" y="767"/>
                </a:cubicBezTo>
                <a:cubicBezTo>
                  <a:pt x="4464" y="693"/>
                  <a:pt x="4293" y="652"/>
                  <a:pt x="4118" y="652"/>
                </a:cubicBezTo>
                <a:lnTo>
                  <a:pt x="4099" y="652"/>
                </a:lnTo>
                <a:cubicBezTo>
                  <a:pt x="3905" y="347"/>
                  <a:pt x="3559" y="116"/>
                  <a:pt x="3157" y="116"/>
                </a:cubicBezTo>
                <a:cubicBezTo>
                  <a:pt x="2579" y="116"/>
                  <a:pt x="2099" y="554"/>
                  <a:pt x="2039" y="1114"/>
                </a:cubicBezTo>
                <a:cubicBezTo>
                  <a:pt x="1710" y="1017"/>
                  <a:pt x="1327" y="980"/>
                  <a:pt x="999" y="980"/>
                </a:cubicBezTo>
                <a:cubicBezTo>
                  <a:pt x="287" y="980"/>
                  <a:pt x="38" y="1192"/>
                  <a:pt x="1" y="1557"/>
                </a:cubicBezTo>
                <a:lnTo>
                  <a:pt x="9376" y="1557"/>
                </a:lnTo>
                <a:cubicBezTo>
                  <a:pt x="9376" y="1229"/>
                  <a:pt x="9029" y="980"/>
                  <a:pt x="8586" y="980"/>
                </a:cubicBezTo>
                <a:cubicBezTo>
                  <a:pt x="8507" y="980"/>
                  <a:pt x="8433" y="980"/>
                  <a:pt x="8373" y="998"/>
                </a:cubicBezTo>
                <a:cubicBezTo>
                  <a:pt x="8142" y="402"/>
                  <a:pt x="7583" y="0"/>
                  <a:pt x="6909"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9" name="Google Shape;629;p38"/>
          <p:cNvSpPr/>
          <p:nvPr/>
        </p:nvSpPr>
        <p:spPr>
          <a:xfrm flipH="1">
            <a:off x="8" y="5749103"/>
            <a:ext cx="12191992" cy="1113984"/>
          </a:xfrm>
          <a:custGeom>
            <a:avLst/>
            <a:gdLst/>
            <a:ahLst/>
            <a:cxnLst/>
            <a:rect l="l" t="t" r="r" b="b"/>
            <a:pathLst>
              <a:path w="54177" h="13534" extrusionOk="0">
                <a:moveTo>
                  <a:pt x="54177" y="0"/>
                </a:moveTo>
                <a:cubicBezTo>
                  <a:pt x="50268" y="735"/>
                  <a:pt x="46729" y="2967"/>
                  <a:pt x="42954" y="4353"/>
                </a:cubicBezTo>
                <a:cubicBezTo>
                  <a:pt x="38370" y="6025"/>
                  <a:pt x="33421" y="6413"/>
                  <a:pt x="28533" y="6797"/>
                </a:cubicBezTo>
                <a:cubicBezTo>
                  <a:pt x="27244" y="6892"/>
                  <a:pt x="25938" y="6992"/>
                  <a:pt x="24641" y="6992"/>
                </a:cubicBezTo>
                <a:cubicBezTo>
                  <a:pt x="23049" y="6992"/>
                  <a:pt x="21473" y="6842"/>
                  <a:pt x="19966" y="6353"/>
                </a:cubicBezTo>
                <a:cubicBezTo>
                  <a:pt x="16482" y="5258"/>
                  <a:pt x="13728" y="2523"/>
                  <a:pt x="10319" y="1197"/>
                </a:cubicBezTo>
                <a:cubicBezTo>
                  <a:pt x="8840" y="596"/>
                  <a:pt x="7223" y="310"/>
                  <a:pt x="5624" y="310"/>
                </a:cubicBezTo>
                <a:cubicBezTo>
                  <a:pt x="3947" y="310"/>
                  <a:pt x="1655" y="559"/>
                  <a:pt x="1" y="1446"/>
                </a:cubicBezTo>
                <a:lnTo>
                  <a:pt x="1" y="13534"/>
                </a:lnTo>
                <a:lnTo>
                  <a:pt x="54177" y="13534"/>
                </a:lnTo>
                <a:lnTo>
                  <a:pt x="54177" y="0"/>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30" name="Google Shape;630;p38"/>
          <p:cNvSpPr/>
          <p:nvPr/>
        </p:nvSpPr>
        <p:spPr>
          <a:xfrm flipH="1">
            <a:off x="0" y="6030428"/>
            <a:ext cx="12191955" cy="827608"/>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rgbClr val="47CC23"/>
              </a:gs>
              <a:gs pos="100000">
                <a:srgbClr val="235814"/>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1" name="Google Shape;631;p38"/>
          <p:cNvGrpSpPr/>
          <p:nvPr/>
        </p:nvGrpSpPr>
        <p:grpSpPr>
          <a:xfrm>
            <a:off x="1" y="4254741"/>
            <a:ext cx="5916804" cy="2603343"/>
            <a:chOff x="0" y="4526555"/>
            <a:chExt cx="1402175" cy="616945"/>
          </a:xfrm>
        </p:grpSpPr>
        <p:grpSp>
          <p:nvGrpSpPr>
            <p:cNvPr id="632" name="Google Shape;632;p38"/>
            <p:cNvGrpSpPr/>
            <p:nvPr/>
          </p:nvGrpSpPr>
          <p:grpSpPr>
            <a:xfrm flipH="1">
              <a:off x="392950" y="4723427"/>
              <a:ext cx="1009225" cy="420073"/>
              <a:chOff x="8749425" y="2113677"/>
              <a:chExt cx="1009225" cy="420073"/>
            </a:xfrm>
          </p:grpSpPr>
          <p:sp>
            <p:nvSpPr>
              <p:cNvPr id="633" name="Google Shape;633;p38"/>
              <p:cNvSpPr/>
              <p:nvPr/>
            </p:nvSpPr>
            <p:spPr>
              <a:xfrm>
                <a:off x="8749425" y="2441650"/>
                <a:ext cx="150300" cy="92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38"/>
              <p:cNvSpPr/>
              <p:nvPr/>
            </p:nvSpPr>
            <p:spPr>
              <a:xfrm>
                <a:off x="8799556" y="2113677"/>
                <a:ext cx="959094" cy="418294"/>
              </a:xfrm>
              <a:custGeom>
                <a:avLst/>
                <a:gdLst/>
                <a:ahLst/>
                <a:cxnLst/>
                <a:rect l="l" t="t" r="r" b="b"/>
                <a:pathLst>
                  <a:path w="20003" h="8724" extrusionOk="0">
                    <a:moveTo>
                      <a:pt x="19388" y="0"/>
                    </a:moveTo>
                    <a:cubicBezTo>
                      <a:pt x="18963" y="0"/>
                      <a:pt x="18908" y="1174"/>
                      <a:pt x="18908" y="1174"/>
                    </a:cubicBezTo>
                    <a:cubicBezTo>
                      <a:pt x="18908" y="1174"/>
                      <a:pt x="18769" y="790"/>
                      <a:pt x="18252" y="693"/>
                    </a:cubicBezTo>
                    <a:cubicBezTo>
                      <a:pt x="18218" y="689"/>
                      <a:pt x="18185" y="686"/>
                      <a:pt x="18154" y="686"/>
                    </a:cubicBezTo>
                    <a:cubicBezTo>
                      <a:pt x="17683" y="686"/>
                      <a:pt x="17480" y="1174"/>
                      <a:pt x="17480" y="1174"/>
                    </a:cubicBezTo>
                    <a:cubicBezTo>
                      <a:pt x="17480" y="1174"/>
                      <a:pt x="17425" y="656"/>
                      <a:pt x="17000" y="619"/>
                    </a:cubicBezTo>
                    <a:cubicBezTo>
                      <a:pt x="16989" y="618"/>
                      <a:pt x="16978" y="618"/>
                      <a:pt x="16968" y="618"/>
                    </a:cubicBezTo>
                    <a:cubicBezTo>
                      <a:pt x="16564" y="618"/>
                      <a:pt x="16367" y="1386"/>
                      <a:pt x="16367" y="1386"/>
                    </a:cubicBezTo>
                    <a:cubicBezTo>
                      <a:pt x="16367" y="1386"/>
                      <a:pt x="15966" y="909"/>
                      <a:pt x="15605" y="909"/>
                    </a:cubicBezTo>
                    <a:cubicBezTo>
                      <a:pt x="15568" y="909"/>
                      <a:pt x="15533" y="914"/>
                      <a:pt x="15498" y="924"/>
                    </a:cubicBezTo>
                    <a:cubicBezTo>
                      <a:pt x="15114" y="1021"/>
                      <a:pt x="15285" y="1890"/>
                      <a:pt x="15285" y="1890"/>
                    </a:cubicBezTo>
                    <a:cubicBezTo>
                      <a:pt x="15285" y="1890"/>
                      <a:pt x="14980" y="1137"/>
                      <a:pt x="14343" y="924"/>
                    </a:cubicBezTo>
                    <a:cubicBezTo>
                      <a:pt x="14311" y="915"/>
                      <a:pt x="14279" y="911"/>
                      <a:pt x="14246" y="911"/>
                    </a:cubicBezTo>
                    <a:cubicBezTo>
                      <a:pt x="13588" y="911"/>
                      <a:pt x="12629" y="2620"/>
                      <a:pt x="12629" y="2620"/>
                    </a:cubicBezTo>
                    <a:cubicBezTo>
                      <a:pt x="12629" y="2620"/>
                      <a:pt x="12222" y="1477"/>
                      <a:pt x="11322" y="1477"/>
                    </a:cubicBezTo>
                    <a:cubicBezTo>
                      <a:pt x="11224" y="1477"/>
                      <a:pt x="11121" y="1490"/>
                      <a:pt x="11011" y="1520"/>
                    </a:cubicBezTo>
                    <a:cubicBezTo>
                      <a:pt x="9875" y="1848"/>
                      <a:pt x="9990" y="3928"/>
                      <a:pt x="9990" y="3928"/>
                    </a:cubicBezTo>
                    <a:cubicBezTo>
                      <a:pt x="9990" y="3928"/>
                      <a:pt x="9788" y="3294"/>
                      <a:pt x="9007" y="3294"/>
                    </a:cubicBezTo>
                    <a:cubicBezTo>
                      <a:pt x="8996" y="3294"/>
                      <a:pt x="8985" y="3294"/>
                      <a:pt x="8974" y="3295"/>
                    </a:cubicBezTo>
                    <a:cubicBezTo>
                      <a:pt x="8142" y="3313"/>
                      <a:pt x="7934" y="5046"/>
                      <a:pt x="7934" y="5046"/>
                    </a:cubicBezTo>
                    <a:cubicBezTo>
                      <a:pt x="7934" y="5046"/>
                      <a:pt x="7333" y="3897"/>
                      <a:pt x="6453" y="3897"/>
                    </a:cubicBezTo>
                    <a:cubicBezTo>
                      <a:pt x="6401" y="3897"/>
                      <a:pt x="6348" y="3901"/>
                      <a:pt x="6294" y="3909"/>
                    </a:cubicBezTo>
                    <a:cubicBezTo>
                      <a:pt x="5351" y="4043"/>
                      <a:pt x="5083" y="5757"/>
                      <a:pt x="5083" y="5757"/>
                    </a:cubicBezTo>
                    <a:cubicBezTo>
                      <a:pt x="5083" y="5757"/>
                      <a:pt x="4773" y="5137"/>
                      <a:pt x="4364" y="5137"/>
                    </a:cubicBezTo>
                    <a:cubicBezTo>
                      <a:pt x="4340" y="5137"/>
                      <a:pt x="4317" y="5139"/>
                      <a:pt x="4293" y="5143"/>
                    </a:cubicBezTo>
                    <a:cubicBezTo>
                      <a:pt x="3891" y="5198"/>
                      <a:pt x="3891" y="5873"/>
                      <a:pt x="3891" y="5873"/>
                    </a:cubicBezTo>
                    <a:cubicBezTo>
                      <a:pt x="3891" y="5873"/>
                      <a:pt x="3224" y="4659"/>
                      <a:pt x="2403" y="4659"/>
                    </a:cubicBezTo>
                    <a:cubicBezTo>
                      <a:pt x="2341" y="4659"/>
                      <a:pt x="2277" y="4666"/>
                      <a:pt x="2214" y="4681"/>
                    </a:cubicBezTo>
                    <a:cubicBezTo>
                      <a:pt x="1308" y="4893"/>
                      <a:pt x="1387" y="6280"/>
                      <a:pt x="1387" y="6280"/>
                    </a:cubicBezTo>
                    <a:lnTo>
                      <a:pt x="1" y="6949"/>
                    </a:lnTo>
                    <a:lnTo>
                      <a:pt x="828" y="8724"/>
                    </a:lnTo>
                    <a:lnTo>
                      <a:pt x="20003" y="8724"/>
                    </a:lnTo>
                    <a:lnTo>
                      <a:pt x="20003" y="541"/>
                    </a:lnTo>
                    <a:cubicBezTo>
                      <a:pt x="20003" y="541"/>
                      <a:pt x="19832" y="0"/>
                      <a:pt x="193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38"/>
              <p:cNvSpPr/>
              <p:nvPr/>
            </p:nvSpPr>
            <p:spPr>
              <a:xfrm>
                <a:off x="9518680" y="2347231"/>
                <a:ext cx="191023" cy="128212"/>
              </a:xfrm>
              <a:custGeom>
                <a:avLst/>
                <a:gdLst/>
                <a:ahLst/>
                <a:cxnLst/>
                <a:rect l="l" t="t" r="r" b="b"/>
                <a:pathLst>
                  <a:path w="3984" h="2674" extrusionOk="0">
                    <a:moveTo>
                      <a:pt x="1531" y="0"/>
                    </a:moveTo>
                    <a:cubicBezTo>
                      <a:pt x="1015" y="0"/>
                      <a:pt x="522" y="309"/>
                      <a:pt x="306" y="808"/>
                    </a:cubicBezTo>
                    <a:cubicBezTo>
                      <a:pt x="1" y="1501"/>
                      <a:pt x="329" y="2291"/>
                      <a:pt x="999" y="2582"/>
                    </a:cubicBezTo>
                    <a:cubicBezTo>
                      <a:pt x="1158" y="2648"/>
                      <a:pt x="1402" y="2673"/>
                      <a:pt x="1682" y="2673"/>
                    </a:cubicBezTo>
                    <a:cubicBezTo>
                      <a:pt x="2624" y="2673"/>
                      <a:pt x="3984" y="2388"/>
                      <a:pt x="3984" y="2388"/>
                    </a:cubicBezTo>
                    <a:cubicBezTo>
                      <a:pt x="3984" y="2388"/>
                      <a:pt x="2755" y="406"/>
                      <a:pt x="2062" y="115"/>
                    </a:cubicBezTo>
                    <a:cubicBezTo>
                      <a:pt x="1889" y="37"/>
                      <a:pt x="1709" y="0"/>
                      <a:pt x="15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38"/>
              <p:cNvSpPr/>
              <p:nvPr/>
            </p:nvSpPr>
            <p:spPr>
              <a:xfrm>
                <a:off x="9272995" y="2357252"/>
                <a:ext cx="158898" cy="158131"/>
              </a:xfrm>
              <a:custGeom>
                <a:avLst/>
                <a:gdLst/>
                <a:ahLst/>
                <a:cxnLst/>
                <a:rect l="l" t="t" r="r" b="b"/>
                <a:pathLst>
                  <a:path w="3314" h="3298" extrusionOk="0">
                    <a:moveTo>
                      <a:pt x="1843" y="0"/>
                    </a:moveTo>
                    <a:cubicBezTo>
                      <a:pt x="1483" y="0"/>
                      <a:pt x="1121" y="145"/>
                      <a:pt x="851" y="428"/>
                    </a:cubicBezTo>
                    <a:cubicBezTo>
                      <a:pt x="347" y="968"/>
                      <a:pt x="1" y="3297"/>
                      <a:pt x="1" y="3297"/>
                    </a:cubicBezTo>
                    <a:cubicBezTo>
                      <a:pt x="1" y="3297"/>
                      <a:pt x="2311" y="2794"/>
                      <a:pt x="2815" y="2258"/>
                    </a:cubicBezTo>
                    <a:cubicBezTo>
                      <a:pt x="3314" y="1717"/>
                      <a:pt x="3295" y="871"/>
                      <a:pt x="2755" y="368"/>
                    </a:cubicBezTo>
                    <a:cubicBezTo>
                      <a:pt x="2499" y="121"/>
                      <a:pt x="2172" y="0"/>
                      <a:pt x="18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38"/>
              <p:cNvSpPr/>
              <p:nvPr/>
            </p:nvSpPr>
            <p:spPr>
              <a:xfrm>
                <a:off x="9145597" y="2359362"/>
                <a:ext cx="101745" cy="130801"/>
              </a:xfrm>
              <a:custGeom>
                <a:avLst/>
                <a:gdLst/>
                <a:ahLst/>
                <a:cxnLst/>
                <a:rect l="l" t="t" r="r" b="b"/>
                <a:pathLst>
                  <a:path w="2122" h="2728" extrusionOk="0">
                    <a:moveTo>
                      <a:pt x="1660" y="0"/>
                    </a:moveTo>
                    <a:cubicBezTo>
                      <a:pt x="1660" y="0"/>
                      <a:pt x="329" y="998"/>
                      <a:pt x="176" y="1479"/>
                    </a:cubicBezTo>
                    <a:cubicBezTo>
                      <a:pt x="1" y="1983"/>
                      <a:pt x="273" y="2519"/>
                      <a:pt x="772" y="2676"/>
                    </a:cubicBezTo>
                    <a:cubicBezTo>
                      <a:pt x="875" y="2711"/>
                      <a:pt x="978" y="2727"/>
                      <a:pt x="1080" y="2727"/>
                    </a:cubicBezTo>
                    <a:cubicBezTo>
                      <a:pt x="1477" y="2727"/>
                      <a:pt x="1843" y="2477"/>
                      <a:pt x="1965" y="2080"/>
                    </a:cubicBezTo>
                    <a:cubicBezTo>
                      <a:pt x="2122" y="1576"/>
                      <a:pt x="1660" y="0"/>
                      <a:pt x="166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38"/>
              <p:cNvSpPr/>
              <p:nvPr/>
            </p:nvSpPr>
            <p:spPr>
              <a:xfrm>
                <a:off x="8906576" y="2373986"/>
                <a:ext cx="62955" cy="79545"/>
              </a:xfrm>
              <a:custGeom>
                <a:avLst/>
                <a:gdLst/>
                <a:ahLst/>
                <a:cxnLst/>
                <a:rect l="l" t="t" r="r" b="b"/>
                <a:pathLst>
                  <a:path w="1313" h="1659" extrusionOk="0">
                    <a:moveTo>
                      <a:pt x="97" y="0"/>
                    </a:moveTo>
                    <a:lnTo>
                      <a:pt x="97" y="0"/>
                    </a:lnTo>
                    <a:cubicBezTo>
                      <a:pt x="97" y="0"/>
                      <a:pt x="0" y="1058"/>
                      <a:pt x="134" y="1350"/>
                    </a:cubicBezTo>
                    <a:cubicBezTo>
                      <a:pt x="245" y="1551"/>
                      <a:pt x="448" y="1658"/>
                      <a:pt x="659" y="1658"/>
                    </a:cubicBezTo>
                    <a:cubicBezTo>
                      <a:pt x="748" y="1658"/>
                      <a:pt x="839" y="1639"/>
                      <a:pt x="924" y="1599"/>
                    </a:cubicBezTo>
                    <a:cubicBezTo>
                      <a:pt x="1197" y="1447"/>
                      <a:pt x="1313" y="1100"/>
                      <a:pt x="1174" y="827"/>
                    </a:cubicBezTo>
                    <a:cubicBezTo>
                      <a:pt x="1021" y="541"/>
                      <a:pt x="97"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38"/>
              <p:cNvSpPr/>
              <p:nvPr/>
            </p:nvSpPr>
            <p:spPr>
              <a:xfrm>
                <a:off x="9652503" y="2329155"/>
                <a:ext cx="78490" cy="54229"/>
              </a:xfrm>
              <a:custGeom>
                <a:avLst/>
                <a:gdLst/>
                <a:ahLst/>
                <a:cxnLst/>
                <a:rect l="l" t="t" r="r" b="b"/>
                <a:pathLst>
                  <a:path w="1637" h="1131" extrusionOk="0">
                    <a:moveTo>
                      <a:pt x="1011" y="1"/>
                    </a:moveTo>
                    <a:cubicBezTo>
                      <a:pt x="922" y="1"/>
                      <a:pt x="832" y="23"/>
                      <a:pt x="749" y="71"/>
                    </a:cubicBezTo>
                    <a:cubicBezTo>
                      <a:pt x="463" y="205"/>
                      <a:pt x="1" y="1069"/>
                      <a:pt x="1" y="1069"/>
                    </a:cubicBezTo>
                    <a:cubicBezTo>
                      <a:pt x="1" y="1069"/>
                      <a:pt x="428" y="1131"/>
                      <a:pt x="799" y="1131"/>
                    </a:cubicBezTo>
                    <a:cubicBezTo>
                      <a:pt x="984" y="1131"/>
                      <a:pt x="1156" y="1116"/>
                      <a:pt x="1253" y="1069"/>
                    </a:cubicBezTo>
                    <a:cubicBezTo>
                      <a:pt x="1521" y="935"/>
                      <a:pt x="1636" y="589"/>
                      <a:pt x="1502" y="321"/>
                    </a:cubicBezTo>
                    <a:cubicBezTo>
                      <a:pt x="1409" y="118"/>
                      <a:pt x="1213" y="1"/>
                      <a:pt x="1011"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38"/>
              <p:cNvSpPr/>
              <p:nvPr/>
            </p:nvSpPr>
            <p:spPr>
              <a:xfrm>
                <a:off x="9599808" y="2204250"/>
                <a:ext cx="101697" cy="85730"/>
              </a:xfrm>
              <a:custGeom>
                <a:avLst/>
                <a:gdLst/>
                <a:ahLst/>
                <a:cxnLst/>
                <a:rect l="l" t="t" r="r" b="b"/>
                <a:pathLst>
                  <a:path w="2121" h="1788" extrusionOk="0">
                    <a:moveTo>
                      <a:pt x="0" y="1"/>
                    </a:moveTo>
                    <a:cubicBezTo>
                      <a:pt x="0" y="1"/>
                      <a:pt x="388" y="1346"/>
                      <a:pt x="735" y="1618"/>
                    </a:cubicBezTo>
                    <a:cubicBezTo>
                      <a:pt x="875" y="1732"/>
                      <a:pt x="1046" y="1787"/>
                      <a:pt x="1218" y="1787"/>
                    </a:cubicBezTo>
                    <a:cubicBezTo>
                      <a:pt x="1450" y="1787"/>
                      <a:pt x="1684" y="1688"/>
                      <a:pt x="1848" y="1503"/>
                    </a:cubicBezTo>
                    <a:cubicBezTo>
                      <a:pt x="2121" y="1156"/>
                      <a:pt x="2061" y="652"/>
                      <a:pt x="1714" y="384"/>
                    </a:cubicBezTo>
                    <a:cubicBezTo>
                      <a:pt x="1386" y="93"/>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38"/>
              <p:cNvSpPr/>
              <p:nvPr/>
            </p:nvSpPr>
            <p:spPr>
              <a:xfrm>
                <a:off x="8970347" y="2343635"/>
                <a:ext cx="20234" cy="21912"/>
              </a:xfrm>
              <a:custGeom>
                <a:avLst/>
                <a:gdLst/>
                <a:ahLst/>
                <a:cxnLst/>
                <a:rect l="l" t="t" r="r" b="b"/>
                <a:pathLst>
                  <a:path w="422" h="457" extrusionOk="0">
                    <a:moveTo>
                      <a:pt x="1" y="0"/>
                    </a:moveTo>
                    <a:cubicBezTo>
                      <a:pt x="1" y="0"/>
                      <a:pt x="19" y="305"/>
                      <a:pt x="75" y="384"/>
                    </a:cubicBezTo>
                    <a:cubicBezTo>
                      <a:pt x="111" y="431"/>
                      <a:pt x="167" y="456"/>
                      <a:pt x="223" y="456"/>
                    </a:cubicBezTo>
                    <a:cubicBezTo>
                      <a:pt x="260" y="456"/>
                      <a:pt x="298" y="445"/>
                      <a:pt x="329" y="421"/>
                    </a:cubicBezTo>
                    <a:cubicBezTo>
                      <a:pt x="403" y="347"/>
                      <a:pt x="421" y="231"/>
                      <a:pt x="366" y="153"/>
                    </a:cubicBezTo>
                    <a:cubicBezTo>
                      <a:pt x="287" y="74"/>
                      <a:pt x="1" y="0"/>
                      <a:pt x="1"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38"/>
              <p:cNvSpPr/>
              <p:nvPr/>
            </p:nvSpPr>
            <p:spPr>
              <a:xfrm>
                <a:off x="9023761" y="2456169"/>
                <a:ext cx="75805" cy="63051"/>
              </a:xfrm>
              <a:custGeom>
                <a:avLst/>
                <a:gdLst/>
                <a:ahLst/>
                <a:cxnLst/>
                <a:rect l="l" t="t" r="r" b="b"/>
                <a:pathLst>
                  <a:path w="1581" h="1315" extrusionOk="0">
                    <a:moveTo>
                      <a:pt x="1" y="1"/>
                    </a:moveTo>
                    <a:cubicBezTo>
                      <a:pt x="1" y="1"/>
                      <a:pt x="310" y="985"/>
                      <a:pt x="560" y="1193"/>
                    </a:cubicBezTo>
                    <a:cubicBezTo>
                      <a:pt x="664" y="1274"/>
                      <a:pt x="789" y="1315"/>
                      <a:pt x="915" y="1315"/>
                    </a:cubicBezTo>
                    <a:cubicBezTo>
                      <a:pt x="1090" y="1315"/>
                      <a:pt x="1266" y="1236"/>
                      <a:pt x="1387" y="1077"/>
                    </a:cubicBezTo>
                    <a:cubicBezTo>
                      <a:pt x="1581" y="828"/>
                      <a:pt x="1544" y="463"/>
                      <a:pt x="1271" y="269"/>
                    </a:cubicBezTo>
                    <a:cubicBezTo>
                      <a:pt x="1022" y="61"/>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38"/>
              <p:cNvSpPr/>
              <p:nvPr/>
            </p:nvSpPr>
            <p:spPr>
              <a:xfrm>
                <a:off x="8807755" y="2468971"/>
                <a:ext cx="57441" cy="37974"/>
              </a:xfrm>
              <a:custGeom>
                <a:avLst/>
                <a:gdLst/>
                <a:ahLst/>
                <a:cxnLst/>
                <a:rect l="l" t="t" r="r" b="b"/>
                <a:pathLst>
                  <a:path w="1198" h="792" extrusionOk="0">
                    <a:moveTo>
                      <a:pt x="423" y="1"/>
                    </a:moveTo>
                    <a:cubicBezTo>
                      <a:pt x="417" y="1"/>
                      <a:pt x="412" y="1"/>
                      <a:pt x="407" y="2"/>
                    </a:cubicBezTo>
                    <a:cubicBezTo>
                      <a:pt x="176" y="2"/>
                      <a:pt x="0" y="177"/>
                      <a:pt x="24" y="408"/>
                    </a:cubicBezTo>
                    <a:cubicBezTo>
                      <a:pt x="24" y="621"/>
                      <a:pt x="195" y="792"/>
                      <a:pt x="426" y="792"/>
                    </a:cubicBezTo>
                    <a:cubicBezTo>
                      <a:pt x="638" y="773"/>
                      <a:pt x="1197" y="371"/>
                      <a:pt x="1197" y="371"/>
                    </a:cubicBezTo>
                    <a:cubicBezTo>
                      <a:pt x="1197" y="371"/>
                      <a:pt x="646"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4" name="Google Shape;644;p38"/>
            <p:cNvGrpSpPr/>
            <p:nvPr/>
          </p:nvGrpSpPr>
          <p:grpSpPr>
            <a:xfrm>
              <a:off x="0" y="4526555"/>
              <a:ext cx="997883" cy="615118"/>
              <a:chOff x="7378425" y="2211250"/>
              <a:chExt cx="520300" cy="320725"/>
            </a:xfrm>
          </p:grpSpPr>
          <p:sp>
            <p:nvSpPr>
              <p:cNvPr id="645" name="Google Shape;645;p38"/>
              <p:cNvSpPr/>
              <p:nvPr/>
            </p:nvSpPr>
            <p:spPr>
              <a:xfrm>
                <a:off x="7378425" y="2211250"/>
                <a:ext cx="520300" cy="320725"/>
              </a:xfrm>
              <a:custGeom>
                <a:avLst/>
                <a:gdLst/>
                <a:ahLst/>
                <a:cxnLst/>
                <a:rect l="l" t="t" r="r" b="b"/>
                <a:pathLst>
                  <a:path w="20812" h="12829" extrusionOk="0">
                    <a:moveTo>
                      <a:pt x="1185" y="0"/>
                    </a:moveTo>
                    <a:cubicBezTo>
                      <a:pt x="584" y="0"/>
                      <a:pt x="1" y="104"/>
                      <a:pt x="1" y="104"/>
                    </a:cubicBezTo>
                    <a:lnTo>
                      <a:pt x="1" y="12829"/>
                    </a:lnTo>
                    <a:lnTo>
                      <a:pt x="20465" y="12829"/>
                    </a:lnTo>
                    <a:cubicBezTo>
                      <a:pt x="20465" y="12829"/>
                      <a:pt x="20812" y="12076"/>
                      <a:pt x="20313" y="11729"/>
                    </a:cubicBezTo>
                    <a:cubicBezTo>
                      <a:pt x="20153" y="11614"/>
                      <a:pt x="19890" y="11575"/>
                      <a:pt x="19610" y="11575"/>
                    </a:cubicBezTo>
                    <a:cubicBezTo>
                      <a:pt x="19052" y="11575"/>
                      <a:pt x="18428" y="11729"/>
                      <a:pt x="18428" y="11729"/>
                    </a:cubicBezTo>
                    <a:cubicBezTo>
                      <a:pt x="18428" y="11729"/>
                      <a:pt x="18543" y="11364"/>
                      <a:pt x="18483" y="11054"/>
                    </a:cubicBezTo>
                    <a:cubicBezTo>
                      <a:pt x="18446" y="10823"/>
                      <a:pt x="18331" y="10634"/>
                      <a:pt x="18003" y="10574"/>
                    </a:cubicBezTo>
                    <a:cubicBezTo>
                      <a:pt x="17926" y="10565"/>
                      <a:pt x="17849" y="10560"/>
                      <a:pt x="17771" y="10560"/>
                    </a:cubicBezTo>
                    <a:cubicBezTo>
                      <a:pt x="17694" y="10560"/>
                      <a:pt x="17617" y="10565"/>
                      <a:pt x="17540" y="10574"/>
                    </a:cubicBezTo>
                    <a:cubicBezTo>
                      <a:pt x="16963" y="10634"/>
                      <a:pt x="16464" y="10920"/>
                      <a:pt x="16464" y="10920"/>
                    </a:cubicBezTo>
                    <a:cubicBezTo>
                      <a:pt x="16464" y="10920"/>
                      <a:pt x="16501" y="10093"/>
                      <a:pt x="15942" y="10038"/>
                    </a:cubicBezTo>
                    <a:cubicBezTo>
                      <a:pt x="15915" y="10034"/>
                      <a:pt x="15889" y="10032"/>
                      <a:pt x="15863" y="10032"/>
                    </a:cubicBezTo>
                    <a:cubicBezTo>
                      <a:pt x="15344" y="10032"/>
                      <a:pt x="14962" y="10750"/>
                      <a:pt x="14962" y="10750"/>
                    </a:cubicBezTo>
                    <a:cubicBezTo>
                      <a:pt x="14962" y="10750"/>
                      <a:pt x="15055" y="9266"/>
                      <a:pt x="14477" y="9132"/>
                    </a:cubicBezTo>
                    <a:cubicBezTo>
                      <a:pt x="14456" y="9128"/>
                      <a:pt x="14435" y="9126"/>
                      <a:pt x="14412" y="9126"/>
                    </a:cubicBezTo>
                    <a:cubicBezTo>
                      <a:pt x="13842" y="9126"/>
                      <a:pt x="12823" y="10500"/>
                      <a:pt x="12823" y="10500"/>
                    </a:cubicBezTo>
                    <a:cubicBezTo>
                      <a:pt x="12823" y="10500"/>
                      <a:pt x="12957" y="9784"/>
                      <a:pt x="12726" y="9594"/>
                    </a:cubicBezTo>
                    <a:cubicBezTo>
                      <a:pt x="12683" y="9558"/>
                      <a:pt x="12611" y="9544"/>
                      <a:pt x="12523" y="9544"/>
                    </a:cubicBezTo>
                    <a:cubicBezTo>
                      <a:pt x="12133" y="9544"/>
                      <a:pt x="11415" y="9829"/>
                      <a:pt x="11400" y="9844"/>
                    </a:cubicBezTo>
                    <a:cubicBezTo>
                      <a:pt x="11418" y="9825"/>
                      <a:pt x="12033" y="9322"/>
                      <a:pt x="11899" y="8938"/>
                    </a:cubicBezTo>
                    <a:cubicBezTo>
                      <a:pt x="11794" y="8623"/>
                      <a:pt x="11203" y="8589"/>
                      <a:pt x="10953" y="8589"/>
                    </a:cubicBezTo>
                    <a:cubicBezTo>
                      <a:pt x="10884" y="8589"/>
                      <a:pt x="10841" y="8592"/>
                      <a:pt x="10841" y="8592"/>
                    </a:cubicBezTo>
                    <a:cubicBezTo>
                      <a:pt x="10841" y="8592"/>
                      <a:pt x="11686" y="8208"/>
                      <a:pt x="11418" y="7534"/>
                    </a:cubicBezTo>
                    <a:cubicBezTo>
                      <a:pt x="11169" y="6878"/>
                      <a:pt x="10129" y="6822"/>
                      <a:pt x="10129" y="6822"/>
                    </a:cubicBezTo>
                    <a:cubicBezTo>
                      <a:pt x="10129" y="6822"/>
                      <a:pt x="10647" y="6531"/>
                      <a:pt x="10513" y="6203"/>
                    </a:cubicBezTo>
                    <a:cubicBezTo>
                      <a:pt x="10379" y="5856"/>
                      <a:pt x="9764" y="5801"/>
                      <a:pt x="9764" y="5801"/>
                    </a:cubicBezTo>
                    <a:cubicBezTo>
                      <a:pt x="9764" y="5801"/>
                      <a:pt x="10148" y="5625"/>
                      <a:pt x="10263" y="5320"/>
                    </a:cubicBezTo>
                    <a:cubicBezTo>
                      <a:pt x="10319" y="5186"/>
                      <a:pt x="10319" y="5011"/>
                      <a:pt x="10185" y="4817"/>
                    </a:cubicBezTo>
                    <a:cubicBezTo>
                      <a:pt x="9919" y="4471"/>
                      <a:pt x="9373" y="4402"/>
                      <a:pt x="8977" y="4402"/>
                    </a:cubicBezTo>
                    <a:cubicBezTo>
                      <a:pt x="8710" y="4402"/>
                      <a:pt x="8512" y="4433"/>
                      <a:pt x="8512" y="4433"/>
                    </a:cubicBezTo>
                    <a:cubicBezTo>
                      <a:pt x="8512" y="4433"/>
                      <a:pt x="9145" y="3953"/>
                      <a:pt x="8683" y="3643"/>
                    </a:cubicBezTo>
                    <a:cubicBezTo>
                      <a:pt x="8529" y="3541"/>
                      <a:pt x="8309" y="3508"/>
                      <a:pt x="8083" y="3508"/>
                    </a:cubicBezTo>
                    <a:cubicBezTo>
                      <a:pt x="7633" y="3508"/>
                      <a:pt x="7163" y="3643"/>
                      <a:pt x="7163" y="3643"/>
                    </a:cubicBezTo>
                    <a:cubicBezTo>
                      <a:pt x="7163" y="3643"/>
                      <a:pt x="7569" y="3163"/>
                      <a:pt x="6913" y="2585"/>
                    </a:cubicBezTo>
                    <a:cubicBezTo>
                      <a:pt x="6764" y="2454"/>
                      <a:pt x="6547" y="2404"/>
                      <a:pt x="6299" y="2404"/>
                    </a:cubicBezTo>
                    <a:cubicBezTo>
                      <a:pt x="5552" y="2404"/>
                      <a:pt x="4534" y="2862"/>
                      <a:pt x="4315" y="2959"/>
                    </a:cubicBezTo>
                    <a:lnTo>
                      <a:pt x="4315" y="2959"/>
                    </a:lnTo>
                    <a:cubicBezTo>
                      <a:pt x="4491" y="2878"/>
                      <a:pt x="5130" y="2518"/>
                      <a:pt x="4852" y="2275"/>
                    </a:cubicBezTo>
                    <a:cubicBezTo>
                      <a:pt x="4743" y="2180"/>
                      <a:pt x="4563" y="2148"/>
                      <a:pt x="4372" y="2148"/>
                    </a:cubicBezTo>
                    <a:cubicBezTo>
                      <a:pt x="3990" y="2148"/>
                      <a:pt x="3563" y="2275"/>
                      <a:pt x="3563" y="2275"/>
                    </a:cubicBezTo>
                    <a:cubicBezTo>
                      <a:pt x="3563" y="2275"/>
                      <a:pt x="4025" y="1642"/>
                      <a:pt x="3563" y="1374"/>
                    </a:cubicBezTo>
                    <a:cubicBezTo>
                      <a:pt x="3483" y="1330"/>
                      <a:pt x="3388" y="1312"/>
                      <a:pt x="3288" y="1312"/>
                    </a:cubicBezTo>
                    <a:cubicBezTo>
                      <a:pt x="2813" y="1312"/>
                      <a:pt x="2196" y="1721"/>
                      <a:pt x="2196" y="1721"/>
                    </a:cubicBezTo>
                    <a:cubicBezTo>
                      <a:pt x="2196" y="1721"/>
                      <a:pt x="2773" y="1065"/>
                      <a:pt x="2427" y="390"/>
                    </a:cubicBezTo>
                    <a:cubicBezTo>
                      <a:pt x="2264" y="82"/>
                      <a:pt x="1718" y="0"/>
                      <a:pt x="1185"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38"/>
              <p:cNvSpPr/>
              <p:nvPr/>
            </p:nvSpPr>
            <p:spPr>
              <a:xfrm>
                <a:off x="7388600" y="2349550"/>
                <a:ext cx="55350" cy="53025"/>
              </a:xfrm>
              <a:custGeom>
                <a:avLst/>
                <a:gdLst/>
                <a:ahLst/>
                <a:cxnLst/>
                <a:rect l="l" t="t" r="r" b="b"/>
                <a:pathLst>
                  <a:path w="2214" h="2121" extrusionOk="0">
                    <a:moveTo>
                      <a:pt x="2214" y="1"/>
                    </a:moveTo>
                    <a:lnTo>
                      <a:pt x="2214" y="1"/>
                    </a:lnTo>
                    <a:cubicBezTo>
                      <a:pt x="2214" y="1"/>
                      <a:pt x="670" y="324"/>
                      <a:pt x="324" y="652"/>
                    </a:cubicBezTo>
                    <a:cubicBezTo>
                      <a:pt x="0" y="999"/>
                      <a:pt x="0" y="1540"/>
                      <a:pt x="324" y="1868"/>
                    </a:cubicBezTo>
                    <a:cubicBezTo>
                      <a:pt x="490" y="2034"/>
                      <a:pt x="716" y="2121"/>
                      <a:pt x="941" y="2121"/>
                    </a:cubicBezTo>
                    <a:cubicBezTo>
                      <a:pt x="1159" y="2121"/>
                      <a:pt x="1377" y="2039"/>
                      <a:pt x="1539" y="1868"/>
                    </a:cubicBezTo>
                    <a:cubicBezTo>
                      <a:pt x="1867" y="1540"/>
                      <a:pt x="2214" y="1"/>
                      <a:pt x="2214"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38"/>
              <p:cNvSpPr/>
              <p:nvPr/>
            </p:nvSpPr>
            <p:spPr>
              <a:xfrm>
                <a:off x="7499725" y="2280250"/>
                <a:ext cx="52000" cy="35600"/>
              </a:xfrm>
              <a:custGeom>
                <a:avLst/>
                <a:gdLst/>
                <a:ahLst/>
                <a:cxnLst/>
                <a:rect l="l" t="t" r="r" b="b"/>
                <a:pathLst>
                  <a:path w="2080" h="1424" extrusionOk="0">
                    <a:moveTo>
                      <a:pt x="1269" y="1"/>
                    </a:moveTo>
                    <a:cubicBezTo>
                      <a:pt x="1160" y="1"/>
                      <a:pt x="1049" y="25"/>
                      <a:pt x="943" y="75"/>
                    </a:cubicBezTo>
                    <a:cubicBezTo>
                      <a:pt x="596" y="250"/>
                      <a:pt x="0" y="1345"/>
                      <a:pt x="0" y="1345"/>
                    </a:cubicBezTo>
                    <a:cubicBezTo>
                      <a:pt x="0" y="1345"/>
                      <a:pt x="549" y="1423"/>
                      <a:pt x="1017" y="1423"/>
                    </a:cubicBezTo>
                    <a:cubicBezTo>
                      <a:pt x="1251" y="1423"/>
                      <a:pt x="1465" y="1404"/>
                      <a:pt x="1581" y="1345"/>
                    </a:cubicBezTo>
                    <a:cubicBezTo>
                      <a:pt x="1946" y="1174"/>
                      <a:pt x="2080" y="749"/>
                      <a:pt x="1909" y="403"/>
                    </a:cubicBezTo>
                    <a:cubicBezTo>
                      <a:pt x="1784" y="144"/>
                      <a:pt x="1534" y="1"/>
                      <a:pt x="12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38"/>
              <p:cNvSpPr/>
              <p:nvPr/>
            </p:nvSpPr>
            <p:spPr>
              <a:xfrm>
                <a:off x="7698975" y="2429375"/>
                <a:ext cx="14925" cy="13700"/>
              </a:xfrm>
              <a:custGeom>
                <a:avLst/>
                <a:gdLst/>
                <a:ahLst/>
                <a:cxnLst/>
                <a:rect l="l" t="t" r="r" b="b"/>
                <a:pathLst>
                  <a:path w="597" h="548" extrusionOk="0">
                    <a:moveTo>
                      <a:pt x="597" y="1"/>
                    </a:moveTo>
                    <a:cubicBezTo>
                      <a:pt x="597" y="1"/>
                      <a:pt x="195" y="61"/>
                      <a:pt x="98" y="158"/>
                    </a:cubicBezTo>
                    <a:cubicBezTo>
                      <a:pt x="1" y="232"/>
                      <a:pt x="1" y="389"/>
                      <a:pt x="98" y="481"/>
                    </a:cubicBezTo>
                    <a:cubicBezTo>
                      <a:pt x="139" y="523"/>
                      <a:pt x="201" y="547"/>
                      <a:pt x="264" y="547"/>
                    </a:cubicBezTo>
                    <a:cubicBezTo>
                      <a:pt x="322" y="547"/>
                      <a:pt x="380" y="527"/>
                      <a:pt x="426" y="481"/>
                    </a:cubicBezTo>
                    <a:cubicBezTo>
                      <a:pt x="523" y="389"/>
                      <a:pt x="597" y="1"/>
                      <a:pt x="5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38"/>
              <p:cNvSpPr/>
              <p:nvPr/>
            </p:nvSpPr>
            <p:spPr>
              <a:xfrm>
                <a:off x="7470375" y="2335100"/>
                <a:ext cx="32250" cy="32275"/>
              </a:xfrm>
              <a:custGeom>
                <a:avLst/>
                <a:gdLst/>
                <a:ahLst/>
                <a:cxnLst/>
                <a:rect l="l" t="t" r="r" b="b"/>
                <a:pathLst>
                  <a:path w="1290" h="1291" extrusionOk="0">
                    <a:moveTo>
                      <a:pt x="578" y="1"/>
                    </a:moveTo>
                    <a:cubicBezTo>
                      <a:pt x="455" y="1"/>
                      <a:pt x="331" y="45"/>
                      <a:pt x="232" y="135"/>
                    </a:cubicBezTo>
                    <a:cubicBezTo>
                      <a:pt x="19" y="348"/>
                      <a:pt x="1" y="671"/>
                      <a:pt x="195" y="884"/>
                    </a:cubicBezTo>
                    <a:cubicBezTo>
                      <a:pt x="403" y="1096"/>
                      <a:pt x="1290" y="1290"/>
                      <a:pt x="1290" y="1290"/>
                    </a:cubicBezTo>
                    <a:cubicBezTo>
                      <a:pt x="1290" y="1290"/>
                      <a:pt x="1156" y="385"/>
                      <a:pt x="962" y="172"/>
                    </a:cubicBezTo>
                    <a:cubicBezTo>
                      <a:pt x="861" y="59"/>
                      <a:pt x="720" y="1"/>
                      <a:pt x="578"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38"/>
              <p:cNvSpPr/>
              <p:nvPr/>
            </p:nvSpPr>
            <p:spPr>
              <a:xfrm>
                <a:off x="7383750" y="2478925"/>
                <a:ext cx="28900" cy="38425"/>
              </a:xfrm>
              <a:custGeom>
                <a:avLst/>
                <a:gdLst/>
                <a:ahLst/>
                <a:cxnLst/>
                <a:rect l="l" t="t" r="r" b="b"/>
                <a:pathLst>
                  <a:path w="1156" h="1537" extrusionOk="0">
                    <a:moveTo>
                      <a:pt x="827" y="1"/>
                    </a:moveTo>
                    <a:cubicBezTo>
                      <a:pt x="827" y="1"/>
                      <a:pt x="134" y="602"/>
                      <a:pt x="56" y="888"/>
                    </a:cubicBezTo>
                    <a:cubicBezTo>
                      <a:pt x="0" y="1156"/>
                      <a:pt x="153" y="1447"/>
                      <a:pt x="444" y="1526"/>
                    </a:cubicBezTo>
                    <a:cubicBezTo>
                      <a:pt x="480" y="1533"/>
                      <a:pt x="517" y="1537"/>
                      <a:pt x="554" y="1537"/>
                    </a:cubicBezTo>
                    <a:cubicBezTo>
                      <a:pt x="787" y="1537"/>
                      <a:pt x="1013" y="1389"/>
                      <a:pt x="1077" y="1138"/>
                    </a:cubicBezTo>
                    <a:cubicBezTo>
                      <a:pt x="1155" y="870"/>
                      <a:pt x="827" y="1"/>
                      <a:pt x="827"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8"/>
              <p:cNvSpPr/>
              <p:nvPr/>
            </p:nvSpPr>
            <p:spPr>
              <a:xfrm>
                <a:off x="7756275" y="2478175"/>
                <a:ext cx="38500" cy="37875"/>
              </a:xfrm>
              <a:custGeom>
                <a:avLst/>
                <a:gdLst/>
                <a:ahLst/>
                <a:cxnLst/>
                <a:rect l="l" t="t" r="r" b="b"/>
                <a:pathLst>
                  <a:path w="1540" h="1515" extrusionOk="0">
                    <a:moveTo>
                      <a:pt x="701" y="1"/>
                    </a:moveTo>
                    <a:cubicBezTo>
                      <a:pt x="545" y="1"/>
                      <a:pt x="389" y="58"/>
                      <a:pt x="269" y="170"/>
                    </a:cubicBezTo>
                    <a:cubicBezTo>
                      <a:pt x="19" y="401"/>
                      <a:pt x="1" y="784"/>
                      <a:pt x="232" y="1034"/>
                    </a:cubicBezTo>
                    <a:cubicBezTo>
                      <a:pt x="481" y="1283"/>
                      <a:pt x="1539" y="1514"/>
                      <a:pt x="1539" y="1514"/>
                    </a:cubicBezTo>
                    <a:cubicBezTo>
                      <a:pt x="1539" y="1514"/>
                      <a:pt x="1387" y="456"/>
                      <a:pt x="1156" y="207"/>
                    </a:cubicBezTo>
                    <a:cubicBezTo>
                      <a:pt x="1036" y="68"/>
                      <a:pt x="869" y="1"/>
                      <a:pt x="7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8"/>
              <p:cNvSpPr/>
              <p:nvPr/>
            </p:nvSpPr>
            <p:spPr>
              <a:xfrm>
                <a:off x="7418400" y="2260050"/>
                <a:ext cx="37575" cy="47750"/>
              </a:xfrm>
              <a:custGeom>
                <a:avLst/>
                <a:gdLst/>
                <a:ahLst/>
                <a:cxnLst/>
                <a:rect l="l" t="t" r="r" b="b"/>
                <a:pathLst>
                  <a:path w="1503" h="1910" extrusionOk="0">
                    <a:moveTo>
                      <a:pt x="1193" y="0"/>
                    </a:moveTo>
                    <a:cubicBezTo>
                      <a:pt x="1193" y="0"/>
                      <a:pt x="250" y="670"/>
                      <a:pt x="134" y="1017"/>
                    </a:cubicBezTo>
                    <a:cubicBezTo>
                      <a:pt x="0" y="1363"/>
                      <a:pt x="195" y="1751"/>
                      <a:pt x="541" y="1867"/>
                    </a:cubicBezTo>
                    <a:cubicBezTo>
                      <a:pt x="616" y="1896"/>
                      <a:pt x="693" y="1909"/>
                      <a:pt x="769" y="1909"/>
                    </a:cubicBezTo>
                    <a:cubicBezTo>
                      <a:pt x="1041" y="1909"/>
                      <a:pt x="1296" y="1732"/>
                      <a:pt x="1387" y="1460"/>
                    </a:cubicBezTo>
                    <a:cubicBezTo>
                      <a:pt x="1502" y="1114"/>
                      <a:pt x="1193" y="0"/>
                      <a:pt x="1193"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8"/>
              <p:cNvSpPr/>
              <p:nvPr/>
            </p:nvSpPr>
            <p:spPr>
              <a:xfrm>
                <a:off x="7595475" y="2450075"/>
                <a:ext cx="22675" cy="27950"/>
              </a:xfrm>
              <a:custGeom>
                <a:avLst/>
                <a:gdLst/>
                <a:ahLst/>
                <a:cxnLst/>
                <a:rect l="l" t="t" r="r" b="b"/>
                <a:pathLst>
                  <a:path w="907" h="1118" extrusionOk="0">
                    <a:moveTo>
                      <a:pt x="448" y="0"/>
                    </a:moveTo>
                    <a:cubicBezTo>
                      <a:pt x="304" y="0"/>
                      <a:pt x="167" y="83"/>
                      <a:pt x="98" y="231"/>
                    </a:cubicBezTo>
                    <a:cubicBezTo>
                      <a:pt x="1" y="425"/>
                      <a:pt x="98" y="1118"/>
                      <a:pt x="98" y="1118"/>
                    </a:cubicBezTo>
                    <a:cubicBezTo>
                      <a:pt x="98" y="1118"/>
                      <a:pt x="712" y="771"/>
                      <a:pt x="809" y="577"/>
                    </a:cubicBezTo>
                    <a:cubicBezTo>
                      <a:pt x="906" y="388"/>
                      <a:pt x="828" y="138"/>
                      <a:pt x="620" y="41"/>
                    </a:cubicBezTo>
                    <a:cubicBezTo>
                      <a:pt x="564" y="14"/>
                      <a:pt x="505" y="0"/>
                      <a:pt x="448" y="0"/>
                    </a:cubicBezTo>
                    <a:close/>
                  </a:path>
                </a:pathLst>
              </a:custGeom>
              <a:solidFill>
                <a:srgbClr val="FE9D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8"/>
              <p:cNvSpPr/>
              <p:nvPr/>
            </p:nvSpPr>
            <p:spPr>
              <a:xfrm>
                <a:off x="7586350" y="2389975"/>
                <a:ext cx="59300" cy="39450"/>
              </a:xfrm>
              <a:custGeom>
                <a:avLst/>
                <a:gdLst/>
                <a:ahLst/>
                <a:cxnLst/>
                <a:rect l="l" t="t" r="r" b="b"/>
                <a:pathLst>
                  <a:path w="2372" h="1578" extrusionOk="0">
                    <a:moveTo>
                      <a:pt x="776" y="1"/>
                    </a:moveTo>
                    <a:cubicBezTo>
                      <a:pt x="769" y="1"/>
                      <a:pt x="761" y="1"/>
                      <a:pt x="754" y="1"/>
                    </a:cubicBezTo>
                    <a:cubicBezTo>
                      <a:pt x="329" y="38"/>
                      <a:pt x="1" y="422"/>
                      <a:pt x="38" y="847"/>
                    </a:cubicBezTo>
                    <a:cubicBezTo>
                      <a:pt x="78" y="1277"/>
                      <a:pt x="424" y="1578"/>
                      <a:pt x="850" y="1578"/>
                    </a:cubicBezTo>
                    <a:cubicBezTo>
                      <a:pt x="862" y="1578"/>
                      <a:pt x="875" y="1577"/>
                      <a:pt x="888" y="1577"/>
                    </a:cubicBezTo>
                    <a:cubicBezTo>
                      <a:pt x="1308" y="1540"/>
                      <a:pt x="2371" y="671"/>
                      <a:pt x="2371" y="671"/>
                    </a:cubicBezTo>
                    <a:cubicBezTo>
                      <a:pt x="2371" y="671"/>
                      <a:pt x="1231" y="1"/>
                      <a:pt x="7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8"/>
              <p:cNvSpPr/>
              <p:nvPr/>
            </p:nvSpPr>
            <p:spPr>
              <a:xfrm>
                <a:off x="7655200" y="2470850"/>
                <a:ext cx="31325" cy="43025"/>
              </a:xfrm>
              <a:custGeom>
                <a:avLst/>
                <a:gdLst/>
                <a:ahLst/>
                <a:cxnLst/>
                <a:rect l="l" t="t" r="r" b="b"/>
                <a:pathLst>
                  <a:path w="1253" h="1721" extrusionOk="0">
                    <a:moveTo>
                      <a:pt x="828" y="1"/>
                    </a:moveTo>
                    <a:cubicBezTo>
                      <a:pt x="828" y="1"/>
                      <a:pt x="116" y="712"/>
                      <a:pt x="56" y="1040"/>
                    </a:cubicBezTo>
                    <a:cubicBezTo>
                      <a:pt x="1" y="1345"/>
                      <a:pt x="213" y="1655"/>
                      <a:pt x="541" y="1710"/>
                    </a:cubicBezTo>
                    <a:cubicBezTo>
                      <a:pt x="576" y="1717"/>
                      <a:pt x="611" y="1720"/>
                      <a:pt x="645" y="1720"/>
                    </a:cubicBezTo>
                    <a:cubicBezTo>
                      <a:pt x="913" y="1720"/>
                      <a:pt x="1162" y="1520"/>
                      <a:pt x="1211" y="1230"/>
                    </a:cubicBezTo>
                    <a:cubicBezTo>
                      <a:pt x="1253" y="925"/>
                      <a:pt x="828" y="1"/>
                      <a:pt x="82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8"/>
              <p:cNvSpPr/>
              <p:nvPr/>
            </p:nvSpPr>
            <p:spPr>
              <a:xfrm>
                <a:off x="7382250" y="2224350"/>
                <a:ext cx="34200" cy="44025"/>
              </a:xfrm>
              <a:custGeom>
                <a:avLst/>
                <a:gdLst/>
                <a:ahLst/>
                <a:cxnLst/>
                <a:rect l="l" t="t" r="r" b="b"/>
                <a:pathLst>
                  <a:path w="1368" h="1761" extrusionOk="0">
                    <a:moveTo>
                      <a:pt x="1021" y="0"/>
                    </a:moveTo>
                    <a:cubicBezTo>
                      <a:pt x="1021" y="0"/>
                      <a:pt x="194" y="675"/>
                      <a:pt x="97" y="984"/>
                    </a:cubicBezTo>
                    <a:cubicBezTo>
                      <a:pt x="0" y="1312"/>
                      <a:pt x="194" y="1636"/>
                      <a:pt x="522" y="1733"/>
                    </a:cubicBezTo>
                    <a:cubicBezTo>
                      <a:pt x="581" y="1751"/>
                      <a:pt x="640" y="1760"/>
                      <a:pt x="699" y="1760"/>
                    </a:cubicBezTo>
                    <a:cubicBezTo>
                      <a:pt x="953" y="1760"/>
                      <a:pt x="1196" y="1597"/>
                      <a:pt x="1271" y="1331"/>
                    </a:cubicBezTo>
                    <a:cubicBezTo>
                      <a:pt x="1368" y="1021"/>
                      <a:pt x="1021" y="0"/>
                      <a:pt x="10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8"/>
              <p:cNvSpPr/>
              <p:nvPr/>
            </p:nvSpPr>
            <p:spPr>
              <a:xfrm>
                <a:off x="7514625" y="2352500"/>
                <a:ext cx="89550" cy="59000"/>
              </a:xfrm>
              <a:custGeom>
                <a:avLst/>
                <a:gdLst/>
                <a:ahLst/>
                <a:cxnLst/>
                <a:rect l="l" t="t" r="r" b="b"/>
                <a:pathLst>
                  <a:path w="3582" h="2360" extrusionOk="0">
                    <a:moveTo>
                      <a:pt x="1203" y="1"/>
                    </a:moveTo>
                    <a:cubicBezTo>
                      <a:pt x="1135" y="1"/>
                      <a:pt x="1074" y="6"/>
                      <a:pt x="1022" y="17"/>
                    </a:cubicBezTo>
                    <a:cubicBezTo>
                      <a:pt x="389" y="169"/>
                      <a:pt x="0" y="807"/>
                      <a:pt x="158" y="1440"/>
                    </a:cubicBezTo>
                    <a:cubicBezTo>
                      <a:pt x="288" y="1986"/>
                      <a:pt x="771" y="2360"/>
                      <a:pt x="1308" y="2360"/>
                    </a:cubicBezTo>
                    <a:cubicBezTo>
                      <a:pt x="1398" y="2360"/>
                      <a:pt x="1489" y="2349"/>
                      <a:pt x="1581" y="2327"/>
                    </a:cubicBezTo>
                    <a:cubicBezTo>
                      <a:pt x="2214" y="2170"/>
                      <a:pt x="3581" y="631"/>
                      <a:pt x="3581" y="631"/>
                    </a:cubicBezTo>
                    <a:cubicBezTo>
                      <a:pt x="3581" y="631"/>
                      <a:pt x="1962" y="1"/>
                      <a:pt x="120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7198967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
  <p:cSld name="Background ">
    <p:bg>
      <p:bgPr>
        <a:gradFill>
          <a:gsLst>
            <a:gs pos="0">
              <a:srgbClr val="B2EBFF"/>
            </a:gs>
            <a:gs pos="100000">
              <a:schemeClr val="lt1"/>
            </a:gs>
          </a:gsLst>
          <a:lin ang="5400700" scaled="0"/>
        </a:gradFill>
        <a:effectLst/>
      </p:bgPr>
    </p:bg>
    <p:spTree>
      <p:nvGrpSpPr>
        <p:cNvPr id="1" name="Shape 658"/>
        <p:cNvGrpSpPr/>
        <p:nvPr/>
      </p:nvGrpSpPr>
      <p:grpSpPr>
        <a:xfrm>
          <a:off x="0" y="0"/>
          <a:ext cx="0" cy="0"/>
          <a:chOff x="0" y="0"/>
          <a:chExt cx="0" cy="0"/>
        </a:xfrm>
      </p:grpSpPr>
      <p:grpSp>
        <p:nvGrpSpPr>
          <p:cNvPr id="659" name="Google Shape;659;p39"/>
          <p:cNvGrpSpPr/>
          <p:nvPr/>
        </p:nvGrpSpPr>
        <p:grpSpPr>
          <a:xfrm>
            <a:off x="4076" y="-33"/>
            <a:ext cx="12188463" cy="6858055"/>
            <a:chOff x="3057" y="-25"/>
            <a:chExt cx="9141347" cy="5143541"/>
          </a:xfrm>
        </p:grpSpPr>
        <p:sp>
          <p:nvSpPr>
            <p:cNvPr id="660" name="Google Shape;660;p39"/>
            <p:cNvSpPr/>
            <p:nvPr/>
          </p:nvSpPr>
          <p:spPr>
            <a:xfrm>
              <a:off x="3057" y="-25"/>
              <a:ext cx="9141312" cy="3590096"/>
            </a:xfrm>
            <a:custGeom>
              <a:avLst/>
              <a:gdLst/>
              <a:ahLst/>
              <a:cxnLst/>
              <a:rect l="l" t="t" r="r" b="b"/>
              <a:pathLst>
                <a:path w="55217" h="21486" extrusionOk="0">
                  <a:moveTo>
                    <a:pt x="0" y="0"/>
                  </a:moveTo>
                  <a:lnTo>
                    <a:pt x="0" y="21486"/>
                  </a:lnTo>
                  <a:lnTo>
                    <a:pt x="55216" y="21486"/>
                  </a:lnTo>
                  <a:lnTo>
                    <a:pt x="55216"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9"/>
            <p:cNvSpPr/>
            <p:nvPr/>
          </p:nvSpPr>
          <p:spPr>
            <a:xfrm>
              <a:off x="3057" y="2113000"/>
              <a:ext cx="9141312" cy="624750"/>
            </a:xfrm>
            <a:custGeom>
              <a:avLst/>
              <a:gdLst/>
              <a:ahLst/>
              <a:cxnLst/>
              <a:rect l="l" t="t" r="r" b="b"/>
              <a:pathLst>
                <a:path w="55217" h="3739" extrusionOk="0">
                  <a:moveTo>
                    <a:pt x="8955" y="158"/>
                  </a:moveTo>
                  <a:lnTo>
                    <a:pt x="45130" y="657"/>
                  </a:lnTo>
                  <a:lnTo>
                    <a:pt x="45203" y="3623"/>
                  </a:lnTo>
                  <a:lnTo>
                    <a:pt x="9011" y="3623"/>
                  </a:lnTo>
                  <a:lnTo>
                    <a:pt x="8955" y="158"/>
                  </a:lnTo>
                  <a:close/>
                  <a:moveTo>
                    <a:pt x="0" y="1"/>
                  </a:moveTo>
                  <a:lnTo>
                    <a:pt x="0" y="24"/>
                  </a:lnTo>
                  <a:lnTo>
                    <a:pt x="8798" y="158"/>
                  </a:lnTo>
                  <a:lnTo>
                    <a:pt x="8974" y="3623"/>
                  </a:lnTo>
                  <a:lnTo>
                    <a:pt x="0" y="3623"/>
                  </a:lnTo>
                  <a:lnTo>
                    <a:pt x="0" y="3739"/>
                  </a:lnTo>
                  <a:lnTo>
                    <a:pt x="55216" y="3679"/>
                  </a:lnTo>
                  <a:lnTo>
                    <a:pt x="55216" y="3623"/>
                  </a:lnTo>
                  <a:lnTo>
                    <a:pt x="45264" y="3623"/>
                  </a:lnTo>
                  <a:lnTo>
                    <a:pt x="45300" y="657"/>
                  </a:lnTo>
                  <a:lnTo>
                    <a:pt x="55216" y="809"/>
                  </a:lnTo>
                  <a:lnTo>
                    <a:pt x="55216" y="735"/>
                  </a:lnTo>
                  <a:lnTo>
                    <a:pt x="0" y="1"/>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9"/>
            <p:cNvSpPr/>
            <p:nvPr/>
          </p:nvSpPr>
          <p:spPr>
            <a:xfrm>
              <a:off x="3057" y="3200925"/>
              <a:ext cx="9141312" cy="102760"/>
            </a:xfrm>
            <a:custGeom>
              <a:avLst/>
              <a:gdLst/>
              <a:ahLst/>
              <a:cxnLst/>
              <a:rect l="l" t="t" r="r" b="b"/>
              <a:pathLst>
                <a:path w="55217" h="615" extrusionOk="0">
                  <a:moveTo>
                    <a:pt x="0" y="0"/>
                  </a:moveTo>
                  <a:lnTo>
                    <a:pt x="0" y="97"/>
                  </a:lnTo>
                  <a:lnTo>
                    <a:pt x="55216" y="615"/>
                  </a:lnTo>
                  <a:lnTo>
                    <a:pt x="55216" y="559"/>
                  </a:lnTo>
                  <a:lnTo>
                    <a:pt x="0"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9"/>
            <p:cNvSpPr/>
            <p:nvPr/>
          </p:nvSpPr>
          <p:spPr>
            <a:xfrm>
              <a:off x="2817295" y="807523"/>
              <a:ext cx="26157" cy="472698"/>
            </a:xfrm>
            <a:custGeom>
              <a:avLst/>
              <a:gdLst/>
              <a:ahLst/>
              <a:cxnLst/>
              <a:rect l="l" t="t" r="r" b="b"/>
              <a:pathLst>
                <a:path w="158" h="2829" extrusionOk="0">
                  <a:moveTo>
                    <a:pt x="0" y="0"/>
                  </a:moveTo>
                  <a:lnTo>
                    <a:pt x="0" y="2828"/>
                  </a:lnTo>
                  <a:lnTo>
                    <a:pt x="98" y="2828"/>
                  </a:lnTo>
                  <a:lnTo>
                    <a:pt x="158"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39"/>
            <p:cNvSpPr/>
            <p:nvPr/>
          </p:nvSpPr>
          <p:spPr>
            <a:xfrm>
              <a:off x="3521889" y="2734576"/>
              <a:ext cx="38408" cy="501938"/>
            </a:xfrm>
            <a:custGeom>
              <a:avLst/>
              <a:gdLst/>
              <a:ahLst/>
              <a:cxnLst/>
              <a:rect l="l" t="t" r="r" b="b"/>
              <a:pathLst>
                <a:path w="232" h="3004" extrusionOk="0">
                  <a:moveTo>
                    <a:pt x="0" y="0"/>
                  </a:moveTo>
                  <a:lnTo>
                    <a:pt x="194" y="3004"/>
                  </a:lnTo>
                  <a:lnTo>
                    <a:pt x="231" y="3004"/>
                  </a:lnTo>
                  <a:lnTo>
                    <a:pt x="134"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39"/>
            <p:cNvSpPr/>
            <p:nvPr/>
          </p:nvSpPr>
          <p:spPr>
            <a:xfrm>
              <a:off x="6546379" y="2730733"/>
              <a:ext cx="35428" cy="537529"/>
            </a:xfrm>
            <a:custGeom>
              <a:avLst/>
              <a:gdLst/>
              <a:ahLst/>
              <a:cxnLst/>
              <a:rect l="l" t="t" r="r" b="b"/>
              <a:pathLst>
                <a:path w="214" h="3217" extrusionOk="0">
                  <a:moveTo>
                    <a:pt x="1" y="0"/>
                  </a:moveTo>
                  <a:lnTo>
                    <a:pt x="135" y="3216"/>
                  </a:lnTo>
                  <a:lnTo>
                    <a:pt x="213" y="3216"/>
                  </a:lnTo>
                  <a:lnTo>
                    <a:pt x="176"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9"/>
            <p:cNvSpPr/>
            <p:nvPr/>
          </p:nvSpPr>
          <p:spPr>
            <a:xfrm>
              <a:off x="9122055" y="2727558"/>
              <a:ext cx="22350" cy="566936"/>
            </a:xfrm>
            <a:custGeom>
              <a:avLst/>
              <a:gdLst/>
              <a:ahLst/>
              <a:cxnLst/>
              <a:rect l="l" t="t" r="r" b="b"/>
              <a:pathLst>
                <a:path w="135" h="3393" extrusionOk="0">
                  <a:moveTo>
                    <a:pt x="0" y="1"/>
                  </a:moveTo>
                  <a:lnTo>
                    <a:pt x="37" y="3392"/>
                  </a:lnTo>
                  <a:lnTo>
                    <a:pt x="134" y="3392"/>
                  </a:lnTo>
                  <a:lnTo>
                    <a:pt x="134" y="1"/>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9"/>
            <p:cNvSpPr/>
            <p:nvPr/>
          </p:nvSpPr>
          <p:spPr>
            <a:xfrm>
              <a:off x="3057" y="-25"/>
              <a:ext cx="9141312" cy="1772825"/>
            </a:xfrm>
            <a:custGeom>
              <a:avLst/>
              <a:gdLst/>
              <a:ahLst/>
              <a:cxnLst/>
              <a:rect l="l" t="t" r="r" b="b"/>
              <a:pathLst>
                <a:path w="55217" h="10610" extrusionOk="0">
                  <a:moveTo>
                    <a:pt x="47307" y="1995"/>
                  </a:moveTo>
                  <a:lnTo>
                    <a:pt x="47514" y="4736"/>
                  </a:lnTo>
                  <a:lnTo>
                    <a:pt x="27165" y="4736"/>
                  </a:lnTo>
                  <a:lnTo>
                    <a:pt x="27206" y="2177"/>
                  </a:lnTo>
                  <a:lnTo>
                    <a:pt x="27031" y="2177"/>
                  </a:lnTo>
                  <a:lnTo>
                    <a:pt x="27109" y="4736"/>
                  </a:lnTo>
                  <a:lnTo>
                    <a:pt x="6506" y="4736"/>
                  </a:lnTo>
                  <a:lnTo>
                    <a:pt x="6548" y="2348"/>
                  </a:lnTo>
                  <a:lnTo>
                    <a:pt x="47307" y="1995"/>
                  </a:lnTo>
                  <a:close/>
                  <a:moveTo>
                    <a:pt x="25663" y="7874"/>
                  </a:moveTo>
                  <a:lnTo>
                    <a:pt x="47033" y="8142"/>
                  </a:lnTo>
                  <a:lnTo>
                    <a:pt x="47111" y="10363"/>
                  </a:lnTo>
                  <a:lnTo>
                    <a:pt x="47111" y="10363"/>
                  </a:lnTo>
                  <a:lnTo>
                    <a:pt x="25705" y="10434"/>
                  </a:lnTo>
                  <a:lnTo>
                    <a:pt x="25663" y="7874"/>
                  </a:lnTo>
                  <a:close/>
                  <a:moveTo>
                    <a:pt x="13479" y="0"/>
                  </a:moveTo>
                  <a:lnTo>
                    <a:pt x="13497" y="2195"/>
                  </a:lnTo>
                  <a:lnTo>
                    <a:pt x="13576" y="2195"/>
                  </a:lnTo>
                  <a:lnTo>
                    <a:pt x="0" y="2292"/>
                  </a:lnTo>
                  <a:lnTo>
                    <a:pt x="0" y="2408"/>
                  </a:lnTo>
                  <a:lnTo>
                    <a:pt x="6354" y="2348"/>
                  </a:lnTo>
                  <a:lnTo>
                    <a:pt x="6414" y="4736"/>
                  </a:lnTo>
                  <a:lnTo>
                    <a:pt x="0" y="4736"/>
                  </a:lnTo>
                  <a:lnTo>
                    <a:pt x="0" y="4852"/>
                  </a:lnTo>
                  <a:lnTo>
                    <a:pt x="36771" y="4815"/>
                  </a:lnTo>
                  <a:lnTo>
                    <a:pt x="36771" y="4815"/>
                  </a:lnTo>
                  <a:lnTo>
                    <a:pt x="36849" y="7934"/>
                  </a:lnTo>
                  <a:lnTo>
                    <a:pt x="36849" y="7934"/>
                  </a:lnTo>
                  <a:lnTo>
                    <a:pt x="0" y="7430"/>
                  </a:lnTo>
                  <a:lnTo>
                    <a:pt x="0" y="7546"/>
                  </a:lnTo>
                  <a:lnTo>
                    <a:pt x="25566" y="7874"/>
                  </a:lnTo>
                  <a:lnTo>
                    <a:pt x="25492" y="7874"/>
                  </a:lnTo>
                  <a:lnTo>
                    <a:pt x="25608" y="10434"/>
                  </a:lnTo>
                  <a:lnTo>
                    <a:pt x="0" y="10512"/>
                  </a:lnTo>
                  <a:lnTo>
                    <a:pt x="0" y="10609"/>
                  </a:lnTo>
                  <a:lnTo>
                    <a:pt x="55216" y="10378"/>
                  </a:lnTo>
                  <a:lnTo>
                    <a:pt x="55216" y="10337"/>
                  </a:lnTo>
                  <a:lnTo>
                    <a:pt x="47149" y="10363"/>
                  </a:lnTo>
                  <a:lnTo>
                    <a:pt x="47149" y="10363"/>
                  </a:lnTo>
                  <a:lnTo>
                    <a:pt x="47149" y="8142"/>
                  </a:lnTo>
                  <a:lnTo>
                    <a:pt x="47149" y="8142"/>
                  </a:lnTo>
                  <a:lnTo>
                    <a:pt x="55216" y="8239"/>
                  </a:lnTo>
                  <a:lnTo>
                    <a:pt x="55216" y="8183"/>
                  </a:lnTo>
                  <a:lnTo>
                    <a:pt x="36946" y="7934"/>
                  </a:lnTo>
                  <a:lnTo>
                    <a:pt x="36983" y="4815"/>
                  </a:lnTo>
                  <a:lnTo>
                    <a:pt x="55216" y="4815"/>
                  </a:lnTo>
                  <a:lnTo>
                    <a:pt x="55216" y="4736"/>
                  </a:lnTo>
                  <a:lnTo>
                    <a:pt x="47574" y="4736"/>
                  </a:lnTo>
                  <a:lnTo>
                    <a:pt x="47514" y="1994"/>
                  </a:lnTo>
                  <a:lnTo>
                    <a:pt x="47514" y="1994"/>
                  </a:lnTo>
                  <a:lnTo>
                    <a:pt x="55216" y="1927"/>
                  </a:lnTo>
                  <a:lnTo>
                    <a:pt x="55216" y="1849"/>
                  </a:lnTo>
                  <a:lnTo>
                    <a:pt x="13594" y="2195"/>
                  </a:lnTo>
                  <a:lnTo>
                    <a:pt x="13594"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9"/>
            <p:cNvSpPr/>
            <p:nvPr/>
          </p:nvSpPr>
          <p:spPr>
            <a:xfrm>
              <a:off x="6221398" y="-25"/>
              <a:ext cx="26157" cy="334347"/>
            </a:xfrm>
            <a:custGeom>
              <a:avLst/>
              <a:gdLst/>
              <a:ahLst/>
              <a:cxnLst/>
              <a:rect l="l" t="t" r="r" b="b"/>
              <a:pathLst>
                <a:path w="158" h="2001" extrusionOk="0">
                  <a:moveTo>
                    <a:pt x="0" y="0"/>
                  </a:moveTo>
                  <a:lnTo>
                    <a:pt x="60" y="2001"/>
                  </a:lnTo>
                  <a:lnTo>
                    <a:pt x="157" y="2001"/>
                  </a:lnTo>
                  <a:lnTo>
                    <a:pt x="157" y="0"/>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9"/>
            <p:cNvSpPr/>
            <p:nvPr/>
          </p:nvSpPr>
          <p:spPr>
            <a:xfrm>
              <a:off x="4605765" y="1753254"/>
              <a:ext cx="35263" cy="421735"/>
            </a:xfrm>
            <a:custGeom>
              <a:avLst/>
              <a:gdLst/>
              <a:ahLst/>
              <a:cxnLst/>
              <a:rect l="l" t="t" r="r" b="b"/>
              <a:pathLst>
                <a:path w="213" h="2524" extrusionOk="0">
                  <a:moveTo>
                    <a:pt x="0" y="1"/>
                  </a:moveTo>
                  <a:lnTo>
                    <a:pt x="153" y="2523"/>
                  </a:lnTo>
                  <a:lnTo>
                    <a:pt x="213" y="2523"/>
                  </a:lnTo>
                  <a:lnTo>
                    <a:pt x="153" y="1"/>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9"/>
            <p:cNvSpPr/>
            <p:nvPr/>
          </p:nvSpPr>
          <p:spPr>
            <a:xfrm>
              <a:off x="3057" y="3490326"/>
              <a:ext cx="9141312" cy="99753"/>
            </a:xfrm>
            <a:custGeom>
              <a:avLst/>
              <a:gdLst/>
              <a:ahLst/>
              <a:cxnLst/>
              <a:rect l="l" t="t" r="r" b="b"/>
              <a:pathLst>
                <a:path w="55217" h="597" extrusionOk="0">
                  <a:moveTo>
                    <a:pt x="0" y="1"/>
                  </a:moveTo>
                  <a:lnTo>
                    <a:pt x="0" y="597"/>
                  </a:lnTo>
                  <a:lnTo>
                    <a:pt x="55216" y="597"/>
                  </a:lnTo>
                  <a:lnTo>
                    <a:pt x="55216" y="1"/>
                  </a:lnTo>
                  <a:close/>
                </a:path>
              </a:pathLst>
            </a:custGeom>
            <a:solidFill>
              <a:srgbClr val="FAF1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9"/>
            <p:cNvSpPr/>
            <p:nvPr/>
          </p:nvSpPr>
          <p:spPr>
            <a:xfrm>
              <a:off x="3057" y="3589911"/>
              <a:ext cx="9141312" cy="1553603"/>
            </a:xfrm>
            <a:custGeom>
              <a:avLst/>
              <a:gdLst/>
              <a:ahLst/>
              <a:cxnLst/>
              <a:rect l="l" t="t" r="r" b="b"/>
              <a:pathLst>
                <a:path w="55217" h="9298" extrusionOk="0">
                  <a:moveTo>
                    <a:pt x="0" y="1"/>
                  </a:moveTo>
                  <a:lnTo>
                    <a:pt x="0" y="9298"/>
                  </a:lnTo>
                  <a:lnTo>
                    <a:pt x="55216" y="9298"/>
                  </a:lnTo>
                  <a:lnTo>
                    <a:pt x="552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9"/>
            <p:cNvSpPr/>
            <p:nvPr/>
          </p:nvSpPr>
          <p:spPr>
            <a:xfrm>
              <a:off x="1619352" y="4654611"/>
              <a:ext cx="1784822" cy="488905"/>
            </a:xfrm>
            <a:custGeom>
              <a:avLst/>
              <a:gdLst/>
              <a:ahLst/>
              <a:cxnLst/>
              <a:rect l="l" t="t" r="r" b="b"/>
              <a:pathLst>
                <a:path w="10781" h="2926" extrusionOk="0">
                  <a:moveTo>
                    <a:pt x="1387" y="1"/>
                  </a:moveTo>
                  <a:lnTo>
                    <a:pt x="1" y="2926"/>
                  </a:lnTo>
                  <a:lnTo>
                    <a:pt x="9819" y="2926"/>
                  </a:lnTo>
                  <a:lnTo>
                    <a:pt x="10780" y="1"/>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9"/>
            <p:cNvSpPr/>
            <p:nvPr/>
          </p:nvSpPr>
          <p:spPr>
            <a:xfrm>
              <a:off x="7420003" y="3786075"/>
              <a:ext cx="1584337" cy="840129"/>
            </a:xfrm>
            <a:custGeom>
              <a:avLst/>
              <a:gdLst/>
              <a:ahLst/>
              <a:cxnLst/>
              <a:rect l="l" t="t" r="r" b="b"/>
              <a:pathLst>
                <a:path w="9570" h="5028" extrusionOk="0">
                  <a:moveTo>
                    <a:pt x="0" y="1"/>
                  </a:moveTo>
                  <a:lnTo>
                    <a:pt x="195" y="5028"/>
                  </a:lnTo>
                  <a:lnTo>
                    <a:pt x="9570" y="5028"/>
                  </a:lnTo>
                  <a:lnTo>
                    <a:pt x="8664" y="1"/>
                  </a:lnTo>
                  <a:close/>
                </a:path>
              </a:pathLst>
            </a:custGeom>
            <a:solidFill>
              <a:srgbClr val="9B5C31">
                <a:alpha val="183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9"/>
            <p:cNvSpPr/>
            <p:nvPr/>
          </p:nvSpPr>
          <p:spPr>
            <a:xfrm>
              <a:off x="3073" y="3589911"/>
              <a:ext cx="9141312" cy="1553603"/>
            </a:xfrm>
            <a:custGeom>
              <a:avLst/>
              <a:gdLst/>
              <a:ahLst/>
              <a:cxnLst/>
              <a:rect l="l" t="t" r="r" b="b"/>
              <a:pathLst>
                <a:path w="55217" h="9298" extrusionOk="0">
                  <a:moveTo>
                    <a:pt x="0" y="1"/>
                  </a:moveTo>
                  <a:lnTo>
                    <a:pt x="0" y="1004"/>
                  </a:lnTo>
                  <a:lnTo>
                    <a:pt x="4427" y="1004"/>
                  </a:lnTo>
                  <a:lnTo>
                    <a:pt x="4834" y="366"/>
                  </a:lnTo>
                  <a:lnTo>
                    <a:pt x="5065" y="1"/>
                  </a:lnTo>
                  <a:close/>
                  <a:moveTo>
                    <a:pt x="5351" y="1"/>
                  </a:moveTo>
                  <a:lnTo>
                    <a:pt x="5120" y="366"/>
                  </a:lnTo>
                  <a:lnTo>
                    <a:pt x="4718" y="1004"/>
                  </a:lnTo>
                  <a:lnTo>
                    <a:pt x="13382" y="1004"/>
                  </a:lnTo>
                  <a:lnTo>
                    <a:pt x="13668" y="366"/>
                  </a:lnTo>
                  <a:lnTo>
                    <a:pt x="13844" y="1"/>
                  </a:lnTo>
                  <a:close/>
                  <a:moveTo>
                    <a:pt x="14130" y="1"/>
                  </a:moveTo>
                  <a:lnTo>
                    <a:pt x="13959" y="366"/>
                  </a:lnTo>
                  <a:lnTo>
                    <a:pt x="13668" y="1004"/>
                  </a:lnTo>
                  <a:lnTo>
                    <a:pt x="22313" y="1004"/>
                  </a:lnTo>
                  <a:lnTo>
                    <a:pt x="22526" y="366"/>
                  </a:lnTo>
                  <a:lnTo>
                    <a:pt x="22641" y="1"/>
                  </a:lnTo>
                  <a:close/>
                  <a:moveTo>
                    <a:pt x="22932" y="1"/>
                  </a:moveTo>
                  <a:lnTo>
                    <a:pt x="22817" y="366"/>
                  </a:lnTo>
                  <a:lnTo>
                    <a:pt x="22604" y="1004"/>
                  </a:lnTo>
                  <a:lnTo>
                    <a:pt x="31249" y="1004"/>
                  </a:lnTo>
                  <a:lnTo>
                    <a:pt x="31365" y="366"/>
                  </a:lnTo>
                  <a:lnTo>
                    <a:pt x="31439" y="1"/>
                  </a:lnTo>
                  <a:close/>
                  <a:moveTo>
                    <a:pt x="31711" y="1"/>
                  </a:moveTo>
                  <a:lnTo>
                    <a:pt x="31651" y="366"/>
                  </a:lnTo>
                  <a:lnTo>
                    <a:pt x="31536" y="1004"/>
                  </a:lnTo>
                  <a:lnTo>
                    <a:pt x="40181" y="1004"/>
                  </a:lnTo>
                  <a:lnTo>
                    <a:pt x="40199" y="366"/>
                  </a:lnTo>
                  <a:lnTo>
                    <a:pt x="40218" y="1"/>
                  </a:lnTo>
                  <a:close/>
                  <a:moveTo>
                    <a:pt x="40509" y="1"/>
                  </a:moveTo>
                  <a:lnTo>
                    <a:pt x="40490" y="366"/>
                  </a:lnTo>
                  <a:lnTo>
                    <a:pt x="40467" y="1004"/>
                  </a:lnTo>
                  <a:lnTo>
                    <a:pt x="49112" y="1004"/>
                  </a:lnTo>
                  <a:lnTo>
                    <a:pt x="49057" y="366"/>
                  </a:lnTo>
                  <a:lnTo>
                    <a:pt x="49015" y="1"/>
                  </a:lnTo>
                  <a:close/>
                  <a:moveTo>
                    <a:pt x="49288" y="1"/>
                  </a:moveTo>
                  <a:lnTo>
                    <a:pt x="49325" y="366"/>
                  </a:lnTo>
                  <a:lnTo>
                    <a:pt x="49404" y="1004"/>
                  </a:lnTo>
                  <a:lnTo>
                    <a:pt x="55216" y="1004"/>
                  </a:lnTo>
                  <a:lnTo>
                    <a:pt x="55216" y="1"/>
                  </a:lnTo>
                  <a:close/>
                  <a:moveTo>
                    <a:pt x="0" y="1175"/>
                  </a:moveTo>
                  <a:lnTo>
                    <a:pt x="0" y="6202"/>
                  </a:lnTo>
                  <a:lnTo>
                    <a:pt x="5910" y="6202"/>
                  </a:lnTo>
                  <a:lnTo>
                    <a:pt x="8664" y="1175"/>
                  </a:lnTo>
                  <a:close/>
                  <a:moveTo>
                    <a:pt x="8955" y="1175"/>
                  </a:moveTo>
                  <a:lnTo>
                    <a:pt x="6220" y="6202"/>
                  </a:lnTo>
                  <a:lnTo>
                    <a:pt x="15613" y="6202"/>
                  </a:lnTo>
                  <a:lnTo>
                    <a:pt x="17637" y="1175"/>
                  </a:lnTo>
                  <a:close/>
                  <a:moveTo>
                    <a:pt x="17924" y="1175"/>
                  </a:moveTo>
                  <a:lnTo>
                    <a:pt x="15923" y="6202"/>
                  </a:lnTo>
                  <a:lnTo>
                    <a:pt x="25298" y="6202"/>
                  </a:lnTo>
                  <a:lnTo>
                    <a:pt x="26587" y="1175"/>
                  </a:lnTo>
                  <a:close/>
                  <a:moveTo>
                    <a:pt x="26878" y="1175"/>
                  </a:moveTo>
                  <a:lnTo>
                    <a:pt x="25608" y="6202"/>
                  </a:lnTo>
                  <a:lnTo>
                    <a:pt x="34983" y="6202"/>
                  </a:lnTo>
                  <a:lnTo>
                    <a:pt x="35560" y="1175"/>
                  </a:lnTo>
                  <a:close/>
                  <a:moveTo>
                    <a:pt x="35847" y="1175"/>
                  </a:moveTo>
                  <a:lnTo>
                    <a:pt x="35292" y="6202"/>
                  </a:lnTo>
                  <a:lnTo>
                    <a:pt x="44686" y="6202"/>
                  </a:lnTo>
                  <a:lnTo>
                    <a:pt x="44510" y="1175"/>
                  </a:lnTo>
                  <a:close/>
                  <a:moveTo>
                    <a:pt x="53775" y="1175"/>
                  </a:moveTo>
                  <a:lnTo>
                    <a:pt x="54676" y="6202"/>
                  </a:lnTo>
                  <a:lnTo>
                    <a:pt x="55216" y="6202"/>
                  </a:lnTo>
                  <a:lnTo>
                    <a:pt x="55216" y="1175"/>
                  </a:lnTo>
                  <a:close/>
                  <a:moveTo>
                    <a:pt x="0" y="6373"/>
                  </a:moveTo>
                  <a:lnTo>
                    <a:pt x="0" y="8166"/>
                  </a:lnTo>
                  <a:lnTo>
                    <a:pt x="1119" y="6373"/>
                  </a:lnTo>
                  <a:close/>
                  <a:moveTo>
                    <a:pt x="1424" y="6373"/>
                  </a:moveTo>
                  <a:lnTo>
                    <a:pt x="0" y="8683"/>
                  </a:lnTo>
                  <a:lnTo>
                    <a:pt x="0" y="9298"/>
                  </a:lnTo>
                  <a:lnTo>
                    <a:pt x="9436" y="9298"/>
                  </a:lnTo>
                  <a:lnTo>
                    <a:pt x="10840" y="6373"/>
                  </a:lnTo>
                  <a:close/>
                  <a:moveTo>
                    <a:pt x="20853" y="6373"/>
                  </a:moveTo>
                  <a:lnTo>
                    <a:pt x="19906" y="9298"/>
                  </a:lnTo>
                  <a:lnTo>
                    <a:pt x="29725" y="9298"/>
                  </a:lnTo>
                  <a:lnTo>
                    <a:pt x="30265" y="6373"/>
                  </a:lnTo>
                  <a:close/>
                  <a:moveTo>
                    <a:pt x="30575" y="6373"/>
                  </a:moveTo>
                  <a:lnTo>
                    <a:pt x="30053" y="9298"/>
                  </a:lnTo>
                  <a:lnTo>
                    <a:pt x="39871" y="9298"/>
                  </a:lnTo>
                  <a:lnTo>
                    <a:pt x="39987" y="6373"/>
                  </a:lnTo>
                  <a:close/>
                  <a:moveTo>
                    <a:pt x="40296" y="6373"/>
                  </a:moveTo>
                  <a:lnTo>
                    <a:pt x="40199" y="9298"/>
                  </a:lnTo>
                  <a:lnTo>
                    <a:pt x="50018" y="9298"/>
                  </a:lnTo>
                  <a:lnTo>
                    <a:pt x="49690" y="6373"/>
                  </a:lnTo>
                  <a:close/>
                  <a:moveTo>
                    <a:pt x="50018" y="6373"/>
                  </a:moveTo>
                  <a:lnTo>
                    <a:pt x="50346" y="9298"/>
                  </a:lnTo>
                  <a:lnTo>
                    <a:pt x="55216" y="9298"/>
                  </a:lnTo>
                  <a:lnTo>
                    <a:pt x="55216" y="6373"/>
                  </a:lnTo>
                  <a:close/>
                </a:path>
              </a:pathLst>
            </a:custGeom>
            <a:solidFill>
              <a:srgbClr val="FFF76A">
                <a:alpha val="651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9"/>
            <p:cNvSpPr/>
            <p:nvPr/>
          </p:nvSpPr>
          <p:spPr>
            <a:xfrm>
              <a:off x="3057" y="3490326"/>
              <a:ext cx="9135187" cy="99753"/>
            </a:xfrm>
            <a:custGeom>
              <a:avLst/>
              <a:gdLst/>
              <a:ahLst/>
              <a:cxnLst/>
              <a:rect l="l" t="t" r="r" b="b"/>
              <a:pathLst>
                <a:path w="55180" h="597" extrusionOk="0">
                  <a:moveTo>
                    <a:pt x="0" y="1"/>
                  </a:moveTo>
                  <a:lnTo>
                    <a:pt x="0" y="597"/>
                  </a:lnTo>
                  <a:lnTo>
                    <a:pt x="55179" y="597"/>
                  </a:lnTo>
                  <a:lnTo>
                    <a:pt x="5517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6" name="Google Shape;676;p39"/>
          <p:cNvGrpSpPr/>
          <p:nvPr/>
        </p:nvGrpSpPr>
        <p:grpSpPr>
          <a:xfrm flipH="1">
            <a:off x="639803" y="719986"/>
            <a:ext cx="3010199" cy="5197364"/>
            <a:chOff x="741245" y="4005303"/>
            <a:chExt cx="399598" cy="689952"/>
          </a:xfrm>
        </p:grpSpPr>
        <p:sp>
          <p:nvSpPr>
            <p:cNvPr id="677" name="Google Shape;677;p39"/>
            <p:cNvSpPr/>
            <p:nvPr/>
          </p:nvSpPr>
          <p:spPr>
            <a:xfrm>
              <a:off x="775846" y="4005303"/>
              <a:ext cx="364997" cy="689952"/>
            </a:xfrm>
            <a:custGeom>
              <a:avLst/>
              <a:gdLst/>
              <a:ahLst/>
              <a:cxnLst/>
              <a:rect l="l" t="t" r="r" b="b"/>
              <a:pathLst>
                <a:path w="13017" h="24606" extrusionOk="0">
                  <a:moveTo>
                    <a:pt x="8816" y="23644"/>
                  </a:moveTo>
                  <a:lnTo>
                    <a:pt x="9916" y="23663"/>
                  </a:lnTo>
                  <a:lnTo>
                    <a:pt x="7472" y="23663"/>
                  </a:lnTo>
                  <a:lnTo>
                    <a:pt x="8761" y="23644"/>
                  </a:lnTo>
                  <a:close/>
                  <a:moveTo>
                    <a:pt x="4815" y="1"/>
                  </a:moveTo>
                  <a:cubicBezTo>
                    <a:pt x="4797" y="1"/>
                    <a:pt x="4773" y="19"/>
                    <a:pt x="4773" y="43"/>
                  </a:cubicBezTo>
                  <a:lnTo>
                    <a:pt x="4773" y="79"/>
                  </a:lnTo>
                  <a:lnTo>
                    <a:pt x="4736" y="79"/>
                  </a:lnTo>
                  <a:cubicBezTo>
                    <a:pt x="4718" y="79"/>
                    <a:pt x="4681" y="116"/>
                    <a:pt x="4681" y="158"/>
                  </a:cubicBezTo>
                  <a:cubicBezTo>
                    <a:pt x="4658" y="213"/>
                    <a:pt x="4658" y="274"/>
                    <a:pt x="4639" y="329"/>
                  </a:cubicBezTo>
                  <a:lnTo>
                    <a:pt x="4602" y="329"/>
                  </a:lnTo>
                  <a:cubicBezTo>
                    <a:pt x="4584" y="366"/>
                    <a:pt x="4584" y="408"/>
                    <a:pt x="4565" y="444"/>
                  </a:cubicBezTo>
                  <a:lnTo>
                    <a:pt x="4565" y="505"/>
                  </a:lnTo>
                  <a:cubicBezTo>
                    <a:pt x="4565" y="523"/>
                    <a:pt x="4542" y="542"/>
                    <a:pt x="4542" y="560"/>
                  </a:cubicBezTo>
                  <a:lnTo>
                    <a:pt x="4256" y="560"/>
                  </a:lnTo>
                  <a:lnTo>
                    <a:pt x="2389" y="523"/>
                  </a:lnTo>
                  <a:lnTo>
                    <a:pt x="2255" y="523"/>
                  </a:lnTo>
                  <a:lnTo>
                    <a:pt x="0" y="481"/>
                  </a:lnTo>
                  <a:lnTo>
                    <a:pt x="0" y="481"/>
                  </a:lnTo>
                  <a:lnTo>
                    <a:pt x="97" y="4104"/>
                  </a:lnTo>
                  <a:lnTo>
                    <a:pt x="116" y="4603"/>
                  </a:lnTo>
                  <a:lnTo>
                    <a:pt x="153" y="6123"/>
                  </a:lnTo>
                  <a:lnTo>
                    <a:pt x="231" y="8762"/>
                  </a:lnTo>
                  <a:lnTo>
                    <a:pt x="231" y="9242"/>
                  </a:lnTo>
                  <a:lnTo>
                    <a:pt x="268" y="10360"/>
                  </a:lnTo>
                  <a:lnTo>
                    <a:pt x="347" y="13248"/>
                  </a:lnTo>
                  <a:lnTo>
                    <a:pt x="347" y="13364"/>
                  </a:lnTo>
                  <a:lnTo>
                    <a:pt x="384" y="14459"/>
                  </a:lnTo>
                  <a:lnTo>
                    <a:pt x="384" y="14482"/>
                  </a:lnTo>
                  <a:lnTo>
                    <a:pt x="481" y="17984"/>
                  </a:lnTo>
                  <a:lnTo>
                    <a:pt x="481" y="18908"/>
                  </a:lnTo>
                  <a:lnTo>
                    <a:pt x="499" y="18908"/>
                  </a:lnTo>
                  <a:lnTo>
                    <a:pt x="578" y="21681"/>
                  </a:lnTo>
                  <a:lnTo>
                    <a:pt x="578" y="21759"/>
                  </a:lnTo>
                  <a:lnTo>
                    <a:pt x="638" y="23644"/>
                  </a:lnTo>
                  <a:lnTo>
                    <a:pt x="754" y="23644"/>
                  </a:lnTo>
                  <a:lnTo>
                    <a:pt x="772" y="23912"/>
                  </a:lnTo>
                  <a:lnTo>
                    <a:pt x="11265" y="23912"/>
                  </a:lnTo>
                  <a:lnTo>
                    <a:pt x="11418" y="24605"/>
                  </a:lnTo>
                  <a:lnTo>
                    <a:pt x="11746" y="24605"/>
                  </a:lnTo>
                  <a:lnTo>
                    <a:pt x="11764" y="23912"/>
                  </a:lnTo>
                  <a:lnTo>
                    <a:pt x="12245" y="23912"/>
                  </a:lnTo>
                  <a:lnTo>
                    <a:pt x="12263" y="23663"/>
                  </a:lnTo>
                  <a:lnTo>
                    <a:pt x="12379" y="23663"/>
                  </a:lnTo>
                  <a:lnTo>
                    <a:pt x="12397" y="22817"/>
                  </a:lnTo>
                  <a:lnTo>
                    <a:pt x="12420" y="22124"/>
                  </a:lnTo>
                  <a:lnTo>
                    <a:pt x="12439" y="21833"/>
                  </a:lnTo>
                  <a:lnTo>
                    <a:pt x="12439" y="21718"/>
                  </a:lnTo>
                  <a:lnTo>
                    <a:pt x="12494" y="19370"/>
                  </a:lnTo>
                  <a:lnTo>
                    <a:pt x="12536" y="18040"/>
                  </a:lnTo>
                  <a:lnTo>
                    <a:pt x="12536" y="17716"/>
                  </a:lnTo>
                  <a:lnTo>
                    <a:pt x="12554" y="17619"/>
                  </a:lnTo>
                  <a:lnTo>
                    <a:pt x="12651" y="13613"/>
                  </a:lnTo>
                  <a:lnTo>
                    <a:pt x="12670" y="13613"/>
                  </a:lnTo>
                  <a:lnTo>
                    <a:pt x="12670" y="13345"/>
                  </a:lnTo>
                  <a:lnTo>
                    <a:pt x="12785" y="9205"/>
                  </a:lnTo>
                  <a:lnTo>
                    <a:pt x="12785" y="8914"/>
                  </a:lnTo>
                  <a:lnTo>
                    <a:pt x="12901" y="4548"/>
                  </a:lnTo>
                  <a:lnTo>
                    <a:pt x="12901" y="4335"/>
                  </a:lnTo>
                  <a:lnTo>
                    <a:pt x="13017" y="736"/>
                  </a:lnTo>
                  <a:lnTo>
                    <a:pt x="11127" y="694"/>
                  </a:lnTo>
                  <a:lnTo>
                    <a:pt x="10956" y="694"/>
                  </a:lnTo>
                  <a:lnTo>
                    <a:pt x="8932" y="657"/>
                  </a:lnTo>
                  <a:lnTo>
                    <a:pt x="8761" y="657"/>
                  </a:lnTo>
                  <a:lnTo>
                    <a:pt x="7892" y="639"/>
                  </a:lnTo>
                  <a:lnTo>
                    <a:pt x="7892" y="597"/>
                  </a:lnTo>
                  <a:lnTo>
                    <a:pt x="7892" y="560"/>
                  </a:lnTo>
                  <a:lnTo>
                    <a:pt x="7892" y="523"/>
                  </a:lnTo>
                  <a:cubicBezTo>
                    <a:pt x="7892" y="523"/>
                    <a:pt x="7892" y="505"/>
                    <a:pt x="7874" y="505"/>
                  </a:cubicBezTo>
                  <a:lnTo>
                    <a:pt x="7874" y="481"/>
                  </a:lnTo>
                  <a:lnTo>
                    <a:pt x="7874" y="463"/>
                  </a:lnTo>
                  <a:lnTo>
                    <a:pt x="7874" y="426"/>
                  </a:lnTo>
                  <a:cubicBezTo>
                    <a:pt x="7874" y="426"/>
                    <a:pt x="7874" y="408"/>
                    <a:pt x="7855" y="408"/>
                  </a:cubicBezTo>
                  <a:lnTo>
                    <a:pt x="7855" y="389"/>
                  </a:lnTo>
                  <a:lnTo>
                    <a:pt x="7855" y="347"/>
                  </a:lnTo>
                  <a:lnTo>
                    <a:pt x="7837" y="329"/>
                  </a:lnTo>
                  <a:lnTo>
                    <a:pt x="7800" y="329"/>
                  </a:lnTo>
                  <a:cubicBezTo>
                    <a:pt x="7777" y="274"/>
                    <a:pt x="7777" y="213"/>
                    <a:pt x="7758" y="158"/>
                  </a:cubicBezTo>
                  <a:cubicBezTo>
                    <a:pt x="7758" y="116"/>
                    <a:pt x="7740" y="79"/>
                    <a:pt x="7703" y="79"/>
                  </a:cubicBezTo>
                  <a:lnTo>
                    <a:pt x="7661" y="79"/>
                  </a:lnTo>
                  <a:lnTo>
                    <a:pt x="7661" y="43"/>
                  </a:lnTo>
                  <a:cubicBezTo>
                    <a:pt x="7661" y="19"/>
                    <a:pt x="7643" y="1"/>
                    <a:pt x="7624"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39"/>
            <p:cNvSpPr/>
            <p:nvPr/>
          </p:nvSpPr>
          <p:spPr>
            <a:xfrm>
              <a:off x="986903" y="4023725"/>
              <a:ext cx="61576" cy="645088"/>
            </a:xfrm>
            <a:custGeom>
              <a:avLst/>
              <a:gdLst/>
              <a:ahLst/>
              <a:cxnLst/>
              <a:rect l="l" t="t" r="r" b="b"/>
              <a:pathLst>
                <a:path w="2196" h="23006" extrusionOk="0">
                  <a:moveTo>
                    <a:pt x="0" y="0"/>
                  </a:moveTo>
                  <a:lnTo>
                    <a:pt x="0" y="22987"/>
                  </a:lnTo>
                  <a:lnTo>
                    <a:pt x="60" y="22987"/>
                  </a:lnTo>
                  <a:lnTo>
                    <a:pt x="1483" y="23006"/>
                  </a:lnTo>
                  <a:lnTo>
                    <a:pt x="2195" y="37"/>
                  </a:lnTo>
                  <a:lnTo>
                    <a:pt x="176"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39"/>
            <p:cNvSpPr/>
            <p:nvPr/>
          </p:nvSpPr>
          <p:spPr>
            <a:xfrm>
              <a:off x="923813" y="4022014"/>
              <a:ext cx="63118" cy="646799"/>
            </a:xfrm>
            <a:custGeom>
              <a:avLst/>
              <a:gdLst/>
              <a:ahLst/>
              <a:cxnLst/>
              <a:rect l="l" t="t" r="r" b="b"/>
              <a:pathLst>
                <a:path w="2251" h="23067" extrusionOk="0">
                  <a:moveTo>
                    <a:pt x="0" y="1"/>
                  </a:moveTo>
                  <a:lnTo>
                    <a:pt x="0" y="23067"/>
                  </a:lnTo>
                  <a:lnTo>
                    <a:pt x="153" y="23067"/>
                  </a:lnTo>
                  <a:lnTo>
                    <a:pt x="2250" y="23048"/>
                  </a:lnTo>
                  <a:lnTo>
                    <a:pt x="2250" y="61"/>
                  </a:lnTo>
                  <a:lnTo>
                    <a:pt x="171" y="24"/>
                  </a:lnTo>
                  <a:lnTo>
                    <a:pt x="0" y="1"/>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39"/>
            <p:cNvSpPr/>
            <p:nvPr/>
          </p:nvSpPr>
          <p:spPr>
            <a:xfrm>
              <a:off x="852031" y="4021005"/>
              <a:ext cx="71810" cy="647808"/>
            </a:xfrm>
            <a:custGeom>
              <a:avLst/>
              <a:gdLst/>
              <a:ahLst/>
              <a:cxnLst/>
              <a:rect l="l" t="t" r="r" b="b"/>
              <a:pathLst>
                <a:path w="2561" h="23103" extrusionOk="0">
                  <a:moveTo>
                    <a:pt x="324" y="0"/>
                  </a:moveTo>
                  <a:lnTo>
                    <a:pt x="0" y="23084"/>
                  </a:lnTo>
                  <a:lnTo>
                    <a:pt x="2560" y="23103"/>
                  </a:lnTo>
                  <a:lnTo>
                    <a:pt x="2560" y="37"/>
                  </a:lnTo>
                  <a:lnTo>
                    <a:pt x="462"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39"/>
            <p:cNvSpPr/>
            <p:nvPr/>
          </p:nvSpPr>
          <p:spPr>
            <a:xfrm>
              <a:off x="741245" y="4018790"/>
              <a:ext cx="64800" cy="649519"/>
            </a:xfrm>
            <a:custGeom>
              <a:avLst/>
              <a:gdLst/>
              <a:ahLst/>
              <a:cxnLst/>
              <a:rect l="l" t="t" r="r" b="b"/>
              <a:pathLst>
                <a:path w="2311" h="23164" extrusionOk="0">
                  <a:moveTo>
                    <a:pt x="1" y="0"/>
                  </a:moveTo>
                  <a:lnTo>
                    <a:pt x="638" y="23163"/>
                  </a:lnTo>
                  <a:lnTo>
                    <a:pt x="2311" y="23163"/>
                  </a:lnTo>
                  <a:lnTo>
                    <a:pt x="2256" y="42"/>
                  </a:lnTo>
                  <a:lnTo>
                    <a:pt x="1"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39"/>
            <p:cNvSpPr/>
            <p:nvPr/>
          </p:nvSpPr>
          <p:spPr>
            <a:xfrm>
              <a:off x="804475" y="4019968"/>
              <a:ext cx="56641" cy="648341"/>
            </a:xfrm>
            <a:custGeom>
              <a:avLst/>
              <a:gdLst/>
              <a:ahLst/>
              <a:cxnLst/>
              <a:rect l="l" t="t" r="r" b="b"/>
              <a:pathLst>
                <a:path w="2020" h="23122" extrusionOk="0">
                  <a:moveTo>
                    <a:pt x="1" y="0"/>
                  </a:moveTo>
                  <a:lnTo>
                    <a:pt x="56" y="23121"/>
                  </a:lnTo>
                  <a:lnTo>
                    <a:pt x="1696" y="23121"/>
                  </a:lnTo>
                  <a:lnTo>
                    <a:pt x="2020" y="37"/>
                  </a:lnTo>
                  <a:lnTo>
                    <a:pt x="135" y="0"/>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39"/>
            <p:cNvSpPr/>
            <p:nvPr/>
          </p:nvSpPr>
          <p:spPr>
            <a:xfrm>
              <a:off x="1028487" y="4024762"/>
              <a:ext cx="77755" cy="644051"/>
            </a:xfrm>
            <a:custGeom>
              <a:avLst/>
              <a:gdLst/>
              <a:ahLst/>
              <a:cxnLst/>
              <a:rect l="l" t="t" r="r" b="b"/>
              <a:pathLst>
                <a:path w="2773" h="22969" extrusionOk="0">
                  <a:moveTo>
                    <a:pt x="712" y="0"/>
                  </a:moveTo>
                  <a:lnTo>
                    <a:pt x="0" y="22969"/>
                  </a:lnTo>
                  <a:lnTo>
                    <a:pt x="2140" y="22969"/>
                  </a:lnTo>
                  <a:lnTo>
                    <a:pt x="2773" y="42"/>
                  </a:lnTo>
                  <a:lnTo>
                    <a:pt x="888" y="0"/>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39"/>
            <p:cNvSpPr/>
            <p:nvPr/>
          </p:nvSpPr>
          <p:spPr>
            <a:xfrm>
              <a:off x="762892" y="4668280"/>
              <a:ext cx="322376" cy="7543"/>
            </a:xfrm>
            <a:custGeom>
              <a:avLst/>
              <a:gdLst/>
              <a:ahLst/>
              <a:cxnLst/>
              <a:rect l="l" t="t" r="r" b="b"/>
              <a:pathLst>
                <a:path w="11497" h="269" extrusionOk="0">
                  <a:moveTo>
                    <a:pt x="0" y="0"/>
                  </a:moveTo>
                  <a:lnTo>
                    <a:pt x="0" y="268"/>
                  </a:lnTo>
                  <a:lnTo>
                    <a:pt x="11473" y="268"/>
                  </a:lnTo>
                  <a:lnTo>
                    <a:pt x="11496" y="19"/>
                  </a:lnTo>
                  <a:lnTo>
                    <a:pt x="0" y="0"/>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39"/>
            <p:cNvSpPr/>
            <p:nvPr/>
          </p:nvSpPr>
          <p:spPr>
            <a:xfrm>
              <a:off x="776884" y="4675795"/>
              <a:ext cx="14132" cy="19460"/>
            </a:xfrm>
            <a:custGeom>
              <a:avLst/>
              <a:gdLst/>
              <a:ahLst/>
              <a:cxnLst/>
              <a:rect l="l" t="t" r="r" b="b"/>
              <a:pathLst>
                <a:path w="504" h="694" extrusionOk="0">
                  <a:moveTo>
                    <a:pt x="0" y="0"/>
                  </a:moveTo>
                  <a:lnTo>
                    <a:pt x="0" y="693"/>
                  </a:lnTo>
                  <a:lnTo>
                    <a:pt x="347" y="693"/>
                  </a:lnTo>
                  <a:lnTo>
                    <a:pt x="504"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39"/>
            <p:cNvSpPr/>
            <p:nvPr/>
          </p:nvSpPr>
          <p:spPr>
            <a:xfrm>
              <a:off x="1057115" y="4675795"/>
              <a:ext cx="14020" cy="19460"/>
            </a:xfrm>
            <a:custGeom>
              <a:avLst/>
              <a:gdLst/>
              <a:ahLst/>
              <a:cxnLst/>
              <a:rect l="l" t="t" r="r" b="b"/>
              <a:pathLst>
                <a:path w="500" h="694" extrusionOk="0">
                  <a:moveTo>
                    <a:pt x="1" y="0"/>
                  </a:moveTo>
                  <a:lnTo>
                    <a:pt x="153" y="693"/>
                  </a:lnTo>
                  <a:lnTo>
                    <a:pt x="481" y="693"/>
                  </a:lnTo>
                  <a:lnTo>
                    <a:pt x="500"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39"/>
            <p:cNvSpPr/>
            <p:nvPr/>
          </p:nvSpPr>
          <p:spPr>
            <a:xfrm>
              <a:off x="744497" y="4134371"/>
              <a:ext cx="358519" cy="54033"/>
            </a:xfrm>
            <a:custGeom>
              <a:avLst/>
              <a:gdLst/>
              <a:ahLst/>
              <a:cxnLst/>
              <a:rect l="l" t="t" r="r" b="b"/>
              <a:pathLst>
                <a:path w="12786" h="1927" extrusionOk="0">
                  <a:moveTo>
                    <a:pt x="0" y="0"/>
                  </a:moveTo>
                  <a:lnTo>
                    <a:pt x="42" y="1562"/>
                  </a:lnTo>
                  <a:lnTo>
                    <a:pt x="12748" y="1927"/>
                  </a:lnTo>
                  <a:lnTo>
                    <a:pt x="12785" y="194"/>
                  </a:lnTo>
                  <a:lnTo>
                    <a:pt x="0"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9"/>
            <p:cNvSpPr/>
            <p:nvPr/>
          </p:nvSpPr>
          <p:spPr>
            <a:xfrm>
              <a:off x="747722" y="4264448"/>
              <a:ext cx="351537" cy="43294"/>
            </a:xfrm>
            <a:custGeom>
              <a:avLst/>
              <a:gdLst/>
              <a:ahLst/>
              <a:cxnLst/>
              <a:rect l="l" t="t" r="r" b="b"/>
              <a:pathLst>
                <a:path w="12537" h="1544" extrusionOk="0">
                  <a:moveTo>
                    <a:pt x="1" y="0"/>
                  </a:moveTo>
                  <a:lnTo>
                    <a:pt x="42" y="1118"/>
                  </a:lnTo>
                  <a:lnTo>
                    <a:pt x="12499" y="1543"/>
                  </a:lnTo>
                  <a:lnTo>
                    <a:pt x="12536" y="157"/>
                  </a:lnTo>
                  <a:lnTo>
                    <a:pt x="1"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9"/>
            <p:cNvSpPr/>
            <p:nvPr/>
          </p:nvSpPr>
          <p:spPr>
            <a:xfrm>
              <a:off x="751620" y="4389198"/>
              <a:ext cx="344387" cy="34489"/>
            </a:xfrm>
            <a:custGeom>
              <a:avLst/>
              <a:gdLst/>
              <a:ahLst/>
              <a:cxnLst/>
              <a:rect l="l" t="t" r="r" b="b"/>
              <a:pathLst>
                <a:path w="12282" h="1230" extrusionOk="0">
                  <a:moveTo>
                    <a:pt x="0" y="1"/>
                  </a:moveTo>
                  <a:lnTo>
                    <a:pt x="19" y="791"/>
                  </a:lnTo>
                  <a:lnTo>
                    <a:pt x="12263" y="1230"/>
                  </a:lnTo>
                  <a:lnTo>
                    <a:pt x="12282" y="116"/>
                  </a:lnTo>
                  <a:lnTo>
                    <a:pt x="0"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39"/>
            <p:cNvSpPr/>
            <p:nvPr/>
          </p:nvSpPr>
          <p:spPr>
            <a:xfrm>
              <a:off x="754844" y="4509574"/>
              <a:ext cx="337938" cy="41079"/>
            </a:xfrm>
            <a:custGeom>
              <a:avLst/>
              <a:gdLst/>
              <a:ahLst/>
              <a:cxnLst/>
              <a:rect l="l" t="t" r="r" b="b"/>
              <a:pathLst>
                <a:path w="12052" h="1465" extrusionOk="0">
                  <a:moveTo>
                    <a:pt x="1" y="0"/>
                  </a:moveTo>
                  <a:lnTo>
                    <a:pt x="1" y="924"/>
                  </a:lnTo>
                  <a:lnTo>
                    <a:pt x="12014" y="1465"/>
                  </a:lnTo>
                  <a:lnTo>
                    <a:pt x="12051" y="56"/>
                  </a:lnTo>
                  <a:lnTo>
                    <a:pt x="1"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39"/>
            <p:cNvSpPr/>
            <p:nvPr/>
          </p:nvSpPr>
          <p:spPr>
            <a:xfrm>
              <a:off x="758097" y="4625127"/>
              <a:ext cx="331433" cy="20497"/>
            </a:xfrm>
            <a:custGeom>
              <a:avLst/>
              <a:gdLst/>
              <a:ahLst/>
              <a:cxnLst/>
              <a:rect l="l" t="t" r="r" b="b"/>
              <a:pathLst>
                <a:path w="11820" h="731" extrusionOk="0">
                  <a:moveTo>
                    <a:pt x="0" y="1"/>
                  </a:moveTo>
                  <a:lnTo>
                    <a:pt x="0" y="440"/>
                  </a:lnTo>
                  <a:lnTo>
                    <a:pt x="11801" y="731"/>
                  </a:lnTo>
                  <a:lnTo>
                    <a:pt x="11820" y="19"/>
                  </a:lnTo>
                  <a:lnTo>
                    <a:pt x="0"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39"/>
            <p:cNvSpPr/>
            <p:nvPr/>
          </p:nvSpPr>
          <p:spPr>
            <a:xfrm>
              <a:off x="852031" y="4021005"/>
              <a:ext cx="76605" cy="647808"/>
            </a:xfrm>
            <a:custGeom>
              <a:avLst/>
              <a:gdLst/>
              <a:ahLst/>
              <a:cxnLst/>
              <a:rect l="l" t="t" r="r" b="b"/>
              <a:pathLst>
                <a:path w="2732" h="23103" extrusionOk="0">
                  <a:moveTo>
                    <a:pt x="324" y="0"/>
                  </a:moveTo>
                  <a:lnTo>
                    <a:pt x="93" y="15807"/>
                  </a:lnTo>
                  <a:lnTo>
                    <a:pt x="93" y="15923"/>
                  </a:lnTo>
                  <a:lnTo>
                    <a:pt x="0" y="23084"/>
                  </a:lnTo>
                  <a:lnTo>
                    <a:pt x="134" y="23084"/>
                  </a:lnTo>
                  <a:lnTo>
                    <a:pt x="231" y="15959"/>
                  </a:lnTo>
                  <a:lnTo>
                    <a:pt x="2560" y="16075"/>
                  </a:lnTo>
                  <a:lnTo>
                    <a:pt x="2560" y="23103"/>
                  </a:lnTo>
                  <a:lnTo>
                    <a:pt x="2657" y="23103"/>
                  </a:lnTo>
                  <a:lnTo>
                    <a:pt x="2676" y="16075"/>
                  </a:lnTo>
                  <a:lnTo>
                    <a:pt x="2676" y="15959"/>
                  </a:lnTo>
                  <a:lnTo>
                    <a:pt x="2731" y="60"/>
                  </a:lnTo>
                  <a:lnTo>
                    <a:pt x="2560" y="37"/>
                  </a:lnTo>
                  <a:lnTo>
                    <a:pt x="2560" y="15941"/>
                  </a:lnTo>
                  <a:lnTo>
                    <a:pt x="250" y="15825"/>
                  </a:lnTo>
                  <a:lnTo>
                    <a:pt x="462"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39"/>
            <p:cNvSpPr/>
            <p:nvPr/>
          </p:nvSpPr>
          <p:spPr>
            <a:xfrm>
              <a:off x="746180" y="4019968"/>
              <a:ext cx="62081" cy="648341"/>
            </a:xfrm>
            <a:custGeom>
              <a:avLst/>
              <a:gdLst/>
              <a:ahLst/>
              <a:cxnLst/>
              <a:rect l="l" t="t" r="r" b="b"/>
              <a:pathLst>
                <a:path w="2214" h="23122" extrusionOk="0">
                  <a:moveTo>
                    <a:pt x="2080" y="0"/>
                  </a:moveTo>
                  <a:lnTo>
                    <a:pt x="2098" y="6681"/>
                  </a:lnTo>
                  <a:lnTo>
                    <a:pt x="0" y="6681"/>
                  </a:lnTo>
                  <a:lnTo>
                    <a:pt x="19" y="6889"/>
                  </a:lnTo>
                  <a:lnTo>
                    <a:pt x="2098" y="6815"/>
                  </a:lnTo>
                  <a:lnTo>
                    <a:pt x="2135" y="23121"/>
                  </a:lnTo>
                  <a:lnTo>
                    <a:pt x="2158" y="23121"/>
                  </a:lnTo>
                  <a:lnTo>
                    <a:pt x="2214"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39"/>
            <p:cNvSpPr/>
            <p:nvPr/>
          </p:nvSpPr>
          <p:spPr>
            <a:xfrm>
              <a:off x="986903" y="4023725"/>
              <a:ext cx="66483" cy="645088"/>
            </a:xfrm>
            <a:custGeom>
              <a:avLst/>
              <a:gdLst/>
              <a:ahLst/>
              <a:cxnLst/>
              <a:rect l="l" t="t" r="r" b="b"/>
              <a:pathLst>
                <a:path w="2371" h="23006" extrusionOk="0">
                  <a:moveTo>
                    <a:pt x="134" y="6700"/>
                  </a:moveTo>
                  <a:lnTo>
                    <a:pt x="1983" y="6834"/>
                  </a:lnTo>
                  <a:lnTo>
                    <a:pt x="1599" y="19388"/>
                  </a:lnTo>
                  <a:lnTo>
                    <a:pt x="97" y="19328"/>
                  </a:lnTo>
                  <a:lnTo>
                    <a:pt x="134" y="6700"/>
                  </a:lnTo>
                  <a:close/>
                  <a:moveTo>
                    <a:pt x="0" y="0"/>
                  </a:moveTo>
                  <a:lnTo>
                    <a:pt x="0" y="22987"/>
                  </a:lnTo>
                  <a:lnTo>
                    <a:pt x="79" y="22987"/>
                  </a:lnTo>
                  <a:lnTo>
                    <a:pt x="97" y="19443"/>
                  </a:lnTo>
                  <a:lnTo>
                    <a:pt x="1599" y="19559"/>
                  </a:lnTo>
                  <a:lnTo>
                    <a:pt x="1483" y="23006"/>
                  </a:lnTo>
                  <a:lnTo>
                    <a:pt x="1562" y="23006"/>
                  </a:lnTo>
                  <a:lnTo>
                    <a:pt x="2371" y="37"/>
                  </a:lnTo>
                  <a:lnTo>
                    <a:pt x="2195" y="37"/>
                  </a:lnTo>
                  <a:lnTo>
                    <a:pt x="2006" y="6584"/>
                  </a:lnTo>
                  <a:lnTo>
                    <a:pt x="134" y="6547"/>
                  </a:lnTo>
                  <a:lnTo>
                    <a:pt x="176"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39"/>
            <p:cNvSpPr/>
            <p:nvPr/>
          </p:nvSpPr>
          <p:spPr>
            <a:xfrm>
              <a:off x="743965" y="4120351"/>
              <a:ext cx="359557" cy="19488"/>
            </a:xfrm>
            <a:custGeom>
              <a:avLst/>
              <a:gdLst/>
              <a:ahLst/>
              <a:cxnLst/>
              <a:rect l="l" t="t" r="r" b="b"/>
              <a:pathLst>
                <a:path w="12823" h="695" extrusionOk="0">
                  <a:moveTo>
                    <a:pt x="1" y="1"/>
                  </a:moveTo>
                  <a:lnTo>
                    <a:pt x="19" y="500"/>
                  </a:lnTo>
                  <a:lnTo>
                    <a:pt x="12804" y="694"/>
                  </a:lnTo>
                  <a:lnTo>
                    <a:pt x="12823" y="214"/>
                  </a:lnTo>
                  <a:lnTo>
                    <a:pt x="1"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39"/>
            <p:cNvSpPr/>
            <p:nvPr/>
          </p:nvSpPr>
          <p:spPr>
            <a:xfrm>
              <a:off x="747722" y="4250961"/>
              <a:ext cx="352042" cy="17918"/>
            </a:xfrm>
            <a:custGeom>
              <a:avLst/>
              <a:gdLst/>
              <a:ahLst/>
              <a:cxnLst/>
              <a:rect l="l" t="t" r="r" b="b"/>
              <a:pathLst>
                <a:path w="12555" h="639" extrusionOk="0">
                  <a:moveTo>
                    <a:pt x="1" y="1"/>
                  </a:moveTo>
                  <a:lnTo>
                    <a:pt x="1" y="481"/>
                  </a:lnTo>
                  <a:lnTo>
                    <a:pt x="12536" y="638"/>
                  </a:lnTo>
                  <a:lnTo>
                    <a:pt x="12555" y="153"/>
                  </a:lnTo>
                  <a:lnTo>
                    <a:pt x="1"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39"/>
            <p:cNvSpPr/>
            <p:nvPr/>
          </p:nvSpPr>
          <p:spPr>
            <a:xfrm>
              <a:off x="750975" y="4376777"/>
              <a:ext cx="345565" cy="15702"/>
            </a:xfrm>
            <a:custGeom>
              <a:avLst/>
              <a:gdLst/>
              <a:ahLst/>
              <a:cxnLst/>
              <a:rect l="l" t="t" r="r" b="b"/>
              <a:pathLst>
                <a:path w="12324" h="560" extrusionOk="0">
                  <a:moveTo>
                    <a:pt x="0" y="0"/>
                  </a:moveTo>
                  <a:lnTo>
                    <a:pt x="23" y="444"/>
                  </a:lnTo>
                  <a:lnTo>
                    <a:pt x="12305" y="559"/>
                  </a:lnTo>
                  <a:lnTo>
                    <a:pt x="12323" y="97"/>
                  </a:lnTo>
                  <a:lnTo>
                    <a:pt x="0"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9"/>
            <p:cNvSpPr/>
            <p:nvPr/>
          </p:nvSpPr>
          <p:spPr>
            <a:xfrm>
              <a:off x="754199" y="4497124"/>
              <a:ext cx="339088" cy="14020"/>
            </a:xfrm>
            <a:custGeom>
              <a:avLst/>
              <a:gdLst/>
              <a:ahLst/>
              <a:cxnLst/>
              <a:rect l="l" t="t" r="r" b="b"/>
              <a:pathLst>
                <a:path w="12093" h="500" extrusionOk="0">
                  <a:moveTo>
                    <a:pt x="1" y="1"/>
                  </a:moveTo>
                  <a:lnTo>
                    <a:pt x="24" y="444"/>
                  </a:lnTo>
                  <a:lnTo>
                    <a:pt x="12074" y="500"/>
                  </a:lnTo>
                  <a:lnTo>
                    <a:pt x="12093" y="79"/>
                  </a:lnTo>
                  <a:lnTo>
                    <a:pt x="1"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9"/>
            <p:cNvSpPr/>
            <p:nvPr/>
          </p:nvSpPr>
          <p:spPr>
            <a:xfrm>
              <a:off x="743965" y="4120351"/>
              <a:ext cx="359557" cy="12478"/>
            </a:xfrm>
            <a:custGeom>
              <a:avLst/>
              <a:gdLst/>
              <a:ahLst/>
              <a:cxnLst/>
              <a:rect l="l" t="t" r="r" b="b"/>
              <a:pathLst>
                <a:path w="12823" h="445" extrusionOk="0">
                  <a:moveTo>
                    <a:pt x="1" y="1"/>
                  </a:moveTo>
                  <a:lnTo>
                    <a:pt x="1" y="56"/>
                  </a:lnTo>
                  <a:lnTo>
                    <a:pt x="12804" y="445"/>
                  </a:lnTo>
                  <a:lnTo>
                    <a:pt x="12823" y="214"/>
                  </a:lnTo>
                  <a:lnTo>
                    <a:pt x="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9"/>
            <p:cNvSpPr/>
            <p:nvPr/>
          </p:nvSpPr>
          <p:spPr>
            <a:xfrm>
              <a:off x="747722" y="4250961"/>
              <a:ext cx="352042" cy="12478"/>
            </a:xfrm>
            <a:custGeom>
              <a:avLst/>
              <a:gdLst/>
              <a:ahLst/>
              <a:cxnLst/>
              <a:rect l="l" t="t" r="r" b="b"/>
              <a:pathLst>
                <a:path w="12555" h="445" extrusionOk="0">
                  <a:moveTo>
                    <a:pt x="1" y="1"/>
                  </a:moveTo>
                  <a:lnTo>
                    <a:pt x="1" y="79"/>
                  </a:lnTo>
                  <a:lnTo>
                    <a:pt x="12555" y="444"/>
                  </a:lnTo>
                  <a:lnTo>
                    <a:pt x="12555" y="153"/>
                  </a:lnTo>
                  <a:lnTo>
                    <a:pt x="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39"/>
            <p:cNvSpPr/>
            <p:nvPr/>
          </p:nvSpPr>
          <p:spPr>
            <a:xfrm>
              <a:off x="750975" y="4376777"/>
              <a:ext cx="345565" cy="10263"/>
            </a:xfrm>
            <a:custGeom>
              <a:avLst/>
              <a:gdLst/>
              <a:ahLst/>
              <a:cxnLst/>
              <a:rect l="l" t="t" r="r" b="b"/>
              <a:pathLst>
                <a:path w="12324" h="366" extrusionOk="0">
                  <a:moveTo>
                    <a:pt x="0" y="0"/>
                  </a:moveTo>
                  <a:lnTo>
                    <a:pt x="0" y="116"/>
                  </a:lnTo>
                  <a:lnTo>
                    <a:pt x="12323" y="365"/>
                  </a:lnTo>
                  <a:lnTo>
                    <a:pt x="12323" y="97"/>
                  </a:lnTo>
                  <a:lnTo>
                    <a:pt x="0"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39"/>
            <p:cNvSpPr/>
            <p:nvPr/>
          </p:nvSpPr>
          <p:spPr>
            <a:xfrm>
              <a:off x="754199" y="4497124"/>
              <a:ext cx="339088" cy="5468"/>
            </a:xfrm>
            <a:custGeom>
              <a:avLst/>
              <a:gdLst/>
              <a:ahLst/>
              <a:cxnLst/>
              <a:rect l="l" t="t" r="r" b="b"/>
              <a:pathLst>
                <a:path w="12093" h="195" extrusionOk="0">
                  <a:moveTo>
                    <a:pt x="1" y="1"/>
                  </a:moveTo>
                  <a:lnTo>
                    <a:pt x="24" y="195"/>
                  </a:lnTo>
                  <a:lnTo>
                    <a:pt x="12093" y="176"/>
                  </a:lnTo>
                  <a:lnTo>
                    <a:pt x="12093" y="79"/>
                  </a:lnTo>
                  <a:lnTo>
                    <a:pt x="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9"/>
            <p:cNvSpPr/>
            <p:nvPr/>
          </p:nvSpPr>
          <p:spPr>
            <a:xfrm>
              <a:off x="757452" y="4613210"/>
              <a:ext cx="332610" cy="12478"/>
            </a:xfrm>
            <a:custGeom>
              <a:avLst/>
              <a:gdLst/>
              <a:ahLst/>
              <a:cxnLst/>
              <a:rect l="l" t="t" r="r" b="b"/>
              <a:pathLst>
                <a:path w="11862" h="445" extrusionOk="0">
                  <a:moveTo>
                    <a:pt x="0" y="1"/>
                  </a:moveTo>
                  <a:lnTo>
                    <a:pt x="23" y="426"/>
                  </a:lnTo>
                  <a:lnTo>
                    <a:pt x="11843" y="444"/>
                  </a:lnTo>
                  <a:lnTo>
                    <a:pt x="11861" y="38"/>
                  </a:lnTo>
                  <a:lnTo>
                    <a:pt x="0"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9"/>
            <p:cNvSpPr/>
            <p:nvPr/>
          </p:nvSpPr>
          <p:spPr>
            <a:xfrm>
              <a:off x="757452" y="4613210"/>
              <a:ext cx="332610" cy="4318"/>
            </a:xfrm>
            <a:custGeom>
              <a:avLst/>
              <a:gdLst/>
              <a:ahLst/>
              <a:cxnLst/>
              <a:rect l="l" t="t" r="r" b="b"/>
              <a:pathLst>
                <a:path w="11862" h="154" extrusionOk="0">
                  <a:moveTo>
                    <a:pt x="0" y="1"/>
                  </a:moveTo>
                  <a:lnTo>
                    <a:pt x="0" y="79"/>
                  </a:lnTo>
                  <a:lnTo>
                    <a:pt x="11861" y="153"/>
                  </a:lnTo>
                  <a:lnTo>
                    <a:pt x="11861" y="38"/>
                  </a:lnTo>
                  <a:lnTo>
                    <a:pt x="0"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9"/>
            <p:cNvSpPr/>
            <p:nvPr/>
          </p:nvSpPr>
          <p:spPr>
            <a:xfrm>
              <a:off x="769874" y="4409163"/>
              <a:ext cx="76745" cy="88522"/>
            </a:xfrm>
            <a:custGeom>
              <a:avLst/>
              <a:gdLst/>
              <a:ahLst/>
              <a:cxnLst/>
              <a:rect l="l" t="t" r="r" b="b"/>
              <a:pathLst>
                <a:path w="2737" h="3157" extrusionOk="0">
                  <a:moveTo>
                    <a:pt x="135" y="0"/>
                  </a:moveTo>
                  <a:cubicBezTo>
                    <a:pt x="135" y="0"/>
                    <a:pt x="1" y="310"/>
                    <a:pt x="1" y="499"/>
                  </a:cubicBezTo>
                  <a:lnTo>
                    <a:pt x="1" y="2944"/>
                  </a:lnTo>
                  <a:cubicBezTo>
                    <a:pt x="1" y="3082"/>
                    <a:pt x="116" y="3156"/>
                    <a:pt x="116" y="3156"/>
                  </a:cubicBezTo>
                  <a:lnTo>
                    <a:pt x="2639" y="3156"/>
                  </a:lnTo>
                  <a:cubicBezTo>
                    <a:pt x="2639" y="3156"/>
                    <a:pt x="2736" y="3082"/>
                    <a:pt x="2736" y="2944"/>
                  </a:cubicBezTo>
                  <a:lnTo>
                    <a:pt x="2736" y="499"/>
                  </a:lnTo>
                  <a:cubicBezTo>
                    <a:pt x="2736" y="402"/>
                    <a:pt x="2699" y="250"/>
                    <a:pt x="2676" y="153"/>
                  </a:cubicBezTo>
                  <a:cubicBezTo>
                    <a:pt x="2639" y="56"/>
                    <a:pt x="2621" y="0"/>
                    <a:pt x="2621"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9"/>
            <p:cNvSpPr/>
            <p:nvPr/>
          </p:nvSpPr>
          <p:spPr>
            <a:xfrm>
              <a:off x="772594" y="4411883"/>
              <a:ext cx="71810" cy="83083"/>
            </a:xfrm>
            <a:custGeom>
              <a:avLst/>
              <a:gdLst/>
              <a:ahLst/>
              <a:cxnLst/>
              <a:rect l="l" t="t" r="r" b="b"/>
              <a:pathLst>
                <a:path w="2561" h="2963" extrusionOk="0">
                  <a:moveTo>
                    <a:pt x="98" y="0"/>
                  </a:moveTo>
                  <a:cubicBezTo>
                    <a:pt x="61" y="97"/>
                    <a:pt x="1" y="287"/>
                    <a:pt x="1" y="402"/>
                  </a:cubicBezTo>
                  <a:lnTo>
                    <a:pt x="1" y="2847"/>
                  </a:lnTo>
                  <a:cubicBezTo>
                    <a:pt x="1" y="2907"/>
                    <a:pt x="19" y="2944"/>
                    <a:pt x="38" y="2962"/>
                  </a:cubicBezTo>
                  <a:lnTo>
                    <a:pt x="2505" y="2962"/>
                  </a:lnTo>
                  <a:cubicBezTo>
                    <a:pt x="2524" y="2944"/>
                    <a:pt x="2561" y="2907"/>
                    <a:pt x="2561" y="2847"/>
                  </a:cubicBezTo>
                  <a:lnTo>
                    <a:pt x="2561" y="402"/>
                  </a:lnTo>
                  <a:cubicBezTo>
                    <a:pt x="2561" y="287"/>
                    <a:pt x="2487" y="97"/>
                    <a:pt x="246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9"/>
            <p:cNvSpPr/>
            <p:nvPr/>
          </p:nvSpPr>
          <p:spPr>
            <a:xfrm>
              <a:off x="771051" y="4401648"/>
              <a:ext cx="74530" cy="7543"/>
            </a:xfrm>
            <a:custGeom>
              <a:avLst/>
              <a:gdLst/>
              <a:ahLst/>
              <a:cxnLst/>
              <a:rect l="l" t="t" r="r" b="b"/>
              <a:pathLst>
                <a:path w="2658" h="269" extrusionOk="0">
                  <a:moveTo>
                    <a:pt x="56" y="0"/>
                  </a:moveTo>
                  <a:cubicBezTo>
                    <a:pt x="19" y="0"/>
                    <a:pt x="0" y="19"/>
                    <a:pt x="0" y="37"/>
                  </a:cubicBezTo>
                  <a:lnTo>
                    <a:pt x="0" y="231"/>
                  </a:lnTo>
                  <a:cubicBezTo>
                    <a:pt x="0" y="250"/>
                    <a:pt x="19" y="268"/>
                    <a:pt x="56" y="268"/>
                  </a:cubicBezTo>
                  <a:lnTo>
                    <a:pt x="2616" y="268"/>
                  </a:lnTo>
                  <a:cubicBezTo>
                    <a:pt x="2634" y="268"/>
                    <a:pt x="2657" y="250"/>
                    <a:pt x="2657" y="231"/>
                  </a:cubicBezTo>
                  <a:lnTo>
                    <a:pt x="2657" y="37"/>
                  </a:lnTo>
                  <a:cubicBezTo>
                    <a:pt x="2657" y="19"/>
                    <a:pt x="2634" y="0"/>
                    <a:pt x="2616"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9"/>
            <p:cNvSpPr/>
            <p:nvPr/>
          </p:nvSpPr>
          <p:spPr>
            <a:xfrm>
              <a:off x="775313" y="4439867"/>
              <a:ext cx="43182" cy="29162"/>
            </a:xfrm>
            <a:custGeom>
              <a:avLst/>
              <a:gdLst/>
              <a:ahLst/>
              <a:cxnLst/>
              <a:rect l="l" t="t" r="r" b="b"/>
              <a:pathLst>
                <a:path w="1540" h="1040" extrusionOk="0">
                  <a:moveTo>
                    <a:pt x="1406" y="0"/>
                  </a:moveTo>
                  <a:lnTo>
                    <a:pt x="1" y="231"/>
                  </a:lnTo>
                  <a:lnTo>
                    <a:pt x="135" y="1040"/>
                  </a:lnTo>
                  <a:lnTo>
                    <a:pt x="1540" y="832"/>
                  </a:lnTo>
                  <a:lnTo>
                    <a:pt x="1406"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9"/>
            <p:cNvSpPr/>
            <p:nvPr/>
          </p:nvSpPr>
          <p:spPr>
            <a:xfrm>
              <a:off x="771051" y="4401648"/>
              <a:ext cx="7543" cy="7543"/>
            </a:xfrm>
            <a:custGeom>
              <a:avLst/>
              <a:gdLst/>
              <a:ahLst/>
              <a:cxnLst/>
              <a:rect l="l" t="t" r="r" b="b"/>
              <a:pathLst>
                <a:path w="269" h="269" extrusionOk="0">
                  <a:moveTo>
                    <a:pt x="56" y="0"/>
                  </a:moveTo>
                  <a:cubicBezTo>
                    <a:pt x="19" y="0"/>
                    <a:pt x="0" y="19"/>
                    <a:pt x="0" y="37"/>
                  </a:cubicBezTo>
                  <a:lnTo>
                    <a:pt x="0" y="231"/>
                  </a:lnTo>
                  <a:cubicBezTo>
                    <a:pt x="0" y="250"/>
                    <a:pt x="19" y="268"/>
                    <a:pt x="56" y="268"/>
                  </a:cubicBezTo>
                  <a:lnTo>
                    <a:pt x="268" y="268"/>
                  </a:lnTo>
                  <a:lnTo>
                    <a:pt x="268"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9"/>
            <p:cNvSpPr/>
            <p:nvPr/>
          </p:nvSpPr>
          <p:spPr>
            <a:xfrm>
              <a:off x="771051" y="4401648"/>
              <a:ext cx="74530" cy="7543"/>
            </a:xfrm>
            <a:custGeom>
              <a:avLst/>
              <a:gdLst/>
              <a:ahLst/>
              <a:cxnLst/>
              <a:rect l="l" t="t" r="r" b="b"/>
              <a:pathLst>
                <a:path w="2658" h="269" extrusionOk="0">
                  <a:moveTo>
                    <a:pt x="2500" y="0"/>
                  </a:moveTo>
                  <a:lnTo>
                    <a:pt x="2172" y="171"/>
                  </a:lnTo>
                  <a:cubicBezTo>
                    <a:pt x="2172" y="171"/>
                    <a:pt x="287" y="208"/>
                    <a:pt x="0" y="208"/>
                  </a:cubicBezTo>
                  <a:lnTo>
                    <a:pt x="0" y="231"/>
                  </a:lnTo>
                  <a:cubicBezTo>
                    <a:pt x="0" y="250"/>
                    <a:pt x="19" y="268"/>
                    <a:pt x="56" y="268"/>
                  </a:cubicBezTo>
                  <a:lnTo>
                    <a:pt x="2616" y="268"/>
                  </a:lnTo>
                  <a:cubicBezTo>
                    <a:pt x="2634" y="268"/>
                    <a:pt x="2657" y="250"/>
                    <a:pt x="2657" y="231"/>
                  </a:cubicBezTo>
                  <a:lnTo>
                    <a:pt x="2657" y="37"/>
                  </a:lnTo>
                  <a:cubicBezTo>
                    <a:pt x="2657" y="19"/>
                    <a:pt x="2634" y="0"/>
                    <a:pt x="2616"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9"/>
            <p:cNvSpPr/>
            <p:nvPr/>
          </p:nvSpPr>
          <p:spPr>
            <a:xfrm>
              <a:off x="807728" y="4401648"/>
              <a:ext cx="11300" cy="7543"/>
            </a:xfrm>
            <a:custGeom>
              <a:avLst/>
              <a:gdLst/>
              <a:ahLst/>
              <a:cxnLst/>
              <a:rect l="l" t="t" r="r" b="b"/>
              <a:pathLst>
                <a:path w="403" h="269" extrusionOk="0">
                  <a:moveTo>
                    <a:pt x="97" y="0"/>
                  </a:moveTo>
                  <a:lnTo>
                    <a:pt x="0" y="268"/>
                  </a:lnTo>
                  <a:lnTo>
                    <a:pt x="310" y="268"/>
                  </a:lnTo>
                  <a:lnTo>
                    <a:pt x="402"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9"/>
            <p:cNvSpPr/>
            <p:nvPr/>
          </p:nvSpPr>
          <p:spPr>
            <a:xfrm>
              <a:off x="888174" y="4409163"/>
              <a:ext cx="76605" cy="88522"/>
            </a:xfrm>
            <a:custGeom>
              <a:avLst/>
              <a:gdLst/>
              <a:ahLst/>
              <a:cxnLst/>
              <a:rect l="l" t="t" r="r" b="b"/>
              <a:pathLst>
                <a:path w="2732" h="3157" extrusionOk="0">
                  <a:moveTo>
                    <a:pt x="116" y="0"/>
                  </a:moveTo>
                  <a:cubicBezTo>
                    <a:pt x="116" y="0"/>
                    <a:pt x="0" y="310"/>
                    <a:pt x="0" y="499"/>
                  </a:cubicBezTo>
                  <a:lnTo>
                    <a:pt x="0" y="2944"/>
                  </a:lnTo>
                  <a:cubicBezTo>
                    <a:pt x="0" y="3082"/>
                    <a:pt x="97" y="3156"/>
                    <a:pt x="97" y="3156"/>
                  </a:cubicBezTo>
                  <a:lnTo>
                    <a:pt x="2616" y="3156"/>
                  </a:lnTo>
                  <a:cubicBezTo>
                    <a:pt x="2616" y="3156"/>
                    <a:pt x="2731" y="3082"/>
                    <a:pt x="2731" y="2944"/>
                  </a:cubicBezTo>
                  <a:lnTo>
                    <a:pt x="2731" y="499"/>
                  </a:lnTo>
                  <a:cubicBezTo>
                    <a:pt x="2731" y="402"/>
                    <a:pt x="2694" y="250"/>
                    <a:pt x="2657" y="153"/>
                  </a:cubicBezTo>
                  <a:cubicBezTo>
                    <a:pt x="2639" y="56"/>
                    <a:pt x="2597" y="0"/>
                    <a:pt x="2597"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9"/>
            <p:cNvSpPr/>
            <p:nvPr/>
          </p:nvSpPr>
          <p:spPr>
            <a:xfrm>
              <a:off x="890894" y="4411883"/>
              <a:ext cx="71278" cy="83083"/>
            </a:xfrm>
            <a:custGeom>
              <a:avLst/>
              <a:gdLst/>
              <a:ahLst/>
              <a:cxnLst/>
              <a:rect l="l" t="t" r="r" b="b"/>
              <a:pathLst>
                <a:path w="2542" h="2963" extrusionOk="0">
                  <a:moveTo>
                    <a:pt x="93" y="0"/>
                  </a:moveTo>
                  <a:cubicBezTo>
                    <a:pt x="56" y="97"/>
                    <a:pt x="0" y="287"/>
                    <a:pt x="0" y="402"/>
                  </a:cubicBezTo>
                  <a:lnTo>
                    <a:pt x="0" y="2847"/>
                  </a:lnTo>
                  <a:cubicBezTo>
                    <a:pt x="0" y="2907"/>
                    <a:pt x="19" y="2944"/>
                    <a:pt x="37" y="2962"/>
                  </a:cubicBezTo>
                  <a:lnTo>
                    <a:pt x="2500" y="2962"/>
                  </a:lnTo>
                  <a:cubicBezTo>
                    <a:pt x="2519" y="2944"/>
                    <a:pt x="2542" y="2907"/>
                    <a:pt x="2542" y="2847"/>
                  </a:cubicBezTo>
                  <a:lnTo>
                    <a:pt x="2542" y="402"/>
                  </a:lnTo>
                  <a:cubicBezTo>
                    <a:pt x="2542" y="287"/>
                    <a:pt x="2482" y="97"/>
                    <a:pt x="2445"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9"/>
            <p:cNvSpPr/>
            <p:nvPr/>
          </p:nvSpPr>
          <p:spPr>
            <a:xfrm>
              <a:off x="889212" y="4401648"/>
              <a:ext cx="74530" cy="7543"/>
            </a:xfrm>
            <a:custGeom>
              <a:avLst/>
              <a:gdLst/>
              <a:ahLst/>
              <a:cxnLst/>
              <a:rect l="l" t="t" r="r" b="b"/>
              <a:pathLst>
                <a:path w="2658" h="269" extrusionOk="0">
                  <a:moveTo>
                    <a:pt x="37" y="0"/>
                  </a:moveTo>
                  <a:cubicBezTo>
                    <a:pt x="19" y="0"/>
                    <a:pt x="0" y="19"/>
                    <a:pt x="0" y="37"/>
                  </a:cubicBezTo>
                  <a:lnTo>
                    <a:pt x="0" y="231"/>
                  </a:lnTo>
                  <a:cubicBezTo>
                    <a:pt x="0" y="250"/>
                    <a:pt x="19" y="268"/>
                    <a:pt x="37" y="268"/>
                  </a:cubicBezTo>
                  <a:lnTo>
                    <a:pt x="2602" y="268"/>
                  </a:lnTo>
                  <a:cubicBezTo>
                    <a:pt x="2639" y="268"/>
                    <a:pt x="2657" y="250"/>
                    <a:pt x="2657" y="231"/>
                  </a:cubicBezTo>
                  <a:lnTo>
                    <a:pt x="2657" y="37"/>
                  </a:lnTo>
                  <a:cubicBezTo>
                    <a:pt x="2657" y="19"/>
                    <a:pt x="2639" y="0"/>
                    <a:pt x="2602"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9"/>
            <p:cNvSpPr/>
            <p:nvPr/>
          </p:nvSpPr>
          <p:spPr>
            <a:xfrm>
              <a:off x="908644" y="4436614"/>
              <a:ext cx="45369" cy="35667"/>
            </a:xfrm>
            <a:custGeom>
              <a:avLst/>
              <a:gdLst/>
              <a:ahLst/>
              <a:cxnLst/>
              <a:rect l="l" t="t" r="r" b="b"/>
              <a:pathLst>
                <a:path w="1618" h="1272" extrusionOk="0">
                  <a:moveTo>
                    <a:pt x="292" y="1"/>
                  </a:moveTo>
                  <a:lnTo>
                    <a:pt x="0" y="772"/>
                  </a:lnTo>
                  <a:lnTo>
                    <a:pt x="1331" y="1271"/>
                  </a:lnTo>
                  <a:lnTo>
                    <a:pt x="1618" y="504"/>
                  </a:lnTo>
                  <a:lnTo>
                    <a:pt x="292"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39"/>
            <p:cNvSpPr/>
            <p:nvPr/>
          </p:nvSpPr>
          <p:spPr>
            <a:xfrm>
              <a:off x="889212" y="4401648"/>
              <a:ext cx="7543" cy="7543"/>
            </a:xfrm>
            <a:custGeom>
              <a:avLst/>
              <a:gdLst/>
              <a:ahLst/>
              <a:cxnLst/>
              <a:rect l="l" t="t" r="r" b="b"/>
              <a:pathLst>
                <a:path w="269" h="269" extrusionOk="0">
                  <a:moveTo>
                    <a:pt x="37" y="0"/>
                  </a:moveTo>
                  <a:cubicBezTo>
                    <a:pt x="19" y="0"/>
                    <a:pt x="0" y="19"/>
                    <a:pt x="0" y="37"/>
                  </a:cubicBezTo>
                  <a:lnTo>
                    <a:pt x="0" y="231"/>
                  </a:lnTo>
                  <a:cubicBezTo>
                    <a:pt x="0" y="250"/>
                    <a:pt x="19" y="268"/>
                    <a:pt x="37" y="268"/>
                  </a:cubicBezTo>
                  <a:lnTo>
                    <a:pt x="250" y="268"/>
                  </a:lnTo>
                  <a:cubicBezTo>
                    <a:pt x="268" y="190"/>
                    <a:pt x="268" y="74"/>
                    <a:pt x="268"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39"/>
            <p:cNvSpPr/>
            <p:nvPr/>
          </p:nvSpPr>
          <p:spPr>
            <a:xfrm>
              <a:off x="889212" y="4401648"/>
              <a:ext cx="74530" cy="7543"/>
            </a:xfrm>
            <a:custGeom>
              <a:avLst/>
              <a:gdLst/>
              <a:ahLst/>
              <a:cxnLst/>
              <a:rect l="l" t="t" r="r" b="b"/>
              <a:pathLst>
                <a:path w="2658" h="269" extrusionOk="0">
                  <a:moveTo>
                    <a:pt x="2486" y="0"/>
                  </a:moveTo>
                  <a:lnTo>
                    <a:pt x="2177" y="171"/>
                  </a:lnTo>
                  <a:cubicBezTo>
                    <a:pt x="2177" y="171"/>
                    <a:pt x="291" y="208"/>
                    <a:pt x="0" y="208"/>
                  </a:cubicBezTo>
                  <a:lnTo>
                    <a:pt x="0" y="231"/>
                  </a:lnTo>
                  <a:cubicBezTo>
                    <a:pt x="0" y="250"/>
                    <a:pt x="19" y="268"/>
                    <a:pt x="37" y="268"/>
                  </a:cubicBezTo>
                  <a:lnTo>
                    <a:pt x="2602" y="268"/>
                  </a:lnTo>
                  <a:cubicBezTo>
                    <a:pt x="2639" y="268"/>
                    <a:pt x="2657" y="250"/>
                    <a:pt x="2657" y="231"/>
                  </a:cubicBezTo>
                  <a:lnTo>
                    <a:pt x="2657" y="37"/>
                  </a:lnTo>
                  <a:cubicBezTo>
                    <a:pt x="2657" y="19"/>
                    <a:pt x="2639" y="0"/>
                    <a:pt x="2602"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39"/>
            <p:cNvSpPr/>
            <p:nvPr/>
          </p:nvSpPr>
          <p:spPr>
            <a:xfrm>
              <a:off x="925860" y="4401648"/>
              <a:ext cx="10936" cy="7543"/>
            </a:xfrm>
            <a:custGeom>
              <a:avLst/>
              <a:gdLst/>
              <a:ahLst/>
              <a:cxnLst/>
              <a:rect l="l" t="t" r="r" b="b"/>
              <a:pathLst>
                <a:path w="390" h="269" extrusionOk="0">
                  <a:moveTo>
                    <a:pt x="98" y="0"/>
                  </a:moveTo>
                  <a:lnTo>
                    <a:pt x="1" y="268"/>
                  </a:lnTo>
                  <a:lnTo>
                    <a:pt x="292" y="268"/>
                  </a:lnTo>
                  <a:lnTo>
                    <a:pt x="389"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39"/>
            <p:cNvSpPr/>
            <p:nvPr/>
          </p:nvSpPr>
          <p:spPr>
            <a:xfrm>
              <a:off x="1012279" y="4409163"/>
              <a:ext cx="77250" cy="88522"/>
            </a:xfrm>
            <a:custGeom>
              <a:avLst/>
              <a:gdLst/>
              <a:ahLst/>
              <a:cxnLst/>
              <a:rect l="l" t="t" r="r" b="b"/>
              <a:pathLst>
                <a:path w="2755" h="3157" extrusionOk="0">
                  <a:moveTo>
                    <a:pt x="135" y="0"/>
                  </a:moveTo>
                  <a:cubicBezTo>
                    <a:pt x="135" y="0"/>
                    <a:pt x="1" y="310"/>
                    <a:pt x="1" y="499"/>
                  </a:cubicBezTo>
                  <a:lnTo>
                    <a:pt x="1" y="2944"/>
                  </a:lnTo>
                  <a:cubicBezTo>
                    <a:pt x="1" y="3082"/>
                    <a:pt x="116" y="3156"/>
                    <a:pt x="116" y="3156"/>
                  </a:cubicBezTo>
                  <a:lnTo>
                    <a:pt x="2639" y="3156"/>
                  </a:lnTo>
                  <a:cubicBezTo>
                    <a:pt x="2639" y="3156"/>
                    <a:pt x="2755" y="3082"/>
                    <a:pt x="2755" y="2944"/>
                  </a:cubicBezTo>
                  <a:lnTo>
                    <a:pt x="2755" y="499"/>
                  </a:lnTo>
                  <a:cubicBezTo>
                    <a:pt x="2755" y="402"/>
                    <a:pt x="2718" y="250"/>
                    <a:pt x="2676" y="153"/>
                  </a:cubicBezTo>
                  <a:cubicBezTo>
                    <a:pt x="2658" y="56"/>
                    <a:pt x="2621" y="0"/>
                    <a:pt x="2621"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39"/>
            <p:cNvSpPr/>
            <p:nvPr/>
          </p:nvSpPr>
          <p:spPr>
            <a:xfrm>
              <a:off x="1014999" y="4411883"/>
              <a:ext cx="71810" cy="83083"/>
            </a:xfrm>
            <a:custGeom>
              <a:avLst/>
              <a:gdLst/>
              <a:ahLst/>
              <a:cxnLst/>
              <a:rect l="l" t="t" r="r" b="b"/>
              <a:pathLst>
                <a:path w="2561" h="2963" extrusionOk="0">
                  <a:moveTo>
                    <a:pt x="98" y="0"/>
                  </a:moveTo>
                  <a:cubicBezTo>
                    <a:pt x="79" y="97"/>
                    <a:pt x="1" y="287"/>
                    <a:pt x="1" y="402"/>
                  </a:cubicBezTo>
                  <a:lnTo>
                    <a:pt x="1" y="2847"/>
                  </a:lnTo>
                  <a:cubicBezTo>
                    <a:pt x="1" y="2907"/>
                    <a:pt x="38" y="2944"/>
                    <a:pt x="56" y="2962"/>
                  </a:cubicBezTo>
                  <a:lnTo>
                    <a:pt x="2505" y="2962"/>
                  </a:lnTo>
                  <a:cubicBezTo>
                    <a:pt x="2524" y="2944"/>
                    <a:pt x="2561" y="2907"/>
                    <a:pt x="2561" y="2847"/>
                  </a:cubicBezTo>
                  <a:lnTo>
                    <a:pt x="2561" y="402"/>
                  </a:lnTo>
                  <a:cubicBezTo>
                    <a:pt x="2561" y="287"/>
                    <a:pt x="2505" y="97"/>
                    <a:pt x="246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9"/>
            <p:cNvSpPr/>
            <p:nvPr/>
          </p:nvSpPr>
          <p:spPr>
            <a:xfrm>
              <a:off x="1013962" y="4401648"/>
              <a:ext cx="73885" cy="7543"/>
            </a:xfrm>
            <a:custGeom>
              <a:avLst/>
              <a:gdLst/>
              <a:ahLst/>
              <a:cxnLst/>
              <a:rect l="l" t="t" r="r" b="b"/>
              <a:pathLst>
                <a:path w="2635" h="269" extrusionOk="0">
                  <a:moveTo>
                    <a:pt x="38" y="0"/>
                  </a:moveTo>
                  <a:cubicBezTo>
                    <a:pt x="19" y="0"/>
                    <a:pt x="1" y="19"/>
                    <a:pt x="1" y="37"/>
                  </a:cubicBezTo>
                  <a:lnTo>
                    <a:pt x="1" y="231"/>
                  </a:lnTo>
                  <a:cubicBezTo>
                    <a:pt x="1" y="250"/>
                    <a:pt x="19" y="268"/>
                    <a:pt x="38" y="268"/>
                  </a:cubicBezTo>
                  <a:lnTo>
                    <a:pt x="2598" y="268"/>
                  </a:lnTo>
                  <a:cubicBezTo>
                    <a:pt x="2616" y="268"/>
                    <a:pt x="2635" y="250"/>
                    <a:pt x="2635" y="231"/>
                  </a:cubicBezTo>
                  <a:lnTo>
                    <a:pt x="2635" y="37"/>
                  </a:lnTo>
                  <a:cubicBezTo>
                    <a:pt x="2635" y="19"/>
                    <a:pt x="2616" y="0"/>
                    <a:pt x="259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9"/>
            <p:cNvSpPr/>
            <p:nvPr/>
          </p:nvSpPr>
          <p:spPr>
            <a:xfrm>
              <a:off x="1012279" y="4439867"/>
              <a:ext cx="30227" cy="31881"/>
            </a:xfrm>
            <a:custGeom>
              <a:avLst/>
              <a:gdLst/>
              <a:ahLst/>
              <a:cxnLst/>
              <a:rect l="l" t="t" r="r" b="b"/>
              <a:pathLst>
                <a:path w="1078" h="1137" extrusionOk="0">
                  <a:moveTo>
                    <a:pt x="1" y="0"/>
                  </a:moveTo>
                  <a:lnTo>
                    <a:pt x="1" y="869"/>
                  </a:lnTo>
                  <a:lnTo>
                    <a:pt x="828" y="1137"/>
                  </a:lnTo>
                  <a:lnTo>
                    <a:pt x="1078" y="347"/>
                  </a:lnTo>
                  <a:lnTo>
                    <a:pt x="1"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9"/>
            <p:cNvSpPr/>
            <p:nvPr/>
          </p:nvSpPr>
          <p:spPr>
            <a:xfrm>
              <a:off x="1013962" y="4401648"/>
              <a:ext cx="7543" cy="7543"/>
            </a:xfrm>
            <a:custGeom>
              <a:avLst/>
              <a:gdLst/>
              <a:ahLst/>
              <a:cxnLst/>
              <a:rect l="l" t="t" r="r" b="b"/>
              <a:pathLst>
                <a:path w="269" h="269" extrusionOk="0">
                  <a:moveTo>
                    <a:pt x="38" y="0"/>
                  </a:moveTo>
                  <a:cubicBezTo>
                    <a:pt x="19" y="0"/>
                    <a:pt x="1" y="19"/>
                    <a:pt x="1" y="37"/>
                  </a:cubicBezTo>
                  <a:lnTo>
                    <a:pt x="1" y="231"/>
                  </a:lnTo>
                  <a:cubicBezTo>
                    <a:pt x="1" y="250"/>
                    <a:pt x="19" y="268"/>
                    <a:pt x="38" y="268"/>
                  </a:cubicBezTo>
                  <a:lnTo>
                    <a:pt x="250" y="268"/>
                  </a:lnTo>
                  <a:cubicBezTo>
                    <a:pt x="250" y="190"/>
                    <a:pt x="269" y="74"/>
                    <a:pt x="269"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9"/>
            <p:cNvSpPr/>
            <p:nvPr/>
          </p:nvSpPr>
          <p:spPr>
            <a:xfrm>
              <a:off x="1013962" y="4401648"/>
              <a:ext cx="73885" cy="7543"/>
            </a:xfrm>
            <a:custGeom>
              <a:avLst/>
              <a:gdLst/>
              <a:ahLst/>
              <a:cxnLst/>
              <a:rect l="l" t="t" r="r" b="b"/>
              <a:pathLst>
                <a:path w="2635" h="269" extrusionOk="0">
                  <a:moveTo>
                    <a:pt x="2482" y="0"/>
                  </a:moveTo>
                  <a:lnTo>
                    <a:pt x="2154" y="171"/>
                  </a:lnTo>
                  <a:cubicBezTo>
                    <a:pt x="2154" y="171"/>
                    <a:pt x="287" y="208"/>
                    <a:pt x="1" y="208"/>
                  </a:cubicBezTo>
                  <a:lnTo>
                    <a:pt x="1" y="231"/>
                  </a:lnTo>
                  <a:cubicBezTo>
                    <a:pt x="1" y="250"/>
                    <a:pt x="19" y="268"/>
                    <a:pt x="38" y="268"/>
                  </a:cubicBezTo>
                  <a:lnTo>
                    <a:pt x="2598" y="268"/>
                  </a:lnTo>
                  <a:cubicBezTo>
                    <a:pt x="2616" y="268"/>
                    <a:pt x="2635" y="250"/>
                    <a:pt x="2635" y="231"/>
                  </a:cubicBezTo>
                  <a:lnTo>
                    <a:pt x="2635" y="37"/>
                  </a:lnTo>
                  <a:cubicBezTo>
                    <a:pt x="2635" y="19"/>
                    <a:pt x="2616" y="0"/>
                    <a:pt x="259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9"/>
            <p:cNvSpPr/>
            <p:nvPr/>
          </p:nvSpPr>
          <p:spPr>
            <a:xfrm>
              <a:off x="1050638" y="4401648"/>
              <a:ext cx="10795" cy="7543"/>
            </a:xfrm>
            <a:custGeom>
              <a:avLst/>
              <a:gdLst/>
              <a:ahLst/>
              <a:cxnLst/>
              <a:rect l="l" t="t" r="r" b="b"/>
              <a:pathLst>
                <a:path w="385" h="269" extrusionOk="0">
                  <a:moveTo>
                    <a:pt x="98" y="0"/>
                  </a:moveTo>
                  <a:lnTo>
                    <a:pt x="1" y="268"/>
                  </a:lnTo>
                  <a:lnTo>
                    <a:pt x="287" y="268"/>
                  </a:lnTo>
                  <a:lnTo>
                    <a:pt x="384"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9"/>
            <p:cNvSpPr/>
            <p:nvPr/>
          </p:nvSpPr>
          <p:spPr>
            <a:xfrm>
              <a:off x="769874" y="4525248"/>
              <a:ext cx="76745" cy="87990"/>
            </a:xfrm>
            <a:custGeom>
              <a:avLst/>
              <a:gdLst/>
              <a:ahLst/>
              <a:cxnLst/>
              <a:rect l="l" t="t" r="r" b="b"/>
              <a:pathLst>
                <a:path w="2737" h="3138" extrusionOk="0">
                  <a:moveTo>
                    <a:pt x="135" y="0"/>
                  </a:moveTo>
                  <a:cubicBezTo>
                    <a:pt x="135" y="0"/>
                    <a:pt x="1" y="287"/>
                    <a:pt x="1" y="499"/>
                  </a:cubicBezTo>
                  <a:lnTo>
                    <a:pt x="1" y="2944"/>
                  </a:lnTo>
                  <a:cubicBezTo>
                    <a:pt x="1" y="3078"/>
                    <a:pt x="116" y="3138"/>
                    <a:pt x="116" y="3138"/>
                  </a:cubicBezTo>
                  <a:lnTo>
                    <a:pt x="2639" y="3138"/>
                  </a:lnTo>
                  <a:cubicBezTo>
                    <a:pt x="2639" y="3138"/>
                    <a:pt x="2736" y="3059"/>
                    <a:pt x="2736" y="2944"/>
                  </a:cubicBezTo>
                  <a:lnTo>
                    <a:pt x="2736" y="499"/>
                  </a:lnTo>
                  <a:cubicBezTo>
                    <a:pt x="2736" y="384"/>
                    <a:pt x="2699" y="231"/>
                    <a:pt x="2676" y="134"/>
                  </a:cubicBezTo>
                  <a:cubicBezTo>
                    <a:pt x="2639" y="56"/>
                    <a:pt x="2621" y="0"/>
                    <a:pt x="2621"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9"/>
            <p:cNvSpPr/>
            <p:nvPr/>
          </p:nvSpPr>
          <p:spPr>
            <a:xfrm>
              <a:off x="772594" y="4528473"/>
              <a:ext cx="71810" cy="83083"/>
            </a:xfrm>
            <a:custGeom>
              <a:avLst/>
              <a:gdLst/>
              <a:ahLst/>
              <a:cxnLst/>
              <a:rect l="l" t="t" r="r" b="b"/>
              <a:pathLst>
                <a:path w="2561" h="2963" extrusionOk="0">
                  <a:moveTo>
                    <a:pt x="98" y="1"/>
                  </a:moveTo>
                  <a:cubicBezTo>
                    <a:pt x="61" y="98"/>
                    <a:pt x="1" y="269"/>
                    <a:pt x="1" y="403"/>
                  </a:cubicBezTo>
                  <a:lnTo>
                    <a:pt x="1" y="2847"/>
                  </a:lnTo>
                  <a:cubicBezTo>
                    <a:pt x="1" y="2907"/>
                    <a:pt x="19" y="2944"/>
                    <a:pt x="38" y="2963"/>
                  </a:cubicBezTo>
                  <a:lnTo>
                    <a:pt x="2505" y="2963"/>
                  </a:lnTo>
                  <a:cubicBezTo>
                    <a:pt x="2524" y="2926"/>
                    <a:pt x="2561" y="2889"/>
                    <a:pt x="2561" y="2847"/>
                  </a:cubicBezTo>
                  <a:lnTo>
                    <a:pt x="2561" y="403"/>
                  </a:lnTo>
                  <a:cubicBezTo>
                    <a:pt x="2561" y="269"/>
                    <a:pt x="2487" y="98"/>
                    <a:pt x="246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9"/>
            <p:cNvSpPr/>
            <p:nvPr/>
          </p:nvSpPr>
          <p:spPr>
            <a:xfrm>
              <a:off x="771051" y="4517089"/>
              <a:ext cx="74530" cy="8188"/>
            </a:xfrm>
            <a:custGeom>
              <a:avLst/>
              <a:gdLst/>
              <a:ahLst/>
              <a:cxnLst/>
              <a:rect l="l" t="t" r="r" b="b"/>
              <a:pathLst>
                <a:path w="2658" h="292" extrusionOk="0">
                  <a:moveTo>
                    <a:pt x="56" y="0"/>
                  </a:moveTo>
                  <a:cubicBezTo>
                    <a:pt x="19" y="0"/>
                    <a:pt x="0" y="19"/>
                    <a:pt x="0" y="60"/>
                  </a:cubicBezTo>
                  <a:lnTo>
                    <a:pt x="0" y="231"/>
                  </a:lnTo>
                  <a:cubicBezTo>
                    <a:pt x="0" y="273"/>
                    <a:pt x="19" y="291"/>
                    <a:pt x="56" y="291"/>
                  </a:cubicBezTo>
                  <a:lnTo>
                    <a:pt x="2616" y="291"/>
                  </a:lnTo>
                  <a:cubicBezTo>
                    <a:pt x="2634" y="291"/>
                    <a:pt x="2657" y="273"/>
                    <a:pt x="2657" y="231"/>
                  </a:cubicBezTo>
                  <a:lnTo>
                    <a:pt x="2657" y="60"/>
                  </a:lnTo>
                  <a:cubicBezTo>
                    <a:pt x="2657" y="19"/>
                    <a:pt x="2634" y="0"/>
                    <a:pt x="2616"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9"/>
            <p:cNvSpPr/>
            <p:nvPr/>
          </p:nvSpPr>
          <p:spPr>
            <a:xfrm>
              <a:off x="785043" y="4568374"/>
              <a:ext cx="41611" cy="26470"/>
            </a:xfrm>
            <a:custGeom>
              <a:avLst/>
              <a:gdLst/>
              <a:ahLst/>
              <a:cxnLst/>
              <a:rect l="l" t="t" r="r" b="b"/>
              <a:pathLst>
                <a:path w="1484" h="944" extrusionOk="0">
                  <a:moveTo>
                    <a:pt x="79" y="1"/>
                  </a:moveTo>
                  <a:lnTo>
                    <a:pt x="0" y="828"/>
                  </a:lnTo>
                  <a:lnTo>
                    <a:pt x="1424" y="944"/>
                  </a:lnTo>
                  <a:lnTo>
                    <a:pt x="1484" y="116"/>
                  </a:lnTo>
                  <a:lnTo>
                    <a:pt x="79"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9"/>
            <p:cNvSpPr/>
            <p:nvPr/>
          </p:nvSpPr>
          <p:spPr>
            <a:xfrm>
              <a:off x="771051" y="4517089"/>
              <a:ext cx="7543" cy="8188"/>
            </a:xfrm>
            <a:custGeom>
              <a:avLst/>
              <a:gdLst/>
              <a:ahLst/>
              <a:cxnLst/>
              <a:rect l="l" t="t" r="r" b="b"/>
              <a:pathLst>
                <a:path w="269" h="292" extrusionOk="0">
                  <a:moveTo>
                    <a:pt x="56" y="0"/>
                  </a:moveTo>
                  <a:cubicBezTo>
                    <a:pt x="19" y="0"/>
                    <a:pt x="0" y="19"/>
                    <a:pt x="0" y="60"/>
                  </a:cubicBezTo>
                  <a:lnTo>
                    <a:pt x="0" y="231"/>
                  </a:lnTo>
                  <a:cubicBezTo>
                    <a:pt x="0" y="273"/>
                    <a:pt x="19" y="291"/>
                    <a:pt x="56" y="291"/>
                  </a:cubicBezTo>
                  <a:lnTo>
                    <a:pt x="268" y="291"/>
                  </a:lnTo>
                  <a:lnTo>
                    <a:pt x="268"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9"/>
            <p:cNvSpPr/>
            <p:nvPr/>
          </p:nvSpPr>
          <p:spPr>
            <a:xfrm>
              <a:off x="771051" y="4517089"/>
              <a:ext cx="74530" cy="8188"/>
            </a:xfrm>
            <a:custGeom>
              <a:avLst/>
              <a:gdLst/>
              <a:ahLst/>
              <a:cxnLst/>
              <a:rect l="l" t="t" r="r" b="b"/>
              <a:pathLst>
                <a:path w="2658" h="292" extrusionOk="0">
                  <a:moveTo>
                    <a:pt x="2500" y="0"/>
                  </a:moveTo>
                  <a:lnTo>
                    <a:pt x="2172" y="176"/>
                  </a:lnTo>
                  <a:cubicBezTo>
                    <a:pt x="2172" y="176"/>
                    <a:pt x="287" y="213"/>
                    <a:pt x="0" y="213"/>
                  </a:cubicBezTo>
                  <a:lnTo>
                    <a:pt x="0" y="231"/>
                  </a:lnTo>
                  <a:cubicBezTo>
                    <a:pt x="0" y="273"/>
                    <a:pt x="19" y="291"/>
                    <a:pt x="56" y="291"/>
                  </a:cubicBezTo>
                  <a:lnTo>
                    <a:pt x="2616" y="291"/>
                  </a:lnTo>
                  <a:cubicBezTo>
                    <a:pt x="2634" y="291"/>
                    <a:pt x="2657" y="273"/>
                    <a:pt x="2657" y="231"/>
                  </a:cubicBezTo>
                  <a:lnTo>
                    <a:pt x="2657" y="60"/>
                  </a:lnTo>
                  <a:cubicBezTo>
                    <a:pt x="2657" y="19"/>
                    <a:pt x="2634" y="0"/>
                    <a:pt x="2616"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9"/>
            <p:cNvSpPr/>
            <p:nvPr/>
          </p:nvSpPr>
          <p:spPr>
            <a:xfrm>
              <a:off x="807728" y="4517089"/>
              <a:ext cx="11300" cy="8188"/>
            </a:xfrm>
            <a:custGeom>
              <a:avLst/>
              <a:gdLst/>
              <a:ahLst/>
              <a:cxnLst/>
              <a:rect l="l" t="t" r="r" b="b"/>
              <a:pathLst>
                <a:path w="403" h="292" extrusionOk="0">
                  <a:moveTo>
                    <a:pt x="97" y="0"/>
                  </a:moveTo>
                  <a:lnTo>
                    <a:pt x="0" y="291"/>
                  </a:lnTo>
                  <a:lnTo>
                    <a:pt x="310" y="291"/>
                  </a:lnTo>
                  <a:lnTo>
                    <a:pt x="402"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9"/>
            <p:cNvSpPr/>
            <p:nvPr/>
          </p:nvSpPr>
          <p:spPr>
            <a:xfrm>
              <a:off x="888174" y="4525753"/>
              <a:ext cx="76605" cy="88522"/>
            </a:xfrm>
            <a:custGeom>
              <a:avLst/>
              <a:gdLst/>
              <a:ahLst/>
              <a:cxnLst/>
              <a:rect l="l" t="t" r="r" b="b"/>
              <a:pathLst>
                <a:path w="2732" h="3157" extrusionOk="0">
                  <a:moveTo>
                    <a:pt x="116" y="1"/>
                  </a:moveTo>
                  <a:cubicBezTo>
                    <a:pt x="116" y="1"/>
                    <a:pt x="0" y="287"/>
                    <a:pt x="0" y="500"/>
                  </a:cubicBezTo>
                  <a:lnTo>
                    <a:pt x="0" y="2944"/>
                  </a:lnTo>
                  <a:cubicBezTo>
                    <a:pt x="0" y="3083"/>
                    <a:pt x="97" y="3157"/>
                    <a:pt x="97" y="3157"/>
                  </a:cubicBezTo>
                  <a:lnTo>
                    <a:pt x="2616" y="3157"/>
                  </a:lnTo>
                  <a:cubicBezTo>
                    <a:pt x="2616" y="3157"/>
                    <a:pt x="2731" y="3060"/>
                    <a:pt x="2731" y="2944"/>
                  </a:cubicBezTo>
                  <a:lnTo>
                    <a:pt x="2731" y="500"/>
                  </a:lnTo>
                  <a:cubicBezTo>
                    <a:pt x="2731" y="384"/>
                    <a:pt x="2694" y="250"/>
                    <a:pt x="2657" y="135"/>
                  </a:cubicBezTo>
                  <a:cubicBezTo>
                    <a:pt x="2639" y="56"/>
                    <a:pt x="2597" y="1"/>
                    <a:pt x="2597"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39"/>
            <p:cNvSpPr/>
            <p:nvPr/>
          </p:nvSpPr>
          <p:spPr>
            <a:xfrm>
              <a:off x="890894" y="4528473"/>
              <a:ext cx="71278" cy="83083"/>
            </a:xfrm>
            <a:custGeom>
              <a:avLst/>
              <a:gdLst/>
              <a:ahLst/>
              <a:cxnLst/>
              <a:rect l="l" t="t" r="r" b="b"/>
              <a:pathLst>
                <a:path w="2542" h="2963" extrusionOk="0">
                  <a:moveTo>
                    <a:pt x="93" y="1"/>
                  </a:moveTo>
                  <a:cubicBezTo>
                    <a:pt x="56" y="98"/>
                    <a:pt x="0" y="269"/>
                    <a:pt x="0" y="403"/>
                  </a:cubicBezTo>
                  <a:lnTo>
                    <a:pt x="0" y="2847"/>
                  </a:lnTo>
                  <a:cubicBezTo>
                    <a:pt x="0" y="2907"/>
                    <a:pt x="19" y="2944"/>
                    <a:pt x="37" y="2963"/>
                  </a:cubicBezTo>
                  <a:lnTo>
                    <a:pt x="2500" y="2963"/>
                  </a:lnTo>
                  <a:cubicBezTo>
                    <a:pt x="2519" y="2926"/>
                    <a:pt x="2542" y="2889"/>
                    <a:pt x="2542" y="2847"/>
                  </a:cubicBezTo>
                  <a:lnTo>
                    <a:pt x="2542" y="403"/>
                  </a:lnTo>
                  <a:cubicBezTo>
                    <a:pt x="2542" y="269"/>
                    <a:pt x="2482" y="98"/>
                    <a:pt x="2445"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39"/>
            <p:cNvSpPr/>
            <p:nvPr/>
          </p:nvSpPr>
          <p:spPr>
            <a:xfrm>
              <a:off x="889212" y="4518238"/>
              <a:ext cx="74530" cy="7543"/>
            </a:xfrm>
            <a:custGeom>
              <a:avLst/>
              <a:gdLst/>
              <a:ahLst/>
              <a:cxnLst/>
              <a:rect l="l" t="t" r="r" b="b"/>
              <a:pathLst>
                <a:path w="2658" h="269" extrusionOk="0">
                  <a:moveTo>
                    <a:pt x="37" y="1"/>
                  </a:moveTo>
                  <a:cubicBezTo>
                    <a:pt x="19" y="1"/>
                    <a:pt x="0" y="19"/>
                    <a:pt x="0" y="38"/>
                  </a:cubicBezTo>
                  <a:lnTo>
                    <a:pt x="0" y="232"/>
                  </a:lnTo>
                  <a:cubicBezTo>
                    <a:pt x="0" y="250"/>
                    <a:pt x="19" y="269"/>
                    <a:pt x="37" y="269"/>
                  </a:cubicBezTo>
                  <a:lnTo>
                    <a:pt x="2602" y="269"/>
                  </a:lnTo>
                  <a:cubicBezTo>
                    <a:pt x="2639" y="269"/>
                    <a:pt x="2657" y="250"/>
                    <a:pt x="2657" y="232"/>
                  </a:cubicBezTo>
                  <a:lnTo>
                    <a:pt x="2657" y="38"/>
                  </a:lnTo>
                  <a:cubicBezTo>
                    <a:pt x="2657" y="19"/>
                    <a:pt x="2639" y="1"/>
                    <a:pt x="2602"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9"/>
            <p:cNvSpPr/>
            <p:nvPr/>
          </p:nvSpPr>
          <p:spPr>
            <a:xfrm>
              <a:off x="902671" y="4545185"/>
              <a:ext cx="45397" cy="35162"/>
            </a:xfrm>
            <a:custGeom>
              <a:avLst/>
              <a:gdLst/>
              <a:ahLst/>
              <a:cxnLst/>
              <a:rect l="l" t="t" r="r" b="b"/>
              <a:pathLst>
                <a:path w="1619" h="1254" extrusionOk="0">
                  <a:moveTo>
                    <a:pt x="1350" y="1"/>
                  </a:moveTo>
                  <a:lnTo>
                    <a:pt x="1" y="463"/>
                  </a:lnTo>
                  <a:lnTo>
                    <a:pt x="274" y="1253"/>
                  </a:lnTo>
                  <a:lnTo>
                    <a:pt x="1618" y="791"/>
                  </a:lnTo>
                  <a:lnTo>
                    <a:pt x="1350"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9"/>
            <p:cNvSpPr/>
            <p:nvPr/>
          </p:nvSpPr>
          <p:spPr>
            <a:xfrm>
              <a:off x="889212" y="4518238"/>
              <a:ext cx="7543" cy="7543"/>
            </a:xfrm>
            <a:custGeom>
              <a:avLst/>
              <a:gdLst/>
              <a:ahLst/>
              <a:cxnLst/>
              <a:rect l="l" t="t" r="r" b="b"/>
              <a:pathLst>
                <a:path w="269" h="269" extrusionOk="0">
                  <a:moveTo>
                    <a:pt x="37" y="1"/>
                  </a:moveTo>
                  <a:cubicBezTo>
                    <a:pt x="19" y="1"/>
                    <a:pt x="0" y="19"/>
                    <a:pt x="0" y="38"/>
                  </a:cubicBezTo>
                  <a:lnTo>
                    <a:pt x="0" y="232"/>
                  </a:lnTo>
                  <a:cubicBezTo>
                    <a:pt x="0" y="250"/>
                    <a:pt x="19" y="269"/>
                    <a:pt x="37" y="269"/>
                  </a:cubicBezTo>
                  <a:lnTo>
                    <a:pt x="250" y="269"/>
                  </a:lnTo>
                  <a:cubicBezTo>
                    <a:pt x="268" y="172"/>
                    <a:pt x="268" y="75"/>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9"/>
            <p:cNvSpPr/>
            <p:nvPr/>
          </p:nvSpPr>
          <p:spPr>
            <a:xfrm>
              <a:off x="889212" y="4518238"/>
              <a:ext cx="74530" cy="7543"/>
            </a:xfrm>
            <a:custGeom>
              <a:avLst/>
              <a:gdLst/>
              <a:ahLst/>
              <a:cxnLst/>
              <a:rect l="l" t="t" r="r" b="b"/>
              <a:pathLst>
                <a:path w="2658" h="269" extrusionOk="0">
                  <a:moveTo>
                    <a:pt x="2486" y="1"/>
                  </a:moveTo>
                  <a:lnTo>
                    <a:pt x="2177" y="172"/>
                  </a:lnTo>
                  <a:cubicBezTo>
                    <a:pt x="2177" y="172"/>
                    <a:pt x="291" y="190"/>
                    <a:pt x="0" y="209"/>
                  </a:cubicBezTo>
                  <a:lnTo>
                    <a:pt x="0" y="232"/>
                  </a:lnTo>
                  <a:cubicBezTo>
                    <a:pt x="0" y="250"/>
                    <a:pt x="19" y="269"/>
                    <a:pt x="37" y="269"/>
                  </a:cubicBezTo>
                  <a:lnTo>
                    <a:pt x="2602" y="269"/>
                  </a:lnTo>
                  <a:cubicBezTo>
                    <a:pt x="2639" y="269"/>
                    <a:pt x="2657" y="250"/>
                    <a:pt x="2657" y="232"/>
                  </a:cubicBezTo>
                  <a:lnTo>
                    <a:pt x="2657" y="38"/>
                  </a:lnTo>
                  <a:cubicBezTo>
                    <a:pt x="2657" y="19"/>
                    <a:pt x="2639" y="1"/>
                    <a:pt x="2602"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9"/>
            <p:cNvSpPr/>
            <p:nvPr/>
          </p:nvSpPr>
          <p:spPr>
            <a:xfrm>
              <a:off x="925860" y="4518238"/>
              <a:ext cx="10936" cy="7543"/>
            </a:xfrm>
            <a:custGeom>
              <a:avLst/>
              <a:gdLst/>
              <a:ahLst/>
              <a:cxnLst/>
              <a:rect l="l" t="t" r="r" b="b"/>
              <a:pathLst>
                <a:path w="390" h="269" extrusionOk="0">
                  <a:moveTo>
                    <a:pt x="98" y="1"/>
                  </a:moveTo>
                  <a:lnTo>
                    <a:pt x="1" y="269"/>
                  </a:lnTo>
                  <a:lnTo>
                    <a:pt x="292" y="269"/>
                  </a:lnTo>
                  <a:lnTo>
                    <a:pt x="389"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9"/>
            <p:cNvSpPr/>
            <p:nvPr/>
          </p:nvSpPr>
          <p:spPr>
            <a:xfrm>
              <a:off x="1012279" y="4526286"/>
              <a:ext cx="77250" cy="88522"/>
            </a:xfrm>
            <a:custGeom>
              <a:avLst/>
              <a:gdLst/>
              <a:ahLst/>
              <a:cxnLst/>
              <a:rect l="l" t="t" r="r" b="b"/>
              <a:pathLst>
                <a:path w="2755" h="3157" extrusionOk="0">
                  <a:moveTo>
                    <a:pt x="135" y="0"/>
                  </a:moveTo>
                  <a:cubicBezTo>
                    <a:pt x="135" y="0"/>
                    <a:pt x="116" y="60"/>
                    <a:pt x="79" y="153"/>
                  </a:cubicBezTo>
                  <a:cubicBezTo>
                    <a:pt x="38" y="250"/>
                    <a:pt x="1" y="384"/>
                    <a:pt x="1" y="499"/>
                  </a:cubicBezTo>
                  <a:lnTo>
                    <a:pt x="1" y="2948"/>
                  </a:lnTo>
                  <a:cubicBezTo>
                    <a:pt x="1" y="3064"/>
                    <a:pt x="116" y="3156"/>
                    <a:pt x="116" y="3156"/>
                  </a:cubicBezTo>
                  <a:lnTo>
                    <a:pt x="2639" y="3156"/>
                  </a:lnTo>
                  <a:cubicBezTo>
                    <a:pt x="2639" y="3156"/>
                    <a:pt x="2755" y="3082"/>
                    <a:pt x="2755" y="2948"/>
                  </a:cubicBezTo>
                  <a:lnTo>
                    <a:pt x="2755" y="499"/>
                  </a:lnTo>
                  <a:cubicBezTo>
                    <a:pt x="2755" y="291"/>
                    <a:pt x="2621" y="0"/>
                    <a:pt x="2621"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39"/>
            <p:cNvSpPr/>
            <p:nvPr/>
          </p:nvSpPr>
          <p:spPr>
            <a:xfrm>
              <a:off x="1014999" y="4529006"/>
              <a:ext cx="71810" cy="83195"/>
            </a:xfrm>
            <a:custGeom>
              <a:avLst/>
              <a:gdLst/>
              <a:ahLst/>
              <a:cxnLst/>
              <a:rect l="l" t="t" r="r" b="b"/>
              <a:pathLst>
                <a:path w="2561" h="2967" extrusionOk="0">
                  <a:moveTo>
                    <a:pt x="98" y="0"/>
                  </a:moveTo>
                  <a:cubicBezTo>
                    <a:pt x="79" y="97"/>
                    <a:pt x="1" y="268"/>
                    <a:pt x="1" y="402"/>
                  </a:cubicBezTo>
                  <a:lnTo>
                    <a:pt x="1" y="2851"/>
                  </a:lnTo>
                  <a:cubicBezTo>
                    <a:pt x="1" y="2907"/>
                    <a:pt x="38" y="2944"/>
                    <a:pt x="56" y="2967"/>
                  </a:cubicBezTo>
                  <a:lnTo>
                    <a:pt x="2524" y="2967"/>
                  </a:lnTo>
                  <a:cubicBezTo>
                    <a:pt x="2542" y="2944"/>
                    <a:pt x="2561" y="2907"/>
                    <a:pt x="2561" y="2851"/>
                  </a:cubicBezTo>
                  <a:lnTo>
                    <a:pt x="2561" y="402"/>
                  </a:lnTo>
                  <a:cubicBezTo>
                    <a:pt x="2561" y="268"/>
                    <a:pt x="2505" y="97"/>
                    <a:pt x="2464"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39"/>
            <p:cNvSpPr/>
            <p:nvPr/>
          </p:nvSpPr>
          <p:spPr>
            <a:xfrm>
              <a:off x="1013962" y="4518771"/>
              <a:ext cx="73885" cy="7543"/>
            </a:xfrm>
            <a:custGeom>
              <a:avLst/>
              <a:gdLst/>
              <a:ahLst/>
              <a:cxnLst/>
              <a:rect l="l" t="t" r="r" b="b"/>
              <a:pathLst>
                <a:path w="2635" h="269" extrusionOk="0">
                  <a:moveTo>
                    <a:pt x="38" y="0"/>
                  </a:moveTo>
                  <a:cubicBezTo>
                    <a:pt x="19" y="0"/>
                    <a:pt x="1" y="19"/>
                    <a:pt x="1" y="37"/>
                  </a:cubicBezTo>
                  <a:lnTo>
                    <a:pt x="1" y="231"/>
                  </a:lnTo>
                  <a:cubicBezTo>
                    <a:pt x="1" y="250"/>
                    <a:pt x="19" y="268"/>
                    <a:pt x="38" y="268"/>
                  </a:cubicBezTo>
                  <a:lnTo>
                    <a:pt x="2598" y="268"/>
                  </a:lnTo>
                  <a:cubicBezTo>
                    <a:pt x="2616" y="268"/>
                    <a:pt x="2635" y="250"/>
                    <a:pt x="2635" y="231"/>
                  </a:cubicBezTo>
                  <a:lnTo>
                    <a:pt x="2635" y="37"/>
                  </a:lnTo>
                  <a:cubicBezTo>
                    <a:pt x="2635" y="19"/>
                    <a:pt x="2616" y="0"/>
                    <a:pt x="259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39"/>
            <p:cNvSpPr/>
            <p:nvPr/>
          </p:nvSpPr>
          <p:spPr>
            <a:xfrm>
              <a:off x="1059331" y="4557102"/>
              <a:ext cx="30199" cy="31265"/>
            </a:xfrm>
            <a:custGeom>
              <a:avLst/>
              <a:gdLst/>
              <a:ahLst/>
              <a:cxnLst/>
              <a:rect l="l" t="t" r="r" b="b"/>
              <a:pathLst>
                <a:path w="1077" h="1115" extrusionOk="0">
                  <a:moveTo>
                    <a:pt x="1077" y="1"/>
                  </a:moveTo>
                  <a:lnTo>
                    <a:pt x="0" y="324"/>
                  </a:lnTo>
                  <a:lnTo>
                    <a:pt x="250" y="1114"/>
                  </a:lnTo>
                  <a:lnTo>
                    <a:pt x="1077" y="865"/>
                  </a:lnTo>
                  <a:lnTo>
                    <a:pt x="1077"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39"/>
            <p:cNvSpPr/>
            <p:nvPr/>
          </p:nvSpPr>
          <p:spPr>
            <a:xfrm>
              <a:off x="1080837" y="4518771"/>
              <a:ext cx="7010" cy="7543"/>
            </a:xfrm>
            <a:custGeom>
              <a:avLst/>
              <a:gdLst/>
              <a:ahLst/>
              <a:cxnLst/>
              <a:rect l="l" t="t" r="r" b="b"/>
              <a:pathLst>
                <a:path w="250" h="269" extrusionOk="0">
                  <a:moveTo>
                    <a:pt x="0" y="0"/>
                  </a:moveTo>
                  <a:lnTo>
                    <a:pt x="0" y="268"/>
                  </a:lnTo>
                  <a:lnTo>
                    <a:pt x="213" y="268"/>
                  </a:lnTo>
                  <a:cubicBezTo>
                    <a:pt x="231" y="268"/>
                    <a:pt x="250" y="250"/>
                    <a:pt x="250" y="231"/>
                  </a:cubicBezTo>
                  <a:lnTo>
                    <a:pt x="250" y="37"/>
                  </a:lnTo>
                  <a:cubicBezTo>
                    <a:pt x="250" y="19"/>
                    <a:pt x="231" y="0"/>
                    <a:pt x="213"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39"/>
            <p:cNvSpPr/>
            <p:nvPr/>
          </p:nvSpPr>
          <p:spPr>
            <a:xfrm>
              <a:off x="1013962" y="4518771"/>
              <a:ext cx="73885" cy="7543"/>
            </a:xfrm>
            <a:custGeom>
              <a:avLst/>
              <a:gdLst/>
              <a:ahLst/>
              <a:cxnLst/>
              <a:rect l="l" t="t" r="r" b="b"/>
              <a:pathLst>
                <a:path w="2635" h="269" extrusionOk="0">
                  <a:moveTo>
                    <a:pt x="38" y="0"/>
                  </a:moveTo>
                  <a:cubicBezTo>
                    <a:pt x="19" y="0"/>
                    <a:pt x="1" y="19"/>
                    <a:pt x="1" y="37"/>
                  </a:cubicBezTo>
                  <a:lnTo>
                    <a:pt x="1" y="231"/>
                  </a:lnTo>
                  <a:cubicBezTo>
                    <a:pt x="1" y="250"/>
                    <a:pt x="19" y="268"/>
                    <a:pt x="38" y="268"/>
                  </a:cubicBezTo>
                  <a:lnTo>
                    <a:pt x="2598" y="268"/>
                  </a:lnTo>
                  <a:cubicBezTo>
                    <a:pt x="2616" y="268"/>
                    <a:pt x="2635" y="250"/>
                    <a:pt x="2635" y="231"/>
                  </a:cubicBezTo>
                  <a:lnTo>
                    <a:pt x="2635" y="213"/>
                  </a:lnTo>
                  <a:cubicBezTo>
                    <a:pt x="2367" y="190"/>
                    <a:pt x="482" y="171"/>
                    <a:pt x="482" y="171"/>
                  </a:cubicBezTo>
                  <a:lnTo>
                    <a:pt x="153"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39"/>
            <p:cNvSpPr/>
            <p:nvPr/>
          </p:nvSpPr>
          <p:spPr>
            <a:xfrm>
              <a:off x="1040404" y="4518771"/>
              <a:ext cx="11300" cy="7543"/>
            </a:xfrm>
            <a:custGeom>
              <a:avLst/>
              <a:gdLst/>
              <a:ahLst/>
              <a:cxnLst/>
              <a:rect l="l" t="t" r="r" b="b"/>
              <a:pathLst>
                <a:path w="403" h="269" extrusionOk="0">
                  <a:moveTo>
                    <a:pt x="1" y="0"/>
                  </a:moveTo>
                  <a:lnTo>
                    <a:pt x="98" y="268"/>
                  </a:lnTo>
                  <a:lnTo>
                    <a:pt x="403" y="268"/>
                  </a:lnTo>
                  <a:lnTo>
                    <a:pt x="306"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39"/>
            <p:cNvSpPr/>
            <p:nvPr/>
          </p:nvSpPr>
          <p:spPr>
            <a:xfrm>
              <a:off x="762892" y="4189413"/>
              <a:ext cx="41107" cy="62613"/>
            </a:xfrm>
            <a:custGeom>
              <a:avLst/>
              <a:gdLst/>
              <a:ahLst/>
              <a:cxnLst/>
              <a:rect l="l" t="t" r="r" b="b"/>
              <a:pathLst>
                <a:path w="1466" h="2233" extrusionOk="0">
                  <a:moveTo>
                    <a:pt x="79" y="1"/>
                  </a:moveTo>
                  <a:cubicBezTo>
                    <a:pt x="79" y="1"/>
                    <a:pt x="0" y="213"/>
                    <a:pt x="0" y="347"/>
                  </a:cubicBezTo>
                  <a:lnTo>
                    <a:pt x="0" y="2098"/>
                  </a:lnTo>
                  <a:cubicBezTo>
                    <a:pt x="0" y="2196"/>
                    <a:pt x="60" y="2232"/>
                    <a:pt x="60" y="2232"/>
                  </a:cubicBezTo>
                  <a:lnTo>
                    <a:pt x="1405" y="2232"/>
                  </a:lnTo>
                  <a:cubicBezTo>
                    <a:pt x="1405" y="2232"/>
                    <a:pt x="1465" y="2177"/>
                    <a:pt x="1465" y="2098"/>
                  </a:cubicBezTo>
                  <a:lnTo>
                    <a:pt x="1465" y="347"/>
                  </a:lnTo>
                  <a:cubicBezTo>
                    <a:pt x="1465" y="269"/>
                    <a:pt x="1447" y="176"/>
                    <a:pt x="1423" y="98"/>
                  </a:cubicBezTo>
                  <a:cubicBezTo>
                    <a:pt x="1405" y="38"/>
                    <a:pt x="1386" y="1"/>
                    <a:pt x="1386"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39"/>
            <p:cNvSpPr/>
            <p:nvPr/>
          </p:nvSpPr>
          <p:spPr>
            <a:xfrm>
              <a:off x="764574" y="4191096"/>
              <a:ext cx="37714" cy="59389"/>
            </a:xfrm>
            <a:custGeom>
              <a:avLst/>
              <a:gdLst/>
              <a:ahLst/>
              <a:cxnLst/>
              <a:rect l="l" t="t" r="r" b="b"/>
              <a:pathLst>
                <a:path w="1345" h="2118" extrusionOk="0">
                  <a:moveTo>
                    <a:pt x="74" y="1"/>
                  </a:moveTo>
                  <a:cubicBezTo>
                    <a:pt x="37" y="56"/>
                    <a:pt x="0" y="190"/>
                    <a:pt x="0" y="287"/>
                  </a:cubicBezTo>
                  <a:lnTo>
                    <a:pt x="0" y="2038"/>
                  </a:lnTo>
                  <a:cubicBezTo>
                    <a:pt x="0" y="2080"/>
                    <a:pt x="19" y="2099"/>
                    <a:pt x="37" y="2117"/>
                  </a:cubicBezTo>
                  <a:lnTo>
                    <a:pt x="1308" y="2117"/>
                  </a:lnTo>
                  <a:cubicBezTo>
                    <a:pt x="1326" y="2099"/>
                    <a:pt x="1345" y="2080"/>
                    <a:pt x="1345" y="2038"/>
                  </a:cubicBezTo>
                  <a:lnTo>
                    <a:pt x="1345" y="287"/>
                  </a:lnTo>
                  <a:cubicBezTo>
                    <a:pt x="1345" y="190"/>
                    <a:pt x="1308" y="56"/>
                    <a:pt x="1271"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39"/>
            <p:cNvSpPr/>
            <p:nvPr/>
          </p:nvSpPr>
          <p:spPr>
            <a:xfrm>
              <a:off x="763396" y="4183469"/>
              <a:ext cx="40069" cy="5973"/>
            </a:xfrm>
            <a:custGeom>
              <a:avLst/>
              <a:gdLst/>
              <a:ahLst/>
              <a:cxnLst/>
              <a:rect l="l" t="t" r="r" b="b"/>
              <a:pathLst>
                <a:path w="1429" h="213" extrusionOk="0">
                  <a:moveTo>
                    <a:pt x="42" y="0"/>
                  </a:moveTo>
                  <a:cubicBezTo>
                    <a:pt x="19" y="0"/>
                    <a:pt x="1" y="19"/>
                    <a:pt x="1" y="42"/>
                  </a:cubicBezTo>
                  <a:lnTo>
                    <a:pt x="1" y="176"/>
                  </a:lnTo>
                  <a:cubicBezTo>
                    <a:pt x="1" y="194"/>
                    <a:pt x="19" y="213"/>
                    <a:pt x="42" y="213"/>
                  </a:cubicBezTo>
                  <a:lnTo>
                    <a:pt x="1387" y="213"/>
                  </a:lnTo>
                  <a:cubicBezTo>
                    <a:pt x="1405" y="213"/>
                    <a:pt x="1429" y="194"/>
                    <a:pt x="1429" y="176"/>
                  </a:cubicBezTo>
                  <a:lnTo>
                    <a:pt x="1429" y="42"/>
                  </a:lnTo>
                  <a:cubicBezTo>
                    <a:pt x="1429" y="19"/>
                    <a:pt x="1405"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39"/>
            <p:cNvSpPr/>
            <p:nvPr/>
          </p:nvSpPr>
          <p:spPr>
            <a:xfrm>
              <a:off x="766649" y="4211060"/>
              <a:ext cx="30872" cy="21002"/>
            </a:xfrm>
            <a:custGeom>
              <a:avLst/>
              <a:gdLst/>
              <a:ahLst/>
              <a:cxnLst/>
              <a:rect l="l" t="t" r="r" b="b"/>
              <a:pathLst>
                <a:path w="1101" h="749" extrusionOk="0">
                  <a:moveTo>
                    <a:pt x="1003" y="0"/>
                  </a:moveTo>
                  <a:lnTo>
                    <a:pt x="0" y="153"/>
                  </a:lnTo>
                  <a:lnTo>
                    <a:pt x="97" y="749"/>
                  </a:lnTo>
                  <a:lnTo>
                    <a:pt x="1100" y="578"/>
                  </a:lnTo>
                  <a:lnTo>
                    <a:pt x="1003"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39"/>
            <p:cNvSpPr/>
            <p:nvPr/>
          </p:nvSpPr>
          <p:spPr>
            <a:xfrm>
              <a:off x="782323" y="4183469"/>
              <a:ext cx="9225" cy="5973"/>
            </a:xfrm>
            <a:custGeom>
              <a:avLst/>
              <a:gdLst/>
              <a:ahLst/>
              <a:cxnLst/>
              <a:rect l="l" t="t" r="r" b="b"/>
              <a:pathLst>
                <a:path w="329" h="213" extrusionOk="0">
                  <a:moveTo>
                    <a:pt x="60" y="0"/>
                  </a:moveTo>
                  <a:lnTo>
                    <a:pt x="0" y="213"/>
                  </a:lnTo>
                  <a:lnTo>
                    <a:pt x="310" y="213"/>
                  </a:lnTo>
                  <a:cubicBezTo>
                    <a:pt x="310" y="134"/>
                    <a:pt x="310" y="60"/>
                    <a:pt x="32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39"/>
            <p:cNvSpPr/>
            <p:nvPr/>
          </p:nvSpPr>
          <p:spPr>
            <a:xfrm>
              <a:off x="763396" y="4183469"/>
              <a:ext cx="40069" cy="5973"/>
            </a:xfrm>
            <a:custGeom>
              <a:avLst/>
              <a:gdLst/>
              <a:ahLst/>
              <a:cxnLst/>
              <a:rect l="l" t="t" r="r" b="b"/>
              <a:pathLst>
                <a:path w="1429" h="213" extrusionOk="0">
                  <a:moveTo>
                    <a:pt x="1313" y="0"/>
                  </a:moveTo>
                  <a:lnTo>
                    <a:pt x="1234" y="134"/>
                  </a:lnTo>
                  <a:cubicBezTo>
                    <a:pt x="1234" y="134"/>
                    <a:pt x="213" y="157"/>
                    <a:pt x="1" y="157"/>
                  </a:cubicBezTo>
                  <a:lnTo>
                    <a:pt x="1" y="176"/>
                  </a:lnTo>
                  <a:cubicBezTo>
                    <a:pt x="1" y="194"/>
                    <a:pt x="19" y="213"/>
                    <a:pt x="42" y="213"/>
                  </a:cubicBezTo>
                  <a:lnTo>
                    <a:pt x="1387" y="213"/>
                  </a:lnTo>
                  <a:cubicBezTo>
                    <a:pt x="1405" y="213"/>
                    <a:pt x="1429" y="194"/>
                    <a:pt x="1429" y="176"/>
                  </a:cubicBezTo>
                  <a:lnTo>
                    <a:pt x="1429" y="42"/>
                  </a:lnTo>
                  <a:cubicBezTo>
                    <a:pt x="1429" y="19"/>
                    <a:pt x="1405"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39"/>
            <p:cNvSpPr/>
            <p:nvPr/>
          </p:nvSpPr>
          <p:spPr>
            <a:xfrm>
              <a:off x="846591" y="4189413"/>
              <a:ext cx="41611" cy="62613"/>
            </a:xfrm>
            <a:custGeom>
              <a:avLst/>
              <a:gdLst/>
              <a:ahLst/>
              <a:cxnLst/>
              <a:rect l="l" t="t" r="r" b="b"/>
              <a:pathLst>
                <a:path w="1484" h="2233" extrusionOk="0">
                  <a:moveTo>
                    <a:pt x="79" y="1"/>
                  </a:moveTo>
                  <a:cubicBezTo>
                    <a:pt x="79" y="1"/>
                    <a:pt x="0" y="213"/>
                    <a:pt x="0" y="347"/>
                  </a:cubicBezTo>
                  <a:lnTo>
                    <a:pt x="0" y="2098"/>
                  </a:lnTo>
                  <a:cubicBezTo>
                    <a:pt x="0" y="2196"/>
                    <a:pt x="79" y="2232"/>
                    <a:pt x="79" y="2232"/>
                  </a:cubicBezTo>
                  <a:lnTo>
                    <a:pt x="1405" y="2232"/>
                  </a:lnTo>
                  <a:cubicBezTo>
                    <a:pt x="1405" y="2232"/>
                    <a:pt x="1483" y="2177"/>
                    <a:pt x="1483" y="2098"/>
                  </a:cubicBezTo>
                  <a:lnTo>
                    <a:pt x="1483" y="347"/>
                  </a:lnTo>
                  <a:cubicBezTo>
                    <a:pt x="1483" y="269"/>
                    <a:pt x="1442" y="176"/>
                    <a:pt x="1423" y="98"/>
                  </a:cubicBezTo>
                  <a:cubicBezTo>
                    <a:pt x="1405" y="38"/>
                    <a:pt x="1386" y="1"/>
                    <a:pt x="1386"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39"/>
            <p:cNvSpPr/>
            <p:nvPr/>
          </p:nvSpPr>
          <p:spPr>
            <a:xfrm>
              <a:off x="848133" y="4191096"/>
              <a:ext cx="37854" cy="59389"/>
            </a:xfrm>
            <a:custGeom>
              <a:avLst/>
              <a:gdLst/>
              <a:ahLst/>
              <a:cxnLst/>
              <a:rect l="l" t="t" r="r" b="b"/>
              <a:pathLst>
                <a:path w="1350" h="2118" extrusionOk="0">
                  <a:moveTo>
                    <a:pt x="79" y="1"/>
                  </a:moveTo>
                  <a:cubicBezTo>
                    <a:pt x="42" y="56"/>
                    <a:pt x="1" y="190"/>
                    <a:pt x="1" y="287"/>
                  </a:cubicBezTo>
                  <a:lnTo>
                    <a:pt x="1" y="2038"/>
                  </a:lnTo>
                  <a:cubicBezTo>
                    <a:pt x="1" y="2080"/>
                    <a:pt x="24" y="2099"/>
                    <a:pt x="42" y="2117"/>
                  </a:cubicBezTo>
                  <a:lnTo>
                    <a:pt x="1313" y="2117"/>
                  </a:lnTo>
                  <a:cubicBezTo>
                    <a:pt x="1331" y="2099"/>
                    <a:pt x="1350" y="2080"/>
                    <a:pt x="1350" y="2038"/>
                  </a:cubicBezTo>
                  <a:lnTo>
                    <a:pt x="1350" y="287"/>
                  </a:lnTo>
                  <a:cubicBezTo>
                    <a:pt x="1350" y="190"/>
                    <a:pt x="1313" y="56"/>
                    <a:pt x="1271"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39"/>
            <p:cNvSpPr/>
            <p:nvPr/>
          </p:nvSpPr>
          <p:spPr>
            <a:xfrm>
              <a:off x="847096" y="4183469"/>
              <a:ext cx="39929" cy="5973"/>
            </a:xfrm>
            <a:custGeom>
              <a:avLst/>
              <a:gdLst/>
              <a:ahLst/>
              <a:cxnLst/>
              <a:rect l="l" t="t" r="r" b="b"/>
              <a:pathLst>
                <a:path w="1424" h="213" extrusionOk="0">
                  <a:moveTo>
                    <a:pt x="38" y="0"/>
                  </a:moveTo>
                  <a:cubicBezTo>
                    <a:pt x="19" y="0"/>
                    <a:pt x="1" y="19"/>
                    <a:pt x="1" y="42"/>
                  </a:cubicBezTo>
                  <a:lnTo>
                    <a:pt x="1" y="176"/>
                  </a:lnTo>
                  <a:cubicBezTo>
                    <a:pt x="1" y="194"/>
                    <a:pt x="19" y="213"/>
                    <a:pt x="38" y="213"/>
                  </a:cubicBezTo>
                  <a:lnTo>
                    <a:pt x="1387" y="213"/>
                  </a:lnTo>
                  <a:cubicBezTo>
                    <a:pt x="1405" y="213"/>
                    <a:pt x="1424" y="194"/>
                    <a:pt x="1424" y="176"/>
                  </a:cubicBezTo>
                  <a:lnTo>
                    <a:pt x="1424" y="42"/>
                  </a:lnTo>
                  <a:cubicBezTo>
                    <a:pt x="1424" y="19"/>
                    <a:pt x="1405"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39"/>
            <p:cNvSpPr/>
            <p:nvPr/>
          </p:nvSpPr>
          <p:spPr>
            <a:xfrm>
              <a:off x="852536" y="4207807"/>
              <a:ext cx="32947" cy="26974"/>
            </a:xfrm>
            <a:custGeom>
              <a:avLst/>
              <a:gdLst/>
              <a:ahLst/>
              <a:cxnLst/>
              <a:rect l="l" t="t" r="r" b="b"/>
              <a:pathLst>
                <a:path w="1175" h="962" extrusionOk="0">
                  <a:moveTo>
                    <a:pt x="250" y="1"/>
                  </a:moveTo>
                  <a:lnTo>
                    <a:pt x="1" y="560"/>
                  </a:lnTo>
                  <a:lnTo>
                    <a:pt x="943" y="962"/>
                  </a:lnTo>
                  <a:lnTo>
                    <a:pt x="1174" y="421"/>
                  </a:lnTo>
                  <a:lnTo>
                    <a:pt x="250"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39"/>
            <p:cNvSpPr/>
            <p:nvPr/>
          </p:nvSpPr>
          <p:spPr>
            <a:xfrm>
              <a:off x="866023" y="4183469"/>
              <a:ext cx="9225" cy="5973"/>
            </a:xfrm>
            <a:custGeom>
              <a:avLst/>
              <a:gdLst/>
              <a:ahLst/>
              <a:cxnLst/>
              <a:rect l="l" t="t" r="r" b="b"/>
              <a:pathLst>
                <a:path w="329" h="213" extrusionOk="0">
                  <a:moveTo>
                    <a:pt x="56" y="0"/>
                  </a:moveTo>
                  <a:lnTo>
                    <a:pt x="0" y="213"/>
                  </a:lnTo>
                  <a:lnTo>
                    <a:pt x="310" y="213"/>
                  </a:lnTo>
                  <a:cubicBezTo>
                    <a:pt x="310" y="134"/>
                    <a:pt x="328" y="60"/>
                    <a:pt x="32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39"/>
            <p:cNvSpPr/>
            <p:nvPr/>
          </p:nvSpPr>
          <p:spPr>
            <a:xfrm>
              <a:off x="847096" y="4183469"/>
              <a:ext cx="39929" cy="5973"/>
            </a:xfrm>
            <a:custGeom>
              <a:avLst/>
              <a:gdLst/>
              <a:ahLst/>
              <a:cxnLst/>
              <a:rect l="l" t="t" r="r" b="b"/>
              <a:pathLst>
                <a:path w="1424" h="213" extrusionOk="0">
                  <a:moveTo>
                    <a:pt x="1308" y="0"/>
                  </a:moveTo>
                  <a:lnTo>
                    <a:pt x="1234" y="134"/>
                  </a:lnTo>
                  <a:cubicBezTo>
                    <a:pt x="1234" y="134"/>
                    <a:pt x="213" y="157"/>
                    <a:pt x="1" y="157"/>
                  </a:cubicBezTo>
                  <a:lnTo>
                    <a:pt x="1" y="176"/>
                  </a:lnTo>
                  <a:cubicBezTo>
                    <a:pt x="1" y="194"/>
                    <a:pt x="19" y="213"/>
                    <a:pt x="38" y="213"/>
                  </a:cubicBezTo>
                  <a:lnTo>
                    <a:pt x="1387" y="213"/>
                  </a:lnTo>
                  <a:cubicBezTo>
                    <a:pt x="1405" y="213"/>
                    <a:pt x="1424" y="194"/>
                    <a:pt x="1424" y="176"/>
                  </a:cubicBezTo>
                  <a:lnTo>
                    <a:pt x="1424" y="42"/>
                  </a:lnTo>
                  <a:cubicBezTo>
                    <a:pt x="1424" y="19"/>
                    <a:pt x="1405"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39"/>
            <p:cNvSpPr/>
            <p:nvPr/>
          </p:nvSpPr>
          <p:spPr>
            <a:xfrm>
              <a:off x="930291" y="4189413"/>
              <a:ext cx="41611" cy="62613"/>
            </a:xfrm>
            <a:custGeom>
              <a:avLst/>
              <a:gdLst/>
              <a:ahLst/>
              <a:cxnLst/>
              <a:rect l="l" t="t" r="r" b="b"/>
              <a:pathLst>
                <a:path w="1484" h="2233" extrusionOk="0">
                  <a:moveTo>
                    <a:pt x="74" y="1"/>
                  </a:moveTo>
                  <a:cubicBezTo>
                    <a:pt x="74" y="1"/>
                    <a:pt x="0" y="213"/>
                    <a:pt x="0" y="347"/>
                  </a:cubicBezTo>
                  <a:lnTo>
                    <a:pt x="0" y="2098"/>
                  </a:lnTo>
                  <a:cubicBezTo>
                    <a:pt x="0" y="2196"/>
                    <a:pt x="74" y="2232"/>
                    <a:pt x="74" y="2232"/>
                  </a:cubicBezTo>
                  <a:lnTo>
                    <a:pt x="1405" y="2232"/>
                  </a:lnTo>
                  <a:cubicBezTo>
                    <a:pt x="1405" y="2232"/>
                    <a:pt x="1483" y="2177"/>
                    <a:pt x="1483" y="2098"/>
                  </a:cubicBezTo>
                  <a:lnTo>
                    <a:pt x="1483" y="347"/>
                  </a:lnTo>
                  <a:cubicBezTo>
                    <a:pt x="1483" y="269"/>
                    <a:pt x="1442" y="176"/>
                    <a:pt x="1423" y="98"/>
                  </a:cubicBezTo>
                  <a:cubicBezTo>
                    <a:pt x="1405" y="38"/>
                    <a:pt x="1386" y="1"/>
                    <a:pt x="1386"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39"/>
            <p:cNvSpPr/>
            <p:nvPr/>
          </p:nvSpPr>
          <p:spPr>
            <a:xfrm>
              <a:off x="931833" y="4191096"/>
              <a:ext cx="37854" cy="59389"/>
            </a:xfrm>
            <a:custGeom>
              <a:avLst/>
              <a:gdLst/>
              <a:ahLst/>
              <a:cxnLst/>
              <a:rect l="l" t="t" r="r" b="b"/>
              <a:pathLst>
                <a:path w="1350" h="2118" extrusionOk="0">
                  <a:moveTo>
                    <a:pt x="79" y="1"/>
                  </a:moveTo>
                  <a:cubicBezTo>
                    <a:pt x="61" y="56"/>
                    <a:pt x="1" y="190"/>
                    <a:pt x="1" y="287"/>
                  </a:cubicBezTo>
                  <a:lnTo>
                    <a:pt x="1" y="2038"/>
                  </a:lnTo>
                  <a:cubicBezTo>
                    <a:pt x="1" y="2080"/>
                    <a:pt x="19" y="2099"/>
                    <a:pt x="42" y="2117"/>
                  </a:cubicBezTo>
                  <a:lnTo>
                    <a:pt x="1313" y="2117"/>
                  </a:lnTo>
                  <a:cubicBezTo>
                    <a:pt x="1331" y="2099"/>
                    <a:pt x="1350" y="2080"/>
                    <a:pt x="1350" y="2038"/>
                  </a:cubicBezTo>
                  <a:lnTo>
                    <a:pt x="1350" y="287"/>
                  </a:lnTo>
                  <a:cubicBezTo>
                    <a:pt x="1350" y="190"/>
                    <a:pt x="1313" y="56"/>
                    <a:pt x="12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39"/>
            <p:cNvSpPr/>
            <p:nvPr/>
          </p:nvSpPr>
          <p:spPr>
            <a:xfrm>
              <a:off x="930795" y="4183469"/>
              <a:ext cx="39929" cy="5973"/>
            </a:xfrm>
            <a:custGeom>
              <a:avLst/>
              <a:gdLst/>
              <a:ahLst/>
              <a:cxnLst/>
              <a:rect l="l" t="t" r="r" b="b"/>
              <a:pathLst>
                <a:path w="1424" h="213" extrusionOk="0">
                  <a:moveTo>
                    <a:pt x="38" y="0"/>
                  </a:moveTo>
                  <a:cubicBezTo>
                    <a:pt x="19" y="0"/>
                    <a:pt x="1" y="19"/>
                    <a:pt x="1" y="42"/>
                  </a:cubicBezTo>
                  <a:lnTo>
                    <a:pt x="1" y="176"/>
                  </a:lnTo>
                  <a:cubicBezTo>
                    <a:pt x="1" y="194"/>
                    <a:pt x="19" y="213"/>
                    <a:pt x="38" y="213"/>
                  </a:cubicBezTo>
                  <a:lnTo>
                    <a:pt x="1387" y="213"/>
                  </a:lnTo>
                  <a:cubicBezTo>
                    <a:pt x="1405" y="213"/>
                    <a:pt x="1424" y="194"/>
                    <a:pt x="1424" y="176"/>
                  </a:cubicBezTo>
                  <a:lnTo>
                    <a:pt x="1424" y="42"/>
                  </a:lnTo>
                  <a:cubicBezTo>
                    <a:pt x="1424" y="19"/>
                    <a:pt x="1405"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39"/>
            <p:cNvSpPr/>
            <p:nvPr/>
          </p:nvSpPr>
          <p:spPr>
            <a:xfrm>
              <a:off x="935085" y="4205620"/>
              <a:ext cx="32919" cy="26974"/>
            </a:xfrm>
            <a:custGeom>
              <a:avLst/>
              <a:gdLst/>
              <a:ahLst/>
              <a:cxnLst/>
              <a:rect l="l" t="t" r="r" b="b"/>
              <a:pathLst>
                <a:path w="1174" h="962" extrusionOk="0">
                  <a:moveTo>
                    <a:pt x="250" y="0"/>
                  </a:moveTo>
                  <a:lnTo>
                    <a:pt x="0" y="559"/>
                  </a:lnTo>
                  <a:lnTo>
                    <a:pt x="943" y="961"/>
                  </a:lnTo>
                  <a:lnTo>
                    <a:pt x="1174" y="425"/>
                  </a:lnTo>
                  <a:lnTo>
                    <a:pt x="250"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3" name="Google Shape;763;p39"/>
            <p:cNvSpPr/>
            <p:nvPr/>
          </p:nvSpPr>
          <p:spPr>
            <a:xfrm>
              <a:off x="950227" y="4183469"/>
              <a:ext cx="8720" cy="5973"/>
            </a:xfrm>
            <a:custGeom>
              <a:avLst/>
              <a:gdLst/>
              <a:ahLst/>
              <a:cxnLst/>
              <a:rect l="l" t="t" r="r" b="b"/>
              <a:pathLst>
                <a:path w="311" h="213" extrusionOk="0">
                  <a:moveTo>
                    <a:pt x="38" y="0"/>
                  </a:moveTo>
                  <a:lnTo>
                    <a:pt x="1" y="213"/>
                  </a:lnTo>
                  <a:lnTo>
                    <a:pt x="287" y="213"/>
                  </a:lnTo>
                  <a:cubicBezTo>
                    <a:pt x="310" y="134"/>
                    <a:pt x="310" y="60"/>
                    <a:pt x="310"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39"/>
            <p:cNvSpPr/>
            <p:nvPr/>
          </p:nvSpPr>
          <p:spPr>
            <a:xfrm>
              <a:off x="930795" y="4183469"/>
              <a:ext cx="39929" cy="5973"/>
            </a:xfrm>
            <a:custGeom>
              <a:avLst/>
              <a:gdLst/>
              <a:ahLst/>
              <a:cxnLst/>
              <a:rect l="l" t="t" r="r" b="b"/>
              <a:pathLst>
                <a:path w="1424" h="213" extrusionOk="0">
                  <a:moveTo>
                    <a:pt x="1308" y="0"/>
                  </a:moveTo>
                  <a:lnTo>
                    <a:pt x="1234" y="134"/>
                  </a:lnTo>
                  <a:cubicBezTo>
                    <a:pt x="1234" y="134"/>
                    <a:pt x="213" y="157"/>
                    <a:pt x="1" y="157"/>
                  </a:cubicBezTo>
                  <a:lnTo>
                    <a:pt x="1" y="176"/>
                  </a:lnTo>
                  <a:cubicBezTo>
                    <a:pt x="1" y="194"/>
                    <a:pt x="19" y="213"/>
                    <a:pt x="38" y="213"/>
                  </a:cubicBezTo>
                  <a:lnTo>
                    <a:pt x="1387" y="213"/>
                  </a:lnTo>
                  <a:cubicBezTo>
                    <a:pt x="1405" y="213"/>
                    <a:pt x="1424" y="194"/>
                    <a:pt x="1424" y="176"/>
                  </a:cubicBezTo>
                  <a:lnTo>
                    <a:pt x="1424" y="42"/>
                  </a:lnTo>
                  <a:cubicBezTo>
                    <a:pt x="1424" y="19"/>
                    <a:pt x="1405"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39"/>
            <p:cNvSpPr/>
            <p:nvPr/>
          </p:nvSpPr>
          <p:spPr>
            <a:xfrm>
              <a:off x="1013962" y="4189413"/>
              <a:ext cx="41499" cy="62613"/>
            </a:xfrm>
            <a:custGeom>
              <a:avLst/>
              <a:gdLst/>
              <a:ahLst/>
              <a:cxnLst/>
              <a:rect l="l" t="t" r="r" b="b"/>
              <a:pathLst>
                <a:path w="1480" h="2233" extrusionOk="0">
                  <a:moveTo>
                    <a:pt x="75" y="1"/>
                  </a:moveTo>
                  <a:cubicBezTo>
                    <a:pt x="75" y="1"/>
                    <a:pt x="1" y="213"/>
                    <a:pt x="1" y="347"/>
                  </a:cubicBezTo>
                  <a:lnTo>
                    <a:pt x="1" y="2098"/>
                  </a:lnTo>
                  <a:cubicBezTo>
                    <a:pt x="1" y="2196"/>
                    <a:pt x="75" y="2232"/>
                    <a:pt x="75" y="2232"/>
                  </a:cubicBezTo>
                  <a:lnTo>
                    <a:pt x="1406" y="2232"/>
                  </a:lnTo>
                  <a:cubicBezTo>
                    <a:pt x="1406" y="2232"/>
                    <a:pt x="1480" y="2177"/>
                    <a:pt x="1480" y="2098"/>
                  </a:cubicBezTo>
                  <a:lnTo>
                    <a:pt x="1480" y="347"/>
                  </a:lnTo>
                  <a:cubicBezTo>
                    <a:pt x="1480" y="269"/>
                    <a:pt x="1443" y="176"/>
                    <a:pt x="1424" y="98"/>
                  </a:cubicBezTo>
                  <a:cubicBezTo>
                    <a:pt x="1406" y="38"/>
                    <a:pt x="1387" y="1"/>
                    <a:pt x="1387" y="1"/>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6" name="Google Shape;766;p39"/>
            <p:cNvSpPr/>
            <p:nvPr/>
          </p:nvSpPr>
          <p:spPr>
            <a:xfrm>
              <a:off x="1015532" y="4191096"/>
              <a:ext cx="37854" cy="59389"/>
            </a:xfrm>
            <a:custGeom>
              <a:avLst/>
              <a:gdLst/>
              <a:ahLst/>
              <a:cxnLst/>
              <a:rect l="l" t="t" r="r" b="b"/>
              <a:pathLst>
                <a:path w="1350" h="2118" extrusionOk="0">
                  <a:moveTo>
                    <a:pt x="79" y="1"/>
                  </a:moveTo>
                  <a:cubicBezTo>
                    <a:pt x="60" y="56"/>
                    <a:pt x="0" y="190"/>
                    <a:pt x="0" y="287"/>
                  </a:cubicBezTo>
                  <a:lnTo>
                    <a:pt x="0" y="2038"/>
                  </a:lnTo>
                  <a:cubicBezTo>
                    <a:pt x="0" y="2080"/>
                    <a:pt x="19" y="2099"/>
                    <a:pt x="37" y="2117"/>
                  </a:cubicBezTo>
                  <a:lnTo>
                    <a:pt x="1308" y="2117"/>
                  </a:lnTo>
                  <a:cubicBezTo>
                    <a:pt x="1331" y="2099"/>
                    <a:pt x="1350" y="2080"/>
                    <a:pt x="1350" y="2038"/>
                  </a:cubicBezTo>
                  <a:lnTo>
                    <a:pt x="1350" y="287"/>
                  </a:lnTo>
                  <a:cubicBezTo>
                    <a:pt x="1350" y="190"/>
                    <a:pt x="1308" y="56"/>
                    <a:pt x="12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7" name="Google Shape;767;p39"/>
            <p:cNvSpPr/>
            <p:nvPr/>
          </p:nvSpPr>
          <p:spPr>
            <a:xfrm>
              <a:off x="1014999" y="4183469"/>
              <a:ext cx="39424" cy="5973"/>
            </a:xfrm>
            <a:custGeom>
              <a:avLst/>
              <a:gdLst/>
              <a:ahLst/>
              <a:cxnLst/>
              <a:rect l="l" t="t" r="r" b="b"/>
              <a:pathLst>
                <a:path w="1406" h="213" extrusionOk="0">
                  <a:moveTo>
                    <a:pt x="19" y="0"/>
                  </a:moveTo>
                  <a:cubicBezTo>
                    <a:pt x="1" y="0"/>
                    <a:pt x="1" y="19"/>
                    <a:pt x="1" y="42"/>
                  </a:cubicBezTo>
                  <a:lnTo>
                    <a:pt x="1" y="176"/>
                  </a:lnTo>
                  <a:cubicBezTo>
                    <a:pt x="1" y="194"/>
                    <a:pt x="1" y="213"/>
                    <a:pt x="19" y="213"/>
                  </a:cubicBezTo>
                  <a:lnTo>
                    <a:pt x="1369" y="213"/>
                  </a:lnTo>
                  <a:cubicBezTo>
                    <a:pt x="1387" y="213"/>
                    <a:pt x="1406" y="194"/>
                    <a:pt x="1406" y="176"/>
                  </a:cubicBezTo>
                  <a:lnTo>
                    <a:pt x="1406" y="42"/>
                  </a:lnTo>
                  <a:cubicBezTo>
                    <a:pt x="1406" y="19"/>
                    <a:pt x="1387" y="0"/>
                    <a:pt x="1369"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8" name="Google Shape;768;p39"/>
            <p:cNvSpPr/>
            <p:nvPr/>
          </p:nvSpPr>
          <p:spPr>
            <a:xfrm>
              <a:off x="1018252" y="4209882"/>
              <a:ext cx="33452" cy="28657"/>
            </a:xfrm>
            <a:custGeom>
              <a:avLst/>
              <a:gdLst/>
              <a:ahLst/>
              <a:cxnLst/>
              <a:rect l="l" t="t" r="r" b="b"/>
              <a:pathLst>
                <a:path w="1193" h="1022" extrusionOk="0">
                  <a:moveTo>
                    <a:pt x="310" y="1"/>
                  </a:moveTo>
                  <a:lnTo>
                    <a:pt x="0" y="523"/>
                  </a:lnTo>
                  <a:lnTo>
                    <a:pt x="888" y="1022"/>
                  </a:lnTo>
                  <a:lnTo>
                    <a:pt x="1193" y="523"/>
                  </a:lnTo>
                  <a:lnTo>
                    <a:pt x="310"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9" name="Google Shape;769;p39"/>
            <p:cNvSpPr/>
            <p:nvPr/>
          </p:nvSpPr>
          <p:spPr>
            <a:xfrm>
              <a:off x="1033926" y="4183469"/>
              <a:ext cx="8580" cy="5973"/>
            </a:xfrm>
            <a:custGeom>
              <a:avLst/>
              <a:gdLst/>
              <a:ahLst/>
              <a:cxnLst/>
              <a:rect l="l" t="t" r="r" b="b"/>
              <a:pathLst>
                <a:path w="306" h="213" extrusionOk="0">
                  <a:moveTo>
                    <a:pt x="38" y="0"/>
                  </a:moveTo>
                  <a:lnTo>
                    <a:pt x="1" y="213"/>
                  </a:lnTo>
                  <a:lnTo>
                    <a:pt x="287" y="213"/>
                  </a:lnTo>
                  <a:cubicBezTo>
                    <a:pt x="306" y="134"/>
                    <a:pt x="306" y="60"/>
                    <a:pt x="306"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0" name="Google Shape;770;p39"/>
            <p:cNvSpPr/>
            <p:nvPr/>
          </p:nvSpPr>
          <p:spPr>
            <a:xfrm>
              <a:off x="1014999" y="4183469"/>
              <a:ext cx="39424" cy="5973"/>
            </a:xfrm>
            <a:custGeom>
              <a:avLst/>
              <a:gdLst/>
              <a:ahLst/>
              <a:cxnLst/>
              <a:rect l="l" t="t" r="r" b="b"/>
              <a:pathLst>
                <a:path w="1406" h="213" extrusionOk="0">
                  <a:moveTo>
                    <a:pt x="1290" y="0"/>
                  </a:moveTo>
                  <a:lnTo>
                    <a:pt x="1235" y="134"/>
                  </a:lnTo>
                  <a:cubicBezTo>
                    <a:pt x="1235" y="134"/>
                    <a:pt x="195" y="157"/>
                    <a:pt x="1" y="157"/>
                  </a:cubicBezTo>
                  <a:lnTo>
                    <a:pt x="1" y="176"/>
                  </a:lnTo>
                  <a:cubicBezTo>
                    <a:pt x="1" y="194"/>
                    <a:pt x="1" y="213"/>
                    <a:pt x="19" y="213"/>
                  </a:cubicBezTo>
                  <a:lnTo>
                    <a:pt x="1369" y="213"/>
                  </a:lnTo>
                  <a:cubicBezTo>
                    <a:pt x="1387" y="213"/>
                    <a:pt x="1406" y="194"/>
                    <a:pt x="1406" y="176"/>
                  </a:cubicBezTo>
                  <a:lnTo>
                    <a:pt x="1406" y="42"/>
                  </a:lnTo>
                  <a:cubicBezTo>
                    <a:pt x="1406" y="19"/>
                    <a:pt x="1387" y="0"/>
                    <a:pt x="1369"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1" name="Google Shape;771;p39"/>
            <p:cNvSpPr/>
            <p:nvPr/>
          </p:nvSpPr>
          <p:spPr>
            <a:xfrm>
              <a:off x="762359" y="4293582"/>
              <a:ext cx="57818" cy="83223"/>
            </a:xfrm>
            <a:custGeom>
              <a:avLst/>
              <a:gdLst/>
              <a:ahLst/>
              <a:cxnLst/>
              <a:rect l="l" t="t" r="r" b="b"/>
              <a:pathLst>
                <a:path w="2062" h="2968" extrusionOk="0">
                  <a:moveTo>
                    <a:pt x="384" y="1"/>
                  </a:moveTo>
                  <a:lnTo>
                    <a:pt x="38" y="620"/>
                  </a:lnTo>
                  <a:cubicBezTo>
                    <a:pt x="19" y="657"/>
                    <a:pt x="1" y="712"/>
                    <a:pt x="19" y="754"/>
                  </a:cubicBezTo>
                  <a:lnTo>
                    <a:pt x="135" y="2852"/>
                  </a:lnTo>
                  <a:lnTo>
                    <a:pt x="135" y="2967"/>
                  </a:lnTo>
                  <a:lnTo>
                    <a:pt x="1928" y="2967"/>
                  </a:lnTo>
                  <a:lnTo>
                    <a:pt x="1965" y="2353"/>
                  </a:lnTo>
                  <a:lnTo>
                    <a:pt x="2062" y="754"/>
                  </a:lnTo>
                  <a:cubicBezTo>
                    <a:pt x="2062" y="712"/>
                    <a:pt x="2043" y="657"/>
                    <a:pt x="2020" y="620"/>
                  </a:cubicBezTo>
                  <a:lnTo>
                    <a:pt x="1697"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2" name="Google Shape;772;p39"/>
            <p:cNvSpPr/>
            <p:nvPr/>
          </p:nvSpPr>
          <p:spPr>
            <a:xfrm>
              <a:off x="765079" y="4295797"/>
              <a:ext cx="52379" cy="78288"/>
            </a:xfrm>
            <a:custGeom>
              <a:avLst/>
              <a:gdLst/>
              <a:ahLst/>
              <a:cxnLst/>
              <a:rect l="l" t="t" r="r" b="b"/>
              <a:pathLst>
                <a:path w="1868" h="2792" extrusionOk="0">
                  <a:moveTo>
                    <a:pt x="347" y="0"/>
                  </a:moveTo>
                  <a:lnTo>
                    <a:pt x="19" y="578"/>
                  </a:lnTo>
                  <a:cubicBezTo>
                    <a:pt x="1" y="596"/>
                    <a:pt x="1" y="633"/>
                    <a:pt x="1" y="675"/>
                  </a:cubicBezTo>
                  <a:lnTo>
                    <a:pt x="135" y="2791"/>
                  </a:lnTo>
                  <a:lnTo>
                    <a:pt x="1752" y="2791"/>
                  </a:lnTo>
                  <a:lnTo>
                    <a:pt x="1868" y="675"/>
                  </a:lnTo>
                  <a:cubicBezTo>
                    <a:pt x="1868" y="633"/>
                    <a:pt x="1868" y="596"/>
                    <a:pt x="1849" y="578"/>
                  </a:cubicBezTo>
                  <a:lnTo>
                    <a:pt x="1540"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3" name="Google Shape;773;p39"/>
            <p:cNvSpPr/>
            <p:nvPr/>
          </p:nvSpPr>
          <p:spPr>
            <a:xfrm>
              <a:off x="771556" y="4289320"/>
              <a:ext cx="39957" cy="4290"/>
            </a:xfrm>
            <a:custGeom>
              <a:avLst/>
              <a:gdLst/>
              <a:ahLst/>
              <a:cxnLst/>
              <a:rect l="l" t="t" r="r" b="b"/>
              <a:pathLst>
                <a:path w="1425" h="153" extrusionOk="0">
                  <a:moveTo>
                    <a:pt x="19" y="0"/>
                  </a:moveTo>
                  <a:cubicBezTo>
                    <a:pt x="19" y="0"/>
                    <a:pt x="1" y="0"/>
                    <a:pt x="1" y="19"/>
                  </a:cubicBezTo>
                  <a:lnTo>
                    <a:pt x="1" y="37"/>
                  </a:lnTo>
                  <a:lnTo>
                    <a:pt x="1" y="116"/>
                  </a:lnTo>
                  <a:cubicBezTo>
                    <a:pt x="1" y="134"/>
                    <a:pt x="1" y="134"/>
                    <a:pt x="19" y="153"/>
                  </a:cubicBezTo>
                  <a:lnTo>
                    <a:pt x="1387" y="153"/>
                  </a:lnTo>
                  <a:cubicBezTo>
                    <a:pt x="1406" y="153"/>
                    <a:pt x="1424" y="134"/>
                    <a:pt x="1424" y="116"/>
                  </a:cubicBezTo>
                  <a:lnTo>
                    <a:pt x="1424" y="37"/>
                  </a:lnTo>
                  <a:cubicBezTo>
                    <a:pt x="1424" y="19"/>
                    <a:pt x="1406"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39"/>
            <p:cNvSpPr/>
            <p:nvPr/>
          </p:nvSpPr>
          <p:spPr>
            <a:xfrm>
              <a:off x="772089" y="4289320"/>
              <a:ext cx="39424" cy="4290"/>
            </a:xfrm>
            <a:custGeom>
              <a:avLst/>
              <a:gdLst/>
              <a:ahLst/>
              <a:cxnLst/>
              <a:rect l="l" t="t" r="r" b="b"/>
              <a:pathLst>
                <a:path w="1406" h="153" extrusionOk="0">
                  <a:moveTo>
                    <a:pt x="1211" y="0"/>
                  </a:moveTo>
                  <a:lnTo>
                    <a:pt x="1211" y="97"/>
                  </a:lnTo>
                  <a:cubicBezTo>
                    <a:pt x="1211" y="97"/>
                    <a:pt x="213" y="134"/>
                    <a:pt x="0" y="153"/>
                  </a:cubicBezTo>
                  <a:lnTo>
                    <a:pt x="1368" y="153"/>
                  </a:lnTo>
                  <a:cubicBezTo>
                    <a:pt x="1387" y="153"/>
                    <a:pt x="1405" y="134"/>
                    <a:pt x="1405" y="116"/>
                  </a:cubicBezTo>
                  <a:lnTo>
                    <a:pt x="1405" y="37"/>
                  </a:lnTo>
                  <a:cubicBezTo>
                    <a:pt x="1405" y="19"/>
                    <a:pt x="1387" y="0"/>
                    <a:pt x="136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39"/>
            <p:cNvSpPr/>
            <p:nvPr/>
          </p:nvSpPr>
          <p:spPr>
            <a:xfrm>
              <a:off x="771556" y="4289320"/>
              <a:ext cx="39957" cy="1570"/>
            </a:xfrm>
            <a:custGeom>
              <a:avLst/>
              <a:gdLst/>
              <a:ahLst/>
              <a:cxnLst/>
              <a:rect l="l" t="t" r="r" b="b"/>
              <a:pathLst>
                <a:path w="1425" h="56" extrusionOk="0">
                  <a:moveTo>
                    <a:pt x="19" y="0"/>
                  </a:moveTo>
                  <a:cubicBezTo>
                    <a:pt x="19" y="0"/>
                    <a:pt x="1" y="0"/>
                    <a:pt x="1" y="19"/>
                  </a:cubicBezTo>
                  <a:lnTo>
                    <a:pt x="1424" y="56"/>
                  </a:lnTo>
                  <a:lnTo>
                    <a:pt x="1424" y="37"/>
                  </a:lnTo>
                  <a:cubicBezTo>
                    <a:pt x="1424" y="19"/>
                    <a:pt x="1406"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6" name="Google Shape;776;p39"/>
            <p:cNvSpPr/>
            <p:nvPr/>
          </p:nvSpPr>
          <p:spPr>
            <a:xfrm>
              <a:off x="771051" y="4331941"/>
              <a:ext cx="37209" cy="28657"/>
            </a:xfrm>
            <a:custGeom>
              <a:avLst/>
              <a:gdLst/>
              <a:ahLst/>
              <a:cxnLst/>
              <a:rect l="l" t="t" r="r" b="b"/>
              <a:pathLst>
                <a:path w="1327" h="1022" extrusionOk="0">
                  <a:moveTo>
                    <a:pt x="134" y="0"/>
                  </a:moveTo>
                  <a:lnTo>
                    <a:pt x="0" y="596"/>
                  </a:lnTo>
                  <a:lnTo>
                    <a:pt x="1017" y="1022"/>
                  </a:lnTo>
                  <a:lnTo>
                    <a:pt x="1327" y="444"/>
                  </a:lnTo>
                  <a:lnTo>
                    <a:pt x="134"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7" name="Google Shape;777;p39"/>
            <p:cNvSpPr/>
            <p:nvPr/>
          </p:nvSpPr>
          <p:spPr>
            <a:xfrm>
              <a:off x="829879" y="4293582"/>
              <a:ext cx="57790" cy="83223"/>
            </a:xfrm>
            <a:custGeom>
              <a:avLst/>
              <a:gdLst/>
              <a:ahLst/>
              <a:cxnLst/>
              <a:rect l="l" t="t" r="r" b="b"/>
              <a:pathLst>
                <a:path w="2061" h="2968" extrusionOk="0">
                  <a:moveTo>
                    <a:pt x="365" y="1"/>
                  </a:moveTo>
                  <a:lnTo>
                    <a:pt x="37" y="620"/>
                  </a:lnTo>
                  <a:cubicBezTo>
                    <a:pt x="19" y="657"/>
                    <a:pt x="0" y="712"/>
                    <a:pt x="0" y="754"/>
                  </a:cubicBezTo>
                  <a:lnTo>
                    <a:pt x="116" y="2852"/>
                  </a:lnTo>
                  <a:lnTo>
                    <a:pt x="134" y="2967"/>
                  </a:lnTo>
                  <a:lnTo>
                    <a:pt x="1922" y="2967"/>
                  </a:lnTo>
                  <a:lnTo>
                    <a:pt x="1964" y="2353"/>
                  </a:lnTo>
                  <a:lnTo>
                    <a:pt x="2061" y="754"/>
                  </a:lnTo>
                  <a:cubicBezTo>
                    <a:pt x="2061" y="712"/>
                    <a:pt x="2038" y="657"/>
                    <a:pt x="2019" y="620"/>
                  </a:cubicBezTo>
                  <a:lnTo>
                    <a:pt x="1673"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39"/>
            <p:cNvSpPr/>
            <p:nvPr/>
          </p:nvSpPr>
          <p:spPr>
            <a:xfrm>
              <a:off x="832599" y="4295797"/>
              <a:ext cx="52351" cy="78288"/>
            </a:xfrm>
            <a:custGeom>
              <a:avLst/>
              <a:gdLst/>
              <a:ahLst/>
              <a:cxnLst/>
              <a:rect l="l" t="t" r="r" b="b"/>
              <a:pathLst>
                <a:path w="1867" h="2792" extrusionOk="0">
                  <a:moveTo>
                    <a:pt x="324" y="0"/>
                  </a:moveTo>
                  <a:lnTo>
                    <a:pt x="19" y="578"/>
                  </a:lnTo>
                  <a:cubicBezTo>
                    <a:pt x="0" y="596"/>
                    <a:pt x="0" y="633"/>
                    <a:pt x="0" y="675"/>
                  </a:cubicBezTo>
                  <a:lnTo>
                    <a:pt x="116" y="2791"/>
                  </a:lnTo>
                  <a:lnTo>
                    <a:pt x="1751" y="2791"/>
                  </a:lnTo>
                  <a:lnTo>
                    <a:pt x="1867" y="675"/>
                  </a:lnTo>
                  <a:cubicBezTo>
                    <a:pt x="1867" y="633"/>
                    <a:pt x="1867" y="596"/>
                    <a:pt x="1848" y="578"/>
                  </a:cubicBezTo>
                  <a:lnTo>
                    <a:pt x="1539"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39"/>
            <p:cNvSpPr/>
            <p:nvPr/>
          </p:nvSpPr>
          <p:spPr>
            <a:xfrm>
              <a:off x="838431" y="4289320"/>
              <a:ext cx="40041" cy="4290"/>
            </a:xfrm>
            <a:custGeom>
              <a:avLst/>
              <a:gdLst/>
              <a:ahLst/>
              <a:cxnLst/>
              <a:rect l="l" t="t" r="r" b="b"/>
              <a:pathLst>
                <a:path w="1428" h="153" extrusionOk="0">
                  <a:moveTo>
                    <a:pt x="42" y="0"/>
                  </a:moveTo>
                  <a:cubicBezTo>
                    <a:pt x="23" y="0"/>
                    <a:pt x="23" y="0"/>
                    <a:pt x="0" y="19"/>
                  </a:cubicBezTo>
                  <a:lnTo>
                    <a:pt x="0" y="37"/>
                  </a:lnTo>
                  <a:lnTo>
                    <a:pt x="0" y="116"/>
                  </a:lnTo>
                  <a:cubicBezTo>
                    <a:pt x="0" y="134"/>
                    <a:pt x="23" y="134"/>
                    <a:pt x="23" y="153"/>
                  </a:cubicBezTo>
                  <a:lnTo>
                    <a:pt x="1409" y="153"/>
                  </a:lnTo>
                  <a:cubicBezTo>
                    <a:pt x="1428" y="153"/>
                    <a:pt x="1428" y="134"/>
                    <a:pt x="1428" y="116"/>
                  </a:cubicBezTo>
                  <a:lnTo>
                    <a:pt x="1428" y="37"/>
                  </a:lnTo>
                  <a:cubicBezTo>
                    <a:pt x="1428" y="19"/>
                    <a:pt x="1428" y="0"/>
                    <a:pt x="1409"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39"/>
            <p:cNvSpPr/>
            <p:nvPr/>
          </p:nvSpPr>
          <p:spPr>
            <a:xfrm>
              <a:off x="839076" y="4289320"/>
              <a:ext cx="39396" cy="4290"/>
            </a:xfrm>
            <a:custGeom>
              <a:avLst/>
              <a:gdLst/>
              <a:ahLst/>
              <a:cxnLst/>
              <a:rect l="l" t="t" r="r" b="b"/>
              <a:pathLst>
                <a:path w="1405" h="153" extrusionOk="0">
                  <a:moveTo>
                    <a:pt x="1211" y="0"/>
                  </a:moveTo>
                  <a:cubicBezTo>
                    <a:pt x="1211" y="56"/>
                    <a:pt x="1229" y="97"/>
                    <a:pt x="1211" y="97"/>
                  </a:cubicBezTo>
                  <a:cubicBezTo>
                    <a:pt x="1211" y="97"/>
                    <a:pt x="208" y="134"/>
                    <a:pt x="0" y="153"/>
                  </a:cubicBezTo>
                  <a:lnTo>
                    <a:pt x="1386" y="153"/>
                  </a:lnTo>
                  <a:cubicBezTo>
                    <a:pt x="1405" y="153"/>
                    <a:pt x="1405" y="134"/>
                    <a:pt x="1405" y="116"/>
                  </a:cubicBezTo>
                  <a:lnTo>
                    <a:pt x="1405" y="37"/>
                  </a:lnTo>
                  <a:cubicBezTo>
                    <a:pt x="1405" y="19"/>
                    <a:pt x="1405" y="0"/>
                    <a:pt x="1386"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39"/>
            <p:cNvSpPr/>
            <p:nvPr/>
          </p:nvSpPr>
          <p:spPr>
            <a:xfrm>
              <a:off x="838431" y="4289320"/>
              <a:ext cx="40041" cy="1570"/>
            </a:xfrm>
            <a:custGeom>
              <a:avLst/>
              <a:gdLst/>
              <a:ahLst/>
              <a:cxnLst/>
              <a:rect l="l" t="t" r="r" b="b"/>
              <a:pathLst>
                <a:path w="1428" h="56" extrusionOk="0">
                  <a:moveTo>
                    <a:pt x="42" y="0"/>
                  </a:moveTo>
                  <a:cubicBezTo>
                    <a:pt x="23" y="0"/>
                    <a:pt x="23" y="0"/>
                    <a:pt x="0" y="19"/>
                  </a:cubicBezTo>
                  <a:lnTo>
                    <a:pt x="1428" y="56"/>
                  </a:lnTo>
                  <a:lnTo>
                    <a:pt x="1428" y="37"/>
                  </a:lnTo>
                  <a:cubicBezTo>
                    <a:pt x="1428" y="19"/>
                    <a:pt x="1428" y="0"/>
                    <a:pt x="1409"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39"/>
            <p:cNvSpPr/>
            <p:nvPr/>
          </p:nvSpPr>
          <p:spPr>
            <a:xfrm>
              <a:off x="838431" y="4328688"/>
              <a:ext cx="35639" cy="22180"/>
            </a:xfrm>
            <a:custGeom>
              <a:avLst/>
              <a:gdLst/>
              <a:ahLst/>
              <a:cxnLst/>
              <a:rect l="l" t="t" r="r" b="b"/>
              <a:pathLst>
                <a:path w="1271" h="791" extrusionOk="0">
                  <a:moveTo>
                    <a:pt x="1271" y="1"/>
                  </a:moveTo>
                  <a:lnTo>
                    <a:pt x="0" y="195"/>
                  </a:lnTo>
                  <a:lnTo>
                    <a:pt x="176" y="791"/>
                  </a:lnTo>
                  <a:lnTo>
                    <a:pt x="1271" y="675"/>
                  </a:lnTo>
                  <a:lnTo>
                    <a:pt x="127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39"/>
            <p:cNvSpPr/>
            <p:nvPr/>
          </p:nvSpPr>
          <p:spPr>
            <a:xfrm>
              <a:off x="897372" y="4293582"/>
              <a:ext cx="57174" cy="83223"/>
            </a:xfrm>
            <a:custGeom>
              <a:avLst/>
              <a:gdLst/>
              <a:ahLst/>
              <a:cxnLst/>
              <a:rect l="l" t="t" r="r" b="b"/>
              <a:pathLst>
                <a:path w="2039" h="2968" extrusionOk="0">
                  <a:moveTo>
                    <a:pt x="365" y="1"/>
                  </a:moveTo>
                  <a:lnTo>
                    <a:pt x="19" y="620"/>
                  </a:lnTo>
                  <a:cubicBezTo>
                    <a:pt x="0" y="657"/>
                    <a:pt x="0" y="712"/>
                    <a:pt x="0" y="754"/>
                  </a:cubicBezTo>
                  <a:lnTo>
                    <a:pt x="116" y="2852"/>
                  </a:lnTo>
                  <a:lnTo>
                    <a:pt x="116" y="2967"/>
                  </a:lnTo>
                  <a:lnTo>
                    <a:pt x="1904" y="2967"/>
                  </a:lnTo>
                  <a:lnTo>
                    <a:pt x="1941" y="2353"/>
                  </a:lnTo>
                  <a:lnTo>
                    <a:pt x="2038" y="754"/>
                  </a:lnTo>
                  <a:cubicBezTo>
                    <a:pt x="2038" y="712"/>
                    <a:pt x="2038" y="657"/>
                    <a:pt x="2001" y="620"/>
                  </a:cubicBezTo>
                  <a:lnTo>
                    <a:pt x="1673"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39"/>
            <p:cNvSpPr/>
            <p:nvPr/>
          </p:nvSpPr>
          <p:spPr>
            <a:xfrm>
              <a:off x="899447" y="4295797"/>
              <a:ext cx="53024" cy="78288"/>
            </a:xfrm>
            <a:custGeom>
              <a:avLst/>
              <a:gdLst/>
              <a:ahLst/>
              <a:cxnLst/>
              <a:rect l="l" t="t" r="r" b="b"/>
              <a:pathLst>
                <a:path w="1891" h="2792" extrusionOk="0">
                  <a:moveTo>
                    <a:pt x="347" y="0"/>
                  </a:moveTo>
                  <a:lnTo>
                    <a:pt x="19" y="578"/>
                  </a:lnTo>
                  <a:cubicBezTo>
                    <a:pt x="19" y="596"/>
                    <a:pt x="0" y="633"/>
                    <a:pt x="0" y="675"/>
                  </a:cubicBezTo>
                  <a:lnTo>
                    <a:pt x="134" y="2791"/>
                  </a:lnTo>
                  <a:lnTo>
                    <a:pt x="1752" y="2791"/>
                  </a:lnTo>
                  <a:lnTo>
                    <a:pt x="1867" y="675"/>
                  </a:lnTo>
                  <a:cubicBezTo>
                    <a:pt x="1890" y="633"/>
                    <a:pt x="1867" y="596"/>
                    <a:pt x="1849" y="578"/>
                  </a:cubicBezTo>
                  <a:lnTo>
                    <a:pt x="1544"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39"/>
            <p:cNvSpPr/>
            <p:nvPr/>
          </p:nvSpPr>
          <p:spPr>
            <a:xfrm>
              <a:off x="905924" y="4289320"/>
              <a:ext cx="40069" cy="4290"/>
            </a:xfrm>
            <a:custGeom>
              <a:avLst/>
              <a:gdLst/>
              <a:ahLst/>
              <a:cxnLst/>
              <a:rect l="l" t="t" r="r" b="b"/>
              <a:pathLst>
                <a:path w="1429" h="153" extrusionOk="0">
                  <a:moveTo>
                    <a:pt x="19" y="0"/>
                  </a:moveTo>
                  <a:cubicBezTo>
                    <a:pt x="19" y="0"/>
                    <a:pt x="0" y="0"/>
                    <a:pt x="0" y="19"/>
                  </a:cubicBezTo>
                  <a:lnTo>
                    <a:pt x="0" y="37"/>
                  </a:lnTo>
                  <a:lnTo>
                    <a:pt x="0" y="116"/>
                  </a:lnTo>
                  <a:cubicBezTo>
                    <a:pt x="0" y="134"/>
                    <a:pt x="0" y="134"/>
                    <a:pt x="19" y="153"/>
                  </a:cubicBezTo>
                  <a:lnTo>
                    <a:pt x="1387" y="153"/>
                  </a:lnTo>
                  <a:cubicBezTo>
                    <a:pt x="1405" y="153"/>
                    <a:pt x="1428" y="134"/>
                    <a:pt x="1428" y="116"/>
                  </a:cubicBezTo>
                  <a:lnTo>
                    <a:pt x="1428" y="37"/>
                  </a:lnTo>
                  <a:cubicBezTo>
                    <a:pt x="1428" y="19"/>
                    <a:pt x="1405"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39"/>
            <p:cNvSpPr/>
            <p:nvPr/>
          </p:nvSpPr>
          <p:spPr>
            <a:xfrm>
              <a:off x="906428" y="4289320"/>
              <a:ext cx="39564" cy="4290"/>
            </a:xfrm>
            <a:custGeom>
              <a:avLst/>
              <a:gdLst/>
              <a:ahLst/>
              <a:cxnLst/>
              <a:rect l="l" t="t" r="r" b="b"/>
              <a:pathLst>
                <a:path w="1411" h="153" extrusionOk="0">
                  <a:moveTo>
                    <a:pt x="1216" y="0"/>
                  </a:moveTo>
                  <a:lnTo>
                    <a:pt x="1216" y="97"/>
                  </a:lnTo>
                  <a:cubicBezTo>
                    <a:pt x="1216" y="97"/>
                    <a:pt x="213" y="134"/>
                    <a:pt x="1" y="153"/>
                  </a:cubicBezTo>
                  <a:lnTo>
                    <a:pt x="1369" y="153"/>
                  </a:lnTo>
                  <a:cubicBezTo>
                    <a:pt x="1387" y="153"/>
                    <a:pt x="1410" y="134"/>
                    <a:pt x="1410" y="116"/>
                  </a:cubicBezTo>
                  <a:lnTo>
                    <a:pt x="1410" y="37"/>
                  </a:lnTo>
                  <a:cubicBezTo>
                    <a:pt x="1410" y="19"/>
                    <a:pt x="1387" y="0"/>
                    <a:pt x="1369"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39"/>
            <p:cNvSpPr/>
            <p:nvPr/>
          </p:nvSpPr>
          <p:spPr>
            <a:xfrm>
              <a:off x="905924" y="4289320"/>
              <a:ext cx="40069" cy="1570"/>
            </a:xfrm>
            <a:custGeom>
              <a:avLst/>
              <a:gdLst/>
              <a:ahLst/>
              <a:cxnLst/>
              <a:rect l="l" t="t" r="r" b="b"/>
              <a:pathLst>
                <a:path w="1429" h="56" extrusionOk="0">
                  <a:moveTo>
                    <a:pt x="19" y="0"/>
                  </a:moveTo>
                  <a:cubicBezTo>
                    <a:pt x="19" y="0"/>
                    <a:pt x="0" y="0"/>
                    <a:pt x="0" y="19"/>
                  </a:cubicBezTo>
                  <a:lnTo>
                    <a:pt x="1428" y="56"/>
                  </a:lnTo>
                  <a:lnTo>
                    <a:pt x="1428" y="37"/>
                  </a:lnTo>
                  <a:cubicBezTo>
                    <a:pt x="1428" y="19"/>
                    <a:pt x="1405"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39"/>
            <p:cNvSpPr/>
            <p:nvPr/>
          </p:nvSpPr>
          <p:spPr>
            <a:xfrm>
              <a:off x="906428" y="4327650"/>
              <a:ext cx="36845" cy="25965"/>
            </a:xfrm>
            <a:custGeom>
              <a:avLst/>
              <a:gdLst/>
              <a:ahLst/>
              <a:cxnLst/>
              <a:rect l="l" t="t" r="r" b="b"/>
              <a:pathLst>
                <a:path w="1314" h="926" extrusionOk="0">
                  <a:moveTo>
                    <a:pt x="79" y="1"/>
                  </a:moveTo>
                  <a:lnTo>
                    <a:pt x="1" y="615"/>
                  </a:lnTo>
                  <a:lnTo>
                    <a:pt x="1064" y="925"/>
                  </a:lnTo>
                  <a:lnTo>
                    <a:pt x="1313" y="306"/>
                  </a:lnTo>
                  <a:lnTo>
                    <a:pt x="79"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39"/>
            <p:cNvSpPr/>
            <p:nvPr/>
          </p:nvSpPr>
          <p:spPr>
            <a:xfrm>
              <a:off x="964219" y="4293582"/>
              <a:ext cx="57818" cy="83223"/>
            </a:xfrm>
            <a:custGeom>
              <a:avLst/>
              <a:gdLst/>
              <a:ahLst/>
              <a:cxnLst/>
              <a:rect l="l" t="t" r="r" b="b"/>
              <a:pathLst>
                <a:path w="2062" h="2968" extrusionOk="0">
                  <a:moveTo>
                    <a:pt x="366" y="1"/>
                  </a:moveTo>
                  <a:lnTo>
                    <a:pt x="42" y="620"/>
                  </a:lnTo>
                  <a:cubicBezTo>
                    <a:pt x="19" y="657"/>
                    <a:pt x="1" y="712"/>
                    <a:pt x="1" y="754"/>
                  </a:cubicBezTo>
                  <a:lnTo>
                    <a:pt x="135" y="2852"/>
                  </a:lnTo>
                  <a:lnTo>
                    <a:pt x="135" y="2967"/>
                  </a:lnTo>
                  <a:lnTo>
                    <a:pt x="1927" y="2967"/>
                  </a:lnTo>
                  <a:lnTo>
                    <a:pt x="1964" y="2353"/>
                  </a:lnTo>
                  <a:lnTo>
                    <a:pt x="2061" y="754"/>
                  </a:lnTo>
                  <a:cubicBezTo>
                    <a:pt x="2061" y="712"/>
                    <a:pt x="2043" y="657"/>
                    <a:pt x="2024" y="620"/>
                  </a:cubicBezTo>
                  <a:lnTo>
                    <a:pt x="1678"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39"/>
            <p:cNvSpPr/>
            <p:nvPr/>
          </p:nvSpPr>
          <p:spPr>
            <a:xfrm>
              <a:off x="966939" y="4295797"/>
              <a:ext cx="52379" cy="78288"/>
            </a:xfrm>
            <a:custGeom>
              <a:avLst/>
              <a:gdLst/>
              <a:ahLst/>
              <a:cxnLst/>
              <a:rect l="l" t="t" r="r" b="b"/>
              <a:pathLst>
                <a:path w="1868" h="2792" extrusionOk="0">
                  <a:moveTo>
                    <a:pt x="329" y="0"/>
                  </a:moveTo>
                  <a:lnTo>
                    <a:pt x="19" y="578"/>
                  </a:lnTo>
                  <a:cubicBezTo>
                    <a:pt x="1" y="596"/>
                    <a:pt x="1" y="633"/>
                    <a:pt x="1" y="675"/>
                  </a:cubicBezTo>
                  <a:lnTo>
                    <a:pt x="116" y="2791"/>
                  </a:lnTo>
                  <a:lnTo>
                    <a:pt x="1752" y="2791"/>
                  </a:lnTo>
                  <a:lnTo>
                    <a:pt x="1867" y="675"/>
                  </a:lnTo>
                  <a:cubicBezTo>
                    <a:pt x="1867" y="633"/>
                    <a:pt x="1867" y="596"/>
                    <a:pt x="1849" y="578"/>
                  </a:cubicBezTo>
                  <a:lnTo>
                    <a:pt x="1539"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39"/>
            <p:cNvSpPr/>
            <p:nvPr/>
          </p:nvSpPr>
          <p:spPr>
            <a:xfrm>
              <a:off x="972911" y="4289320"/>
              <a:ext cx="40434" cy="4290"/>
            </a:xfrm>
            <a:custGeom>
              <a:avLst/>
              <a:gdLst/>
              <a:ahLst/>
              <a:cxnLst/>
              <a:rect l="l" t="t" r="r" b="b"/>
              <a:pathLst>
                <a:path w="1442" h="153" extrusionOk="0">
                  <a:moveTo>
                    <a:pt x="37" y="0"/>
                  </a:moveTo>
                  <a:cubicBezTo>
                    <a:pt x="19" y="0"/>
                    <a:pt x="19" y="0"/>
                    <a:pt x="0" y="19"/>
                  </a:cubicBezTo>
                  <a:lnTo>
                    <a:pt x="0" y="37"/>
                  </a:lnTo>
                  <a:lnTo>
                    <a:pt x="0" y="116"/>
                  </a:lnTo>
                  <a:cubicBezTo>
                    <a:pt x="0" y="134"/>
                    <a:pt x="19" y="134"/>
                    <a:pt x="37" y="153"/>
                  </a:cubicBezTo>
                  <a:lnTo>
                    <a:pt x="1405" y="153"/>
                  </a:lnTo>
                  <a:cubicBezTo>
                    <a:pt x="1423" y="153"/>
                    <a:pt x="1442" y="134"/>
                    <a:pt x="1442" y="116"/>
                  </a:cubicBezTo>
                  <a:lnTo>
                    <a:pt x="1442" y="37"/>
                  </a:lnTo>
                  <a:cubicBezTo>
                    <a:pt x="1442" y="19"/>
                    <a:pt x="1423" y="0"/>
                    <a:pt x="1405"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39"/>
            <p:cNvSpPr/>
            <p:nvPr/>
          </p:nvSpPr>
          <p:spPr>
            <a:xfrm>
              <a:off x="973949" y="4289320"/>
              <a:ext cx="39396" cy="4290"/>
            </a:xfrm>
            <a:custGeom>
              <a:avLst/>
              <a:gdLst/>
              <a:ahLst/>
              <a:cxnLst/>
              <a:rect l="l" t="t" r="r" b="b"/>
              <a:pathLst>
                <a:path w="1405" h="153" extrusionOk="0">
                  <a:moveTo>
                    <a:pt x="1197" y="0"/>
                  </a:moveTo>
                  <a:cubicBezTo>
                    <a:pt x="1197" y="56"/>
                    <a:pt x="1215" y="97"/>
                    <a:pt x="1215" y="97"/>
                  </a:cubicBezTo>
                  <a:cubicBezTo>
                    <a:pt x="1197" y="97"/>
                    <a:pt x="194" y="134"/>
                    <a:pt x="0" y="153"/>
                  </a:cubicBezTo>
                  <a:lnTo>
                    <a:pt x="1368" y="153"/>
                  </a:lnTo>
                  <a:cubicBezTo>
                    <a:pt x="1386" y="153"/>
                    <a:pt x="1405" y="134"/>
                    <a:pt x="1405" y="116"/>
                  </a:cubicBezTo>
                  <a:lnTo>
                    <a:pt x="1405" y="37"/>
                  </a:lnTo>
                  <a:cubicBezTo>
                    <a:pt x="1405" y="19"/>
                    <a:pt x="1386" y="0"/>
                    <a:pt x="136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39"/>
            <p:cNvSpPr/>
            <p:nvPr/>
          </p:nvSpPr>
          <p:spPr>
            <a:xfrm>
              <a:off x="972911" y="4289320"/>
              <a:ext cx="40434" cy="1570"/>
            </a:xfrm>
            <a:custGeom>
              <a:avLst/>
              <a:gdLst/>
              <a:ahLst/>
              <a:cxnLst/>
              <a:rect l="l" t="t" r="r" b="b"/>
              <a:pathLst>
                <a:path w="1442" h="56" extrusionOk="0">
                  <a:moveTo>
                    <a:pt x="37" y="0"/>
                  </a:moveTo>
                  <a:cubicBezTo>
                    <a:pt x="19" y="0"/>
                    <a:pt x="19" y="0"/>
                    <a:pt x="0" y="19"/>
                  </a:cubicBezTo>
                  <a:lnTo>
                    <a:pt x="1442" y="56"/>
                  </a:lnTo>
                  <a:lnTo>
                    <a:pt x="1442" y="37"/>
                  </a:lnTo>
                  <a:cubicBezTo>
                    <a:pt x="1442" y="19"/>
                    <a:pt x="1423" y="0"/>
                    <a:pt x="1405"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39"/>
            <p:cNvSpPr/>
            <p:nvPr/>
          </p:nvSpPr>
          <p:spPr>
            <a:xfrm>
              <a:off x="975631" y="4323893"/>
              <a:ext cx="35639" cy="18815"/>
            </a:xfrm>
            <a:custGeom>
              <a:avLst/>
              <a:gdLst/>
              <a:ahLst/>
              <a:cxnLst/>
              <a:rect l="l" t="t" r="r" b="b"/>
              <a:pathLst>
                <a:path w="1271" h="671" extrusionOk="0">
                  <a:moveTo>
                    <a:pt x="0" y="1"/>
                  </a:moveTo>
                  <a:lnTo>
                    <a:pt x="74" y="615"/>
                  </a:lnTo>
                  <a:lnTo>
                    <a:pt x="1174" y="671"/>
                  </a:lnTo>
                  <a:lnTo>
                    <a:pt x="127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39"/>
            <p:cNvSpPr/>
            <p:nvPr/>
          </p:nvSpPr>
          <p:spPr>
            <a:xfrm>
              <a:off x="1031739" y="4293582"/>
              <a:ext cx="57286" cy="83223"/>
            </a:xfrm>
            <a:custGeom>
              <a:avLst/>
              <a:gdLst/>
              <a:ahLst/>
              <a:cxnLst/>
              <a:rect l="l" t="t" r="r" b="b"/>
              <a:pathLst>
                <a:path w="2043" h="2968" extrusionOk="0">
                  <a:moveTo>
                    <a:pt x="365" y="1"/>
                  </a:moveTo>
                  <a:lnTo>
                    <a:pt x="37" y="620"/>
                  </a:lnTo>
                  <a:cubicBezTo>
                    <a:pt x="0" y="657"/>
                    <a:pt x="0" y="712"/>
                    <a:pt x="0" y="754"/>
                  </a:cubicBezTo>
                  <a:lnTo>
                    <a:pt x="116" y="2852"/>
                  </a:lnTo>
                  <a:lnTo>
                    <a:pt x="116" y="2967"/>
                  </a:lnTo>
                  <a:lnTo>
                    <a:pt x="1927" y="2967"/>
                  </a:lnTo>
                  <a:lnTo>
                    <a:pt x="1945" y="2353"/>
                  </a:lnTo>
                  <a:lnTo>
                    <a:pt x="2042" y="754"/>
                  </a:lnTo>
                  <a:cubicBezTo>
                    <a:pt x="2042" y="712"/>
                    <a:pt x="2042" y="657"/>
                    <a:pt x="2001" y="620"/>
                  </a:cubicBezTo>
                  <a:lnTo>
                    <a:pt x="1677"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39"/>
            <p:cNvSpPr/>
            <p:nvPr/>
          </p:nvSpPr>
          <p:spPr>
            <a:xfrm>
              <a:off x="1033926" y="4295797"/>
              <a:ext cx="52883" cy="78288"/>
            </a:xfrm>
            <a:custGeom>
              <a:avLst/>
              <a:gdLst/>
              <a:ahLst/>
              <a:cxnLst/>
              <a:rect l="l" t="t" r="r" b="b"/>
              <a:pathLst>
                <a:path w="1886" h="2792" extrusionOk="0">
                  <a:moveTo>
                    <a:pt x="347" y="0"/>
                  </a:moveTo>
                  <a:lnTo>
                    <a:pt x="38" y="578"/>
                  </a:lnTo>
                  <a:cubicBezTo>
                    <a:pt x="19" y="596"/>
                    <a:pt x="1" y="633"/>
                    <a:pt x="1" y="675"/>
                  </a:cubicBezTo>
                  <a:lnTo>
                    <a:pt x="135" y="2791"/>
                  </a:lnTo>
                  <a:lnTo>
                    <a:pt x="1752" y="2791"/>
                  </a:lnTo>
                  <a:lnTo>
                    <a:pt x="1886" y="675"/>
                  </a:lnTo>
                  <a:cubicBezTo>
                    <a:pt x="1886" y="633"/>
                    <a:pt x="1867" y="596"/>
                    <a:pt x="1849" y="578"/>
                  </a:cubicBezTo>
                  <a:lnTo>
                    <a:pt x="1539"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39"/>
            <p:cNvSpPr/>
            <p:nvPr/>
          </p:nvSpPr>
          <p:spPr>
            <a:xfrm>
              <a:off x="1040404" y="4289320"/>
              <a:ext cx="39929" cy="4290"/>
            </a:xfrm>
            <a:custGeom>
              <a:avLst/>
              <a:gdLst/>
              <a:ahLst/>
              <a:cxnLst/>
              <a:rect l="l" t="t" r="r" b="b"/>
              <a:pathLst>
                <a:path w="1424" h="153" extrusionOk="0">
                  <a:moveTo>
                    <a:pt x="38" y="0"/>
                  </a:moveTo>
                  <a:cubicBezTo>
                    <a:pt x="19" y="0"/>
                    <a:pt x="1" y="0"/>
                    <a:pt x="1" y="19"/>
                  </a:cubicBezTo>
                  <a:lnTo>
                    <a:pt x="1" y="37"/>
                  </a:lnTo>
                  <a:lnTo>
                    <a:pt x="1" y="116"/>
                  </a:lnTo>
                  <a:cubicBezTo>
                    <a:pt x="1" y="134"/>
                    <a:pt x="1" y="134"/>
                    <a:pt x="19" y="153"/>
                  </a:cubicBezTo>
                  <a:lnTo>
                    <a:pt x="1387" y="153"/>
                  </a:lnTo>
                  <a:cubicBezTo>
                    <a:pt x="1405" y="153"/>
                    <a:pt x="1424" y="134"/>
                    <a:pt x="1424" y="116"/>
                  </a:cubicBezTo>
                  <a:lnTo>
                    <a:pt x="1424" y="37"/>
                  </a:lnTo>
                  <a:cubicBezTo>
                    <a:pt x="1424" y="19"/>
                    <a:pt x="1405" y="0"/>
                    <a:pt x="1387"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39"/>
            <p:cNvSpPr/>
            <p:nvPr/>
          </p:nvSpPr>
          <p:spPr>
            <a:xfrm>
              <a:off x="1040936" y="4289320"/>
              <a:ext cx="39396" cy="4290"/>
            </a:xfrm>
            <a:custGeom>
              <a:avLst/>
              <a:gdLst/>
              <a:ahLst/>
              <a:cxnLst/>
              <a:rect l="l" t="t" r="r" b="b"/>
              <a:pathLst>
                <a:path w="1405" h="153" extrusionOk="0">
                  <a:moveTo>
                    <a:pt x="1211" y="0"/>
                  </a:moveTo>
                  <a:lnTo>
                    <a:pt x="1211" y="97"/>
                  </a:lnTo>
                  <a:cubicBezTo>
                    <a:pt x="1211" y="97"/>
                    <a:pt x="213" y="134"/>
                    <a:pt x="0" y="153"/>
                  </a:cubicBezTo>
                  <a:lnTo>
                    <a:pt x="1368" y="153"/>
                  </a:lnTo>
                  <a:cubicBezTo>
                    <a:pt x="1386" y="153"/>
                    <a:pt x="1405" y="134"/>
                    <a:pt x="1405" y="116"/>
                  </a:cubicBezTo>
                  <a:lnTo>
                    <a:pt x="1405" y="37"/>
                  </a:lnTo>
                  <a:cubicBezTo>
                    <a:pt x="1405" y="19"/>
                    <a:pt x="1386" y="0"/>
                    <a:pt x="1368"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39"/>
            <p:cNvSpPr/>
            <p:nvPr/>
          </p:nvSpPr>
          <p:spPr>
            <a:xfrm>
              <a:off x="1040404" y="4289320"/>
              <a:ext cx="39929" cy="1570"/>
            </a:xfrm>
            <a:custGeom>
              <a:avLst/>
              <a:gdLst/>
              <a:ahLst/>
              <a:cxnLst/>
              <a:rect l="l" t="t" r="r" b="b"/>
              <a:pathLst>
                <a:path w="1424" h="56" extrusionOk="0">
                  <a:moveTo>
                    <a:pt x="38" y="0"/>
                  </a:moveTo>
                  <a:cubicBezTo>
                    <a:pt x="19" y="0"/>
                    <a:pt x="1" y="0"/>
                    <a:pt x="1" y="19"/>
                  </a:cubicBezTo>
                  <a:lnTo>
                    <a:pt x="1424" y="56"/>
                  </a:lnTo>
                  <a:lnTo>
                    <a:pt x="1424" y="37"/>
                  </a:lnTo>
                  <a:cubicBezTo>
                    <a:pt x="1424" y="19"/>
                    <a:pt x="1405" y="0"/>
                    <a:pt x="138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39"/>
            <p:cNvSpPr/>
            <p:nvPr/>
          </p:nvSpPr>
          <p:spPr>
            <a:xfrm>
              <a:off x="1038721" y="4333623"/>
              <a:ext cx="36817" cy="25937"/>
            </a:xfrm>
            <a:custGeom>
              <a:avLst/>
              <a:gdLst/>
              <a:ahLst/>
              <a:cxnLst/>
              <a:rect l="l" t="t" r="r" b="b"/>
              <a:pathLst>
                <a:path w="1313" h="925" extrusionOk="0">
                  <a:moveTo>
                    <a:pt x="79" y="0"/>
                  </a:moveTo>
                  <a:lnTo>
                    <a:pt x="1" y="615"/>
                  </a:lnTo>
                  <a:lnTo>
                    <a:pt x="1059" y="925"/>
                  </a:lnTo>
                  <a:lnTo>
                    <a:pt x="1313" y="287"/>
                  </a:lnTo>
                  <a:lnTo>
                    <a:pt x="79"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1" name="Google Shape;801;p39"/>
          <p:cNvGrpSpPr/>
          <p:nvPr/>
        </p:nvGrpSpPr>
        <p:grpSpPr>
          <a:xfrm flipH="1">
            <a:off x="1071105" y="629386"/>
            <a:ext cx="2354339" cy="906993"/>
            <a:chOff x="237646" y="4005303"/>
            <a:chExt cx="312534" cy="120404"/>
          </a:xfrm>
        </p:grpSpPr>
        <p:sp>
          <p:nvSpPr>
            <p:cNvPr id="802" name="Google Shape;802;p39"/>
            <p:cNvSpPr/>
            <p:nvPr/>
          </p:nvSpPr>
          <p:spPr>
            <a:xfrm>
              <a:off x="272753" y="4047951"/>
              <a:ext cx="12983" cy="73465"/>
            </a:xfrm>
            <a:custGeom>
              <a:avLst/>
              <a:gdLst/>
              <a:ahLst/>
              <a:cxnLst/>
              <a:rect l="l" t="t" r="r" b="b"/>
              <a:pathLst>
                <a:path w="463" h="2620" extrusionOk="0">
                  <a:moveTo>
                    <a:pt x="19" y="0"/>
                  </a:moveTo>
                  <a:cubicBezTo>
                    <a:pt x="38" y="60"/>
                    <a:pt x="38" y="97"/>
                    <a:pt x="38" y="157"/>
                  </a:cubicBezTo>
                  <a:lnTo>
                    <a:pt x="38" y="291"/>
                  </a:lnTo>
                  <a:lnTo>
                    <a:pt x="38" y="370"/>
                  </a:lnTo>
                  <a:lnTo>
                    <a:pt x="38" y="541"/>
                  </a:lnTo>
                  <a:lnTo>
                    <a:pt x="38" y="966"/>
                  </a:lnTo>
                  <a:lnTo>
                    <a:pt x="38" y="1562"/>
                  </a:lnTo>
                  <a:cubicBezTo>
                    <a:pt x="38" y="1830"/>
                    <a:pt x="38" y="2079"/>
                    <a:pt x="19" y="2333"/>
                  </a:cubicBezTo>
                  <a:lnTo>
                    <a:pt x="19" y="2504"/>
                  </a:lnTo>
                  <a:cubicBezTo>
                    <a:pt x="19" y="2523"/>
                    <a:pt x="19" y="2523"/>
                    <a:pt x="1" y="2541"/>
                  </a:cubicBezTo>
                  <a:lnTo>
                    <a:pt x="1" y="2620"/>
                  </a:lnTo>
                  <a:lnTo>
                    <a:pt x="347" y="2620"/>
                  </a:lnTo>
                  <a:lnTo>
                    <a:pt x="347" y="2541"/>
                  </a:lnTo>
                  <a:lnTo>
                    <a:pt x="366" y="2523"/>
                  </a:lnTo>
                  <a:lnTo>
                    <a:pt x="366" y="2504"/>
                  </a:lnTo>
                  <a:lnTo>
                    <a:pt x="366" y="2449"/>
                  </a:lnTo>
                  <a:cubicBezTo>
                    <a:pt x="366" y="2407"/>
                    <a:pt x="384" y="2389"/>
                    <a:pt x="384" y="2352"/>
                  </a:cubicBezTo>
                  <a:lnTo>
                    <a:pt x="384" y="2333"/>
                  </a:lnTo>
                  <a:lnTo>
                    <a:pt x="384" y="2310"/>
                  </a:lnTo>
                  <a:cubicBezTo>
                    <a:pt x="403" y="2255"/>
                    <a:pt x="403" y="2176"/>
                    <a:pt x="403" y="2102"/>
                  </a:cubicBezTo>
                  <a:cubicBezTo>
                    <a:pt x="421" y="2079"/>
                    <a:pt x="421" y="2061"/>
                    <a:pt x="421" y="2042"/>
                  </a:cubicBezTo>
                  <a:lnTo>
                    <a:pt x="421" y="2005"/>
                  </a:lnTo>
                  <a:lnTo>
                    <a:pt x="421" y="1964"/>
                  </a:lnTo>
                  <a:lnTo>
                    <a:pt x="421" y="1927"/>
                  </a:lnTo>
                  <a:cubicBezTo>
                    <a:pt x="421" y="1908"/>
                    <a:pt x="421" y="1890"/>
                    <a:pt x="444" y="1871"/>
                  </a:cubicBezTo>
                  <a:lnTo>
                    <a:pt x="444" y="1793"/>
                  </a:lnTo>
                  <a:lnTo>
                    <a:pt x="444" y="1733"/>
                  </a:lnTo>
                  <a:lnTo>
                    <a:pt x="444" y="1714"/>
                  </a:lnTo>
                  <a:lnTo>
                    <a:pt x="444" y="1659"/>
                  </a:lnTo>
                  <a:lnTo>
                    <a:pt x="444" y="1617"/>
                  </a:lnTo>
                  <a:cubicBezTo>
                    <a:pt x="444" y="1599"/>
                    <a:pt x="444" y="1599"/>
                    <a:pt x="463" y="1580"/>
                  </a:cubicBezTo>
                  <a:lnTo>
                    <a:pt x="463" y="1562"/>
                  </a:lnTo>
                  <a:lnTo>
                    <a:pt x="463" y="1428"/>
                  </a:lnTo>
                  <a:lnTo>
                    <a:pt x="463" y="1409"/>
                  </a:lnTo>
                  <a:lnTo>
                    <a:pt x="463" y="1349"/>
                  </a:lnTo>
                  <a:lnTo>
                    <a:pt x="463" y="1331"/>
                  </a:lnTo>
                  <a:lnTo>
                    <a:pt x="463" y="1252"/>
                  </a:lnTo>
                  <a:lnTo>
                    <a:pt x="463" y="1178"/>
                  </a:lnTo>
                  <a:lnTo>
                    <a:pt x="463" y="1155"/>
                  </a:lnTo>
                  <a:cubicBezTo>
                    <a:pt x="463" y="966"/>
                    <a:pt x="463" y="753"/>
                    <a:pt x="444" y="559"/>
                  </a:cubicBezTo>
                  <a:lnTo>
                    <a:pt x="444" y="504"/>
                  </a:lnTo>
                  <a:lnTo>
                    <a:pt x="444" y="462"/>
                  </a:lnTo>
                  <a:lnTo>
                    <a:pt x="444" y="425"/>
                  </a:lnTo>
                  <a:lnTo>
                    <a:pt x="444" y="370"/>
                  </a:lnTo>
                  <a:lnTo>
                    <a:pt x="444" y="347"/>
                  </a:lnTo>
                  <a:lnTo>
                    <a:pt x="444" y="310"/>
                  </a:lnTo>
                  <a:cubicBezTo>
                    <a:pt x="421" y="273"/>
                    <a:pt x="421" y="231"/>
                    <a:pt x="421" y="194"/>
                  </a:cubicBezTo>
                  <a:lnTo>
                    <a:pt x="421" y="157"/>
                  </a:lnTo>
                  <a:lnTo>
                    <a:pt x="421" y="139"/>
                  </a:lnTo>
                  <a:lnTo>
                    <a:pt x="421" y="97"/>
                  </a:lnTo>
                  <a:cubicBezTo>
                    <a:pt x="421" y="60"/>
                    <a:pt x="403" y="42"/>
                    <a:pt x="403"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39"/>
            <p:cNvSpPr/>
            <p:nvPr/>
          </p:nvSpPr>
          <p:spPr>
            <a:xfrm>
              <a:off x="237646" y="4047951"/>
              <a:ext cx="16235" cy="73465"/>
            </a:xfrm>
            <a:custGeom>
              <a:avLst/>
              <a:gdLst/>
              <a:ahLst/>
              <a:cxnLst/>
              <a:rect l="l" t="t" r="r" b="b"/>
              <a:pathLst>
                <a:path w="579" h="2620" extrusionOk="0">
                  <a:moveTo>
                    <a:pt x="171" y="0"/>
                  </a:moveTo>
                  <a:cubicBezTo>
                    <a:pt x="153" y="0"/>
                    <a:pt x="135" y="23"/>
                    <a:pt x="135" y="42"/>
                  </a:cubicBezTo>
                  <a:cubicBezTo>
                    <a:pt x="116" y="157"/>
                    <a:pt x="98" y="273"/>
                    <a:pt x="79" y="370"/>
                  </a:cubicBezTo>
                  <a:lnTo>
                    <a:pt x="79" y="462"/>
                  </a:lnTo>
                  <a:cubicBezTo>
                    <a:pt x="1" y="1118"/>
                    <a:pt x="37" y="1733"/>
                    <a:pt x="171" y="2310"/>
                  </a:cubicBezTo>
                  <a:cubicBezTo>
                    <a:pt x="195" y="2389"/>
                    <a:pt x="195" y="2449"/>
                    <a:pt x="213" y="2504"/>
                  </a:cubicBezTo>
                  <a:cubicBezTo>
                    <a:pt x="213" y="2523"/>
                    <a:pt x="213" y="2523"/>
                    <a:pt x="232" y="2523"/>
                  </a:cubicBezTo>
                  <a:lnTo>
                    <a:pt x="232" y="2583"/>
                  </a:lnTo>
                  <a:cubicBezTo>
                    <a:pt x="250" y="2601"/>
                    <a:pt x="269" y="2620"/>
                    <a:pt x="287" y="2620"/>
                  </a:cubicBezTo>
                  <a:lnTo>
                    <a:pt x="578" y="2620"/>
                  </a:lnTo>
                  <a:lnTo>
                    <a:pt x="578" y="2541"/>
                  </a:lnTo>
                  <a:cubicBezTo>
                    <a:pt x="560" y="2523"/>
                    <a:pt x="560" y="2523"/>
                    <a:pt x="560" y="2504"/>
                  </a:cubicBezTo>
                  <a:cubicBezTo>
                    <a:pt x="560" y="2449"/>
                    <a:pt x="541" y="2389"/>
                    <a:pt x="541" y="2310"/>
                  </a:cubicBezTo>
                  <a:cubicBezTo>
                    <a:pt x="463" y="1756"/>
                    <a:pt x="444" y="1137"/>
                    <a:pt x="481" y="485"/>
                  </a:cubicBezTo>
                  <a:lnTo>
                    <a:pt x="481" y="370"/>
                  </a:lnTo>
                  <a:cubicBezTo>
                    <a:pt x="500" y="254"/>
                    <a:pt x="500" y="139"/>
                    <a:pt x="5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39"/>
            <p:cNvSpPr/>
            <p:nvPr/>
          </p:nvSpPr>
          <p:spPr>
            <a:xfrm>
              <a:off x="249563" y="4047951"/>
              <a:ext cx="14020" cy="73465"/>
            </a:xfrm>
            <a:custGeom>
              <a:avLst/>
              <a:gdLst/>
              <a:ahLst/>
              <a:cxnLst/>
              <a:rect l="l" t="t" r="r" b="b"/>
              <a:pathLst>
                <a:path w="500" h="2620" extrusionOk="0">
                  <a:moveTo>
                    <a:pt x="93" y="0"/>
                  </a:moveTo>
                  <a:cubicBezTo>
                    <a:pt x="1" y="947"/>
                    <a:pt x="19" y="1830"/>
                    <a:pt x="153" y="2620"/>
                  </a:cubicBezTo>
                  <a:lnTo>
                    <a:pt x="500" y="2620"/>
                  </a:lnTo>
                  <a:cubicBezTo>
                    <a:pt x="440" y="1830"/>
                    <a:pt x="440" y="947"/>
                    <a:pt x="481"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39"/>
            <p:cNvSpPr/>
            <p:nvPr/>
          </p:nvSpPr>
          <p:spPr>
            <a:xfrm>
              <a:off x="262518" y="4047951"/>
              <a:ext cx="11300" cy="73465"/>
            </a:xfrm>
            <a:custGeom>
              <a:avLst/>
              <a:gdLst/>
              <a:ahLst/>
              <a:cxnLst/>
              <a:rect l="l" t="t" r="r" b="b"/>
              <a:pathLst>
                <a:path w="403" h="2620" extrusionOk="0">
                  <a:moveTo>
                    <a:pt x="19" y="0"/>
                  </a:moveTo>
                  <a:cubicBezTo>
                    <a:pt x="19" y="60"/>
                    <a:pt x="1" y="97"/>
                    <a:pt x="1" y="157"/>
                  </a:cubicBezTo>
                  <a:lnTo>
                    <a:pt x="1" y="291"/>
                  </a:lnTo>
                  <a:lnTo>
                    <a:pt x="1" y="370"/>
                  </a:lnTo>
                  <a:lnTo>
                    <a:pt x="1" y="504"/>
                  </a:lnTo>
                  <a:lnTo>
                    <a:pt x="1" y="1021"/>
                  </a:lnTo>
                  <a:lnTo>
                    <a:pt x="1" y="1617"/>
                  </a:lnTo>
                  <a:cubicBezTo>
                    <a:pt x="1" y="1871"/>
                    <a:pt x="1" y="2102"/>
                    <a:pt x="19" y="2333"/>
                  </a:cubicBezTo>
                  <a:lnTo>
                    <a:pt x="19" y="2504"/>
                  </a:lnTo>
                  <a:cubicBezTo>
                    <a:pt x="38" y="2541"/>
                    <a:pt x="38" y="2583"/>
                    <a:pt x="38" y="2620"/>
                  </a:cubicBezTo>
                  <a:lnTo>
                    <a:pt x="366" y="2620"/>
                  </a:lnTo>
                  <a:lnTo>
                    <a:pt x="366" y="2541"/>
                  </a:lnTo>
                  <a:cubicBezTo>
                    <a:pt x="384" y="2523"/>
                    <a:pt x="384" y="2523"/>
                    <a:pt x="384" y="2504"/>
                  </a:cubicBezTo>
                  <a:lnTo>
                    <a:pt x="384" y="2333"/>
                  </a:lnTo>
                  <a:cubicBezTo>
                    <a:pt x="403" y="2079"/>
                    <a:pt x="403" y="1830"/>
                    <a:pt x="403" y="1562"/>
                  </a:cubicBezTo>
                  <a:lnTo>
                    <a:pt x="403" y="966"/>
                  </a:lnTo>
                  <a:lnTo>
                    <a:pt x="403" y="541"/>
                  </a:lnTo>
                  <a:lnTo>
                    <a:pt x="403" y="370"/>
                  </a:lnTo>
                  <a:lnTo>
                    <a:pt x="403" y="291"/>
                  </a:lnTo>
                  <a:lnTo>
                    <a:pt x="403" y="157"/>
                  </a:lnTo>
                  <a:cubicBezTo>
                    <a:pt x="403" y="97"/>
                    <a:pt x="403" y="6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39"/>
            <p:cNvSpPr/>
            <p:nvPr/>
          </p:nvSpPr>
          <p:spPr>
            <a:xfrm>
              <a:off x="272753" y="4047951"/>
              <a:ext cx="2103" cy="73465"/>
            </a:xfrm>
            <a:custGeom>
              <a:avLst/>
              <a:gdLst/>
              <a:ahLst/>
              <a:cxnLst/>
              <a:rect l="l" t="t" r="r" b="b"/>
              <a:pathLst>
                <a:path w="75" h="2620" extrusionOk="0">
                  <a:moveTo>
                    <a:pt x="19" y="0"/>
                  </a:moveTo>
                  <a:cubicBezTo>
                    <a:pt x="38" y="60"/>
                    <a:pt x="38" y="97"/>
                    <a:pt x="38" y="157"/>
                  </a:cubicBezTo>
                  <a:lnTo>
                    <a:pt x="38" y="291"/>
                  </a:lnTo>
                  <a:lnTo>
                    <a:pt x="38" y="370"/>
                  </a:lnTo>
                  <a:lnTo>
                    <a:pt x="38" y="541"/>
                  </a:lnTo>
                  <a:lnTo>
                    <a:pt x="38" y="966"/>
                  </a:lnTo>
                  <a:lnTo>
                    <a:pt x="38" y="1562"/>
                  </a:lnTo>
                  <a:cubicBezTo>
                    <a:pt x="38" y="1830"/>
                    <a:pt x="38" y="2079"/>
                    <a:pt x="19" y="2333"/>
                  </a:cubicBezTo>
                  <a:lnTo>
                    <a:pt x="19" y="2504"/>
                  </a:lnTo>
                  <a:cubicBezTo>
                    <a:pt x="19" y="2523"/>
                    <a:pt x="19" y="2523"/>
                    <a:pt x="1" y="2541"/>
                  </a:cubicBezTo>
                  <a:lnTo>
                    <a:pt x="1" y="2620"/>
                  </a:lnTo>
                  <a:lnTo>
                    <a:pt x="38" y="2620"/>
                  </a:lnTo>
                  <a:lnTo>
                    <a:pt x="38" y="2504"/>
                  </a:lnTo>
                  <a:cubicBezTo>
                    <a:pt x="38" y="2449"/>
                    <a:pt x="38" y="2389"/>
                    <a:pt x="56" y="2333"/>
                  </a:cubicBezTo>
                  <a:lnTo>
                    <a:pt x="56" y="2158"/>
                  </a:lnTo>
                  <a:cubicBezTo>
                    <a:pt x="56" y="1964"/>
                    <a:pt x="75" y="1774"/>
                    <a:pt x="75" y="1562"/>
                  </a:cubicBezTo>
                  <a:lnTo>
                    <a:pt x="75" y="966"/>
                  </a:lnTo>
                  <a:lnTo>
                    <a:pt x="75" y="541"/>
                  </a:lnTo>
                  <a:cubicBezTo>
                    <a:pt x="75" y="485"/>
                    <a:pt x="75" y="425"/>
                    <a:pt x="56" y="370"/>
                  </a:cubicBezTo>
                  <a:lnTo>
                    <a:pt x="56" y="291"/>
                  </a:lnTo>
                  <a:lnTo>
                    <a:pt x="56" y="157"/>
                  </a:lnTo>
                  <a:lnTo>
                    <a:pt x="56"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39"/>
            <p:cNvSpPr/>
            <p:nvPr/>
          </p:nvSpPr>
          <p:spPr>
            <a:xfrm>
              <a:off x="282482" y="4047951"/>
              <a:ext cx="15702" cy="73465"/>
            </a:xfrm>
            <a:custGeom>
              <a:avLst/>
              <a:gdLst/>
              <a:ahLst/>
              <a:cxnLst/>
              <a:rect l="l" t="t" r="r" b="b"/>
              <a:pathLst>
                <a:path w="560" h="2620" extrusionOk="0">
                  <a:moveTo>
                    <a:pt x="56" y="0"/>
                  </a:moveTo>
                  <a:cubicBezTo>
                    <a:pt x="56" y="42"/>
                    <a:pt x="74" y="60"/>
                    <a:pt x="74" y="97"/>
                  </a:cubicBezTo>
                  <a:lnTo>
                    <a:pt x="74" y="157"/>
                  </a:lnTo>
                  <a:lnTo>
                    <a:pt x="74" y="194"/>
                  </a:lnTo>
                  <a:lnTo>
                    <a:pt x="74" y="254"/>
                  </a:lnTo>
                  <a:cubicBezTo>
                    <a:pt x="74" y="273"/>
                    <a:pt x="97" y="291"/>
                    <a:pt x="97" y="310"/>
                  </a:cubicBezTo>
                  <a:lnTo>
                    <a:pt x="97" y="370"/>
                  </a:lnTo>
                  <a:lnTo>
                    <a:pt x="97" y="425"/>
                  </a:lnTo>
                  <a:lnTo>
                    <a:pt x="97" y="462"/>
                  </a:lnTo>
                  <a:lnTo>
                    <a:pt x="97" y="485"/>
                  </a:lnTo>
                  <a:lnTo>
                    <a:pt x="97" y="504"/>
                  </a:lnTo>
                  <a:lnTo>
                    <a:pt x="97" y="559"/>
                  </a:lnTo>
                  <a:cubicBezTo>
                    <a:pt x="116" y="753"/>
                    <a:pt x="116" y="966"/>
                    <a:pt x="116" y="1155"/>
                  </a:cubicBezTo>
                  <a:lnTo>
                    <a:pt x="116" y="1178"/>
                  </a:lnTo>
                  <a:lnTo>
                    <a:pt x="116" y="1252"/>
                  </a:lnTo>
                  <a:lnTo>
                    <a:pt x="116" y="1331"/>
                  </a:lnTo>
                  <a:lnTo>
                    <a:pt x="116" y="1349"/>
                  </a:lnTo>
                  <a:lnTo>
                    <a:pt x="116" y="1409"/>
                  </a:lnTo>
                  <a:lnTo>
                    <a:pt x="116" y="1428"/>
                  </a:lnTo>
                  <a:lnTo>
                    <a:pt x="116" y="1562"/>
                  </a:lnTo>
                  <a:lnTo>
                    <a:pt x="116" y="1580"/>
                  </a:lnTo>
                  <a:cubicBezTo>
                    <a:pt x="97" y="1599"/>
                    <a:pt x="97" y="1617"/>
                    <a:pt x="97" y="1617"/>
                  </a:cubicBezTo>
                  <a:lnTo>
                    <a:pt x="97" y="1659"/>
                  </a:lnTo>
                  <a:lnTo>
                    <a:pt x="97" y="1714"/>
                  </a:lnTo>
                  <a:lnTo>
                    <a:pt x="97" y="1733"/>
                  </a:lnTo>
                  <a:lnTo>
                    <a:pt x="97" y="1793"/>
                  </a:lnTo>
                  <a:lnTo>
                    <a:pt x="97" y="1811"/>
                  </a:lnTo>
                  <a:cubicBezTo>
                    <a:pt x="97" y="1848"/>
                    <a:pt x="74" y="1890"/>
                    <a:pt x="74" y="1927"/>
                  </a:cubicBezTo>
                  <a:lnTo>
                    <a:pt x="74" y="1964"/>
                  </a:lnTo>
                  <a:lnTo>
                    <a:pt x="74" y="2005"/>
                  </a:lnTo>
                  <a:lnTo>
                    <a:pt x="74" y="2042"/>
                  </a:lnTo>
                  <a:cubicBezTo>
                    <a:pt x="74" y="2061"/>
                    <a:pt x="74" y="2079"/>
                    <a:pt x="56" y="2102"/>
                  </a:cubicBezTo>
                  <a:cubicBezTo>
                    <a:pt x="56" y="2176"/>
                    <a:pt x="56" y="2255"/>
                    <a:pt x="37" y="2310"/>
                  </a:cubicBezTo>
                  <a:lnTo>
                    <a:pt x="37" y="2333"/>
                  </a:lnTo>
                  <a:lnTo>
                    <a:pt x="37" y="2352"/>
                  </a:lnTo>
                  <a:cubicBezTo>
                    <a:pt x="37" y="2389"/>
                    <a:pt x="19" y="2407"/>
                    <a:pt x="19" y="2449"/>
                  </a:cubicBezTo>
                  <a:lnTo>
                    <a:pt x="19" y="2504"/>
                  </a:lnTo>
                  <a:lnTo>
                    <a:pt x="19" y="2523"/>
                  </a:lnTo>
                  <a:lnTo>
                    <a:pt x="0" y="2541"/>
                  </a:lnTo>
                  <a:lnTo>
                    <a:pt x="0" y="2620"/>
                  </a:lnTo>
                  <a:lnTo>
                    <a:pt x="287" y="2620"/>
                  </a:lnTo>
                  <a:cubicBezTo>
                    <a:pt x="305" y="2620"/>
                    <a:pt x="328" y="2601"/>
                    <a:pt x="347" y="2583"/>
                  </a:cubicBezTo>
                  <a:cubicBezTo>
                    <a:pt x="347" y="2541"/>
                    <a:pt x="365" y="2523"/>
                    <a:pt x="365" y="2504"/>
                  </a:cubicBezTo>
                  <a:cubicBezTo>
                    <a:pt x="384" y="2449"/>
                    <a:pt x="384" y="2389"/>
                    <a:pt x="402" y="2333"/>
                  </a:cubicBezTo>
                  <a:lnTo>
                    <a:pt x="402" y="2310"/>
                  </a:lnTo>
                  <a:cubicBezTo>
                    <a:pt x="518" y="1774"/>
                    <a:pt x="559" y="1197"/>
                    <a:pt x="518" y="578"/>
                  </a:cubicBezTo>
                  <a:cubicBezTo>
                    <a:pt x="499" y="504"/>
                    <a:pt x="499" y="444"/>
                    <a:pt x="499" y="370"/>
                  </a:cubicBezTo>
                  <a:cubicBezTo>
                    <a:pt x="481" y="291"/>
                    <a:pt x="481" y="231"/>
                    <a:pt x="462" y="157"/>
                  </a:cubicBezTo>
                  <a:cubicBezTo>
                    <a:pt x="462" y="116"/>
                    <a:pt x="462" y="79"/>
                    <a:pt x="444" y="42"/>
                  </a:cubicBezTo>
                  <a:cubicBezTo>
                    <a:pt x="444" y="23"/>
                    <a:pt x="421" y="0"/>
                    <a:pt x="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39"/>
            <p:cNvSpPr/>
            <p:nvPr/>
          </p:nvSpPr>
          <p:spPr>
            <a:xfrm>
              <a:off x="249563" y="4047951"/>
              <a:ext cx="5356" cy="73465"/>
            </a:xfrm>
            <a:custGeom>
              <a:avLst/>
              <a:gdLst/>
              <a:ahLst/>
              <a:cxnLst/>
              <a:rect l="l" t="t" r="r" b="b"/>
              <a:pathLst>
                <a:path w="191" h="2620" extrusionOk="0">
                  <a:moveTo>
                    <a:pt x="93" y="0"/>
                  </a:moveTo>
                  <a:cubicBezTo>
                    <a:pt x="1" y="947"/>
                    <a:pt x="19" y="1830"/>
                    <a:pt x="153" y="2620"/>
                  </a:cubicBezTo>
                  <a:lnTo>
                    <a:pt x="190" y="2620"/>
                  </a:lnTo>
                  <a:cubicBezTo>
                    <a:pt x="172" y="2583"/>
                    <a:pt x="172" y="2541"/>
                    <a:pt x="172" y="2504"/>
                  </a:cubicBezTo>
                  <a:cubicBezTo>
                    <a:pt x="153" y="2449"/>
                    <a:pt x="153" y="2389"/>
                    <a:pt x="135" y="2310"/>
                  </a:cubicBezTo>
                  <a:cubicBezTo>
                    <a:pt x="56" y="1617"/>
                    <a:pt x="38" y="832"/>
                    <a:pt x="11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39"/>
            <p:cNvSpPr/>
            <p:nvPr/>
          </p:nvSpPr>
          <p:spPr>
            <a:xfrm>
              <a:off x="261873" y="4047951"/>
              <a:ext cx="2243" cy="73465"/>
            </a:xfrm>
            <a:custGeom>
              <a:avLst/>
              <a:gdLst/>
              <a:ahLst/>
              <a:cxnLst/>
              <a:rect l="l" t="t" r="r" b="b"/>
              <a:pathLst>
                <a:path w="80" h="2620" extrusionOk="0">
                  <a:moveTo>
                    <a:pt x="42" y="0"/>
                  </a:moveTo>
                  <a:cubicBezTo>
                    <a:pt x="1" y="947"/>
                    <a:pt x="1" y="1830"/>
                    <a:pt x="61" y="2620"/>
                  </a:cubicBezTo>
                  <a:lnTo>
                    <a:pt x="79" y="2620"/>
                  </a:lnTo>
                  <a:cubicBezTo>
                    <a:pt x="24" y="1830"/>
                    <a:pt x="24" y="947"/>
                    <a:pt x="42"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39"/>
            <p:cNvSpPr/>
            <p:nvPr/>
          </p:nvSpPr>
          <p:spPr>
            <a:xfrm>
              <a:off x="243086" y="4046914"/>
              <a:ext cx="50164" cy="1066"/>
            </a:xfrm>
            <a:custGeom>
              <a:avLst/>
              <a:gdLst/>
              <a:ahLst/>
              <a:cxnLst/>
              <a:rect l="l" t="t" r="r" b="b"/>
              <a:pathLst>
                <a:path w="1789" h="38" extrusionOk="0">
                  <a:moveTo>
                    <a:pt x="19" y="0"/>
                  </a:moveTo>
                  <a:cubicBezTo>
                    <a:pt x="1" y="0"/>
                    <a:pt x="1" y="0"/>
                    <a:pt x="1" y="19"/>
                  </a:cubicBezTo>
                  <a:lnTo>
                    <a:pt x="1" y="37"/>
                  </a:lnTo>
                  <a:lnTo>
                    <a:pt x="1789" y="37"/>
                  </a:lnTo>
                  <a:lnTo>
                    <a:pt x="1789" y="19"/>
                  </a:lnTo>
                  <a:cubicBezTo>
                    <a:pt x="1789" y="0"/>
                    <a:pt x="1789" y="0"/>
                    <a:pt x="1770"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39"/>
            <p:cNvSpPr/>
            <p:nvPr/>
          </p:nvSpPr>
          <p:spPr>
            <a:xfrm>
              <a:off x="252171" y="4076048"/>
              <a:ext cx="30844" cy="18422"/>
            </a:xfrm>
            <a:custGeom>
              <a:avLst/>
              <a:gdLst/>
              <a:ahLst/>
              <a:cxnLst/>
              <a:rect l="l" t="t" r="r" b="b"/>
              <a:pathLst>
                <a:path w="1100" h="657" extrusionOk="0">
                  <a:moveTo>
                    <a:pt x="984" y="1"/>
                  </a:moveTo>
                  <a:lnTo>
                    <a:pt x="0" y="98"/>
                  </a:lnTo>
                  <a:lnTo>
                    <a:pt x="79" y="657"/>
                  </a:lnTo>
                  <a:lnTo>
                    <a:pt x="1100" y="523"/>
                  </a:lnTo>
                  <a:lnTo>
                    <a:pt x="984"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2" name="Google Shape;812;p39"/>
            <p:cNvSpPr/>
            <p:nvPr/>
          </p:nvSpPr>
          <p:spPr>
            <a:xfrm>
              <a:off x="282482" y="4047951"/>
              <a:ext cx="4823" cy="73465"/>
            </a:xfrm>
            <a:custGeom>
              <a:avLst/>
              <a:gdLst/>
              <a:ahLst/>
              <a:cxnLst/>
              <a:rect l="l" t="t" r="r" b="b"/>
              <a:pathLst>
                <a:path w="172" h="2620" extrusionOk="0">
                  <a:moveTo>
                    <a:pt x="56" y="0"/>
                  </a:moveTo>
                  <a:cubicBezTo>
                    <a:pt x="56" y="42"/>
                    <a:pt x="74" y="60"/>
                    <a:pt x="74" y="97"/>
                  </a:cubicBezTo>
                  <a:lnTo>
                    <a:pt x="74" y="139"/>
                  </a:lnTo>
                  <a:lnTo>
                    <a:pt x="74" y="157"/>
                  </a:lnTo>
                  <a:lnTo>
                    <a:pt x="74" y="194"/>
                  </a:lnTo>
                  <a:lnTo>
                    <a:pt x="74" y="254"/>
                  </a:lnTo>
                  <a:cubicBezTo>
                    <a:pt x="74" y="273"/>
                    <a:pt x="97" y="291"/>
                    <a:pt x="97" y="310"/>
                  </a:cubicBezTo>
                  <a:lnTo>
                    <a:pt x="97" y="347"/>
                  </a:lnTo>
                  <a:lnTo>
                    <a:pt x="97" y="370"/>
                  </a:lnTo>
                  <a:lnTo>
                    <a:pt x="97" y="425"/>
                  </a:lnTo>
                  <a:lnTo>
                    <a:pt x="97" y="485"/>
                  </a:lnTo>
                  <a:lnTo>
                    <a:pt x="97" y="559"/>
                  </a:lnTo>
                  <a:cubicBezTo>
                    <a:pt x="116" y="753"/>
                    <a:pt x="116" y="966"/>
                    <a:pt x="116" y="1155"/>
                  </a:cubicBezTo>
                  <a:lnTo>
                    <a:pt x="116" y="1178"/>
                  </a:lnTo>
                  <a:lnTo>
                    <a:pt x="116" y="1252"/>
                  </a:lnTo>
                  <a:lnTo>
                    <a:pt x="116" y="1331"/>
                  </a:lnTo>
                  <a:lnTo>
                    <a:pt x="116" y="1349"/>
                  </a:lnTo>
                  <a:lnTo>
                    <a:pt x="116" y="1409"/>
                  </a:lnTo>
                  <a:lnTo>
                    <a:pt x="116" y="1428"/>
                  </a:lnTo>
                  <a:lnTo>
                    <a:pt x="116" y="1562"/>
                  </a:lnTo>
                  <a:lnTo>
                    <a:pt x="116" y="1580"/>
                  </a:lnTo>
                  <a:cubicBezTo>
                    <a:pt x="97" y="1599"/>
                    <a:pt x="97" y="1599"/>
                    <a:pt x="97" y="1617"/>
                  </a:cubicBezTo>
                  <a:lnTo>
                    <a:pt x="97" y="1659"/>
                  </a:lnTo>
                  <a:lnTo>
                    <a:pt x="97" y="1714"/>
                  </a:lnTo>
                  <a:lnTo>
                    <a:pt x="97" y="1733"/>
                  </a:lnTo>
                  <a:lnTo>
                    <a:pt x="97" y="1793"/>
                  </a:lnTo>
                  <a:lnTo>
                    <a:pt x="97" y="1811"/>
                  </a:lnTo>
                  <a:lnTo>
                    <a:pt x="97" y="1871"/>
                  </a:lnTo>
                  <a:cubicBezTo>
                    <a:pt x="74" y="1890"/>
                    <a:pt x="74" y="1908"/>
                    <a:pt x="74" y="1927"/>
                  </a:cubicBezTo>
                  <a:lnTo>
                    <a:pt x="74" y="1964"/>
                  </a:lnTo>
                  <a:lnTo>
                    <a:pt x="74" y="2005"/>
                  </a:lnTo>
                  <a:lnTo>
                    <a:pt x="74" y="2042"/>
                  </a:lnTo>
                  <a:cubicBezTo>
                    <a:pt x="74" y="2061"/>
                    <a:pt x="74" y="2079"/>
                    <a:pt x="56" y="2102"/>
                  </a:cubicBezTo>
                  <a:cubicBezTo>
                    <a:pt x="56" y="2176"/>
                    <a:pt x="56" y="2255"/>
                    <a:pt x="37" y="2310"/>
                  </a:cubicBezTo>
                  <a:lnTo>
                    <a:pt x="37" y="2333"/>
                  </a:lnTo>
                  <a:lnTo>
                    <a:pt x="37" y="2352"/>
                  </a:lnTo>
                  <a:cubicBezTo>
                    <a:pt x="37" y="2389"/>
                    <a:pt x="19" y="2407"/>
                    <a:pt x="19" y="2449"/>
                  </a:cubicBezTo>
                  <a:lnTo>
                    <a:pt x="19" y="2504"/>
                  </a:lnTo>
                  <a:lnTo>
                    <a:pt x="19" y="2523"/>
                  </a:lnTo>
                  <a:lnTo>
                    <a:pt x="0" y="2541"/>
                  </a:lnTo>
                  <a:lnTo>
                    <a:pt x="0" y="2620"/>
                  </a:lnTo>
                  <a:lnTo>
                    <a:pt x="37" y="2620"/>
                  </a:lnTo>
                  <a:cubicBezTo>
                    <a:pt x="37" y="2583"/>
                    <a:pt x="37" y="2541"/>
                    <a:pt x="56" y="2504"/>
                  </a:cubicBezTo>
                  <a:cubicBezTo>
                    <a:pt x="56" y="2449"/>
                    <a:pt x="56" y="2389"/>
                    <a:pt x="74" y="2333"/>
                  </a:cubicBezTo>
                  <a:cubicBezTo>
                    <a:pt x="153" y="1774"/>
                    <a:pt x="171" y="1178"/>
                    <a:pt x="134" y="559"/>
                  </a:cubicBezTo>
                  <a:lnTo>
                    <a:pt x="134" y="370"/>
                  </a:lnTo>
                  <a:cubicBezTo>
                    <a:pt x="134" y="347"/>
                    <a:pt x="116" y="328"/>
                    <a:pt x="116" y="310"/>
                  </a:cubicBezTo>
                  <a:lnTo>
                    <a:pt x="116" y="157"/>
                  </a:lnTo>
                  <a:cubicBezTo>
                    <a:pt x="116" y="97"/>
                    <a:pt x="97" y="60"/>
                    <a:pt x="97"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39"/>
            <p:cNvSpPr/>
            <p:nvPr/>
          </p:nvSpPr>
          <p:spPr>
            <a:xfrm>
              <a:off x="239189" y="4052354"/>
              <a:ext cx="57818" cy="5973"/>
            </a:xfrm>
            <a:custGeom>
              <a:avLst/>
              <a:gdLst/>
              <a:ahLst/>
              <a:cxnLst/>
              <a:rect l="l" t="t" r="r" b="b"/>
              <a:pathLst>
                <a:path w="2062" h="213" extrusionOk="0">
                  <a:moveTo>
                    <a:pt x="24" y="0"/>
                  </a:moveTo>
                  <a:cubicBezTo>
                    <a:pt x="24" y="19"/>
                    <a:pt x="1" y="56"/>
                    <a:pt x="1" y="74"/>
                  </a:cubicBezTo>
                  <a:lnTo>
                    <a:pt x="1" y="116"/>
                  </a:lnTo>
                  <a:lnTo>
                    <a:pt x="1" y="213"/>
                  </a:lnTo>
                  <a:lnTo>
                    <a:pt x="2062" y="213"/>
                  </a:lnTo>
                  <a:lnTo>
                    <a:pt x="2062" y="171"/>
                  </a:lnTo>
                  <a:lnTo>
                    <a:pt x="2062" y="153"/>
                  </a:lnTo>
                  <a:lnTo>
                    <a:pt x="2062" y="134"/>
                  </a:lnTo>
                  <a:lnTo>
                    <a:pt x="2062" y="116"/>
                  </a:lnTo>
                  <a:lnTo>
                    <a:pt x="2062" y="97"/>
                  </a:lnTo>
                  <a:lnTo>
                    <a:pt x="2062" y="74"/>
                  </a:lnTo>
                  <a:lnTo>
                    <a:pt x="2062" y="56"/>
                  </a:lnTo>
                  <a:lnTo>
                    <a:pt x="2062" y="37"/>
                  </a:lnTo>
                  <a:lnTo>
                    <a:pt x="2043" y="19"/>
                  </a:lnTo>
                  <a:lnTo>
                    <a:pt x="2043" y="0"/>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39"/>
            <p:cNvSpPr/>
            <p:nvPr/>
          </p:nvSpPr>
          <p:spPr>
            <a:xfrm>
              <a:off x="241909" y="4113369"/>
              <a:ext cx="52379" cy="4823"/>
            </a:xfrm>
            <a:custGeom>
              <a:avLst/>
              <a:gdLst/>
              <a:ahLst/>
              <a:cxnLst/>
              <a:rect l="l" t="t" r="r" b="b"/>
              <a:pathLst>
                <a:path w="1868" h="172" extrusionOk="0">
                  <a:moveTo>
                    <a:pt x="1" y="0"/>
                  </a:moveTo>
                  <a:lnTo>
                    <a:pt x="1" y="37"/>
                  </a:lnTo>
                  <a:lnTo>
                    <a:pt x="1" y="93"/>
                  </a:lnTo>
                  <a:cubicBezTo>
                    <a:pt x="19" y="116"/>
                    <a:pt x="19" y="153"/>
                    <a:pt x="43" y="171"/>
                  </a:cubicBezTo>
                  <a:lnTo>
                    <a:pt x="1831" y="171"/>
                  </a:lnTo>
                  <a:cubicBezTo>
                    <a:pt x="1849" y="134"/>
                    <a:pt x="1868" y="74"/>
                    <a:pt x="1868" y="19"/>
                  </a:cubicBezTo>
                  <a:lnTo>
                    <a:pt x="1868" y="0"/>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39"/>
            <p:cNvSpPr/>
            <p:nvPr/>
          </p:nvSpPr>
          <p:spPr>
            <a:xfrm>
              <a:off x="239189" y="4052354"/>
              <a:ext cx="57818" cy="5973"/>
            </a:xfrm>
            <a:custGeom>
              <a:avLst/>
              <a:gdLst/>
              <a:ahLst/>
              <a:cxnLst/>
              <a:rect l="l" t="t" r="r" b="b"/>
              <a:pathLst>
                <a:path w="2062" h="213" extrusionOk="0">
                  <a:moveTo>
                    <a:pt x="1946" y="0"/>
                  </a:moveTo>
                  <a:lnTo>
                    <a:pt x="1965" y="153"/>
                  </a:lnTo>
                  <a:lnTo>
                    <a:pt x="1641" y="153"/>
                  </a:lnTo>
                  <a:lnTo>
                    <a:pt x="1484" y="134"/>
                  </a:lnTo>
                  <a:lnTo>
                    <a:pt x="833" y="134"/>
                  </a:lnTo>
                  <a:lnTo>
                    <a:pt x="1" y="116"/>
                  </a:lnTo>
                  <a:lnTo>
                    <a:pt x="1" y="213"/>
                  </a:lnTo>
                  <a:lnTo>
                    <a:pt x="2062" y="213"/>
                  </a:lnTo>
                  <a:lnTo>
                    <a:pt x="2062" y="171"/>
                  </a:lnTo>
                  <a:lnTo>
                    <a:pt x="2062" y="153"/>
                  </a:lnTo>
                  <a:lnTo>
                    <a:pt x="2062" y="134"/>
                  </a:lnTo>
                  <a:lnTo>
                    <a:pt x="2062" y="116"/>
                  </a:lnTo>
                  <a:lnTo>
                    <a:pt x="2062" y="97"/>
                  </a:lnTo>
                  <a:lnTo>
                    <a:pt x="2062" y="74"/>
                  </a:lnTo>
                  <a:lnTo>
                    <a:pt x="2062" y="56"/>
                  </a:lnTo>
                  <a:lnTo>
                    <a:pt x="2062" y="37"/>
                  </a:lnTo>
                  <a:lnTo>
                    <a:pt x="2043" y="19"/>
                  </a:lnTo>
                  <a:lnTo>
                    <a:pt x="2043" y="0"/>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39"/>
            <p:cNvSpPr/>
            <p:nvPr/>
          </p:nvSpPr>
          <p:spPr>
            <a:xfrm>
              <a:off x="241909" y="4113369"/>
              <a:ext cx="52379" cy="4823"/>
            </a:xfrm>
            <a:custGeom>
              <a:avLst/>
              <a:gdLst/>
              <a:ahLst/>
              <a:cxnLst/>
              <a:rect l="l" t="t" r="r" b="b"/>
              <a:pathLst>
                <a:path w="1868" h="172" extrusionOk="0">
                  <a:moveTo>
                    <a:pt x="1775" y="0"/>
                  </a:moveTo>
                  <a:lnTo>
                    <a:pt x="1734" y="116"/>
                  </a:lnTo>
                  <a:lnTo>
                    <a:pt x="1" y="93"/>
                  </a:lnTo>
                  <a:lnTo>
                    <a:pt x="1" y="93"/>
                  </a:lnTo>
                  <a:cubicBezTo>
                    <a:pt x="19" y="116"/>
                    <a:pt x="19" y="153"/>
                    <a:pt x="43" y="171"/>
                  </a:cubicBezTo>
                  <a:lnTo>
                    <a:pt x="1831" y="171"/>
                  </a:lnTo>
                  <a:cubicBezTo>
                    <a:pt x="1868" y="116"/>
                    <a:pt x="1868" y="56"/>
                    <a:pt x="1868"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39"/>
            <p:cNvSpPr/>
            <p:nvPr/>
          </p:nvSpPr>
          <p:spPr>
            <a:xfrm>
              <a:off x="239862" y="4058298"/>
              <a:ext cx="57146" cy="5860"/>
            </a:xfrm>
            <a:custGeom>
              <a:avLst/>
              <a:gdLst/>
              <a:ahLst/>
              <a:cxnLst/>
              <a:rect l="l" t="t" r="r" b="b"/>
              <a:pathLst>
                <a:path w="2038" h="209" extrusionOk="0">
                  <a:moveTo>
                    <a:pt x="0" y="1"/>
                  </a:moveTo>
                  <a:lnTo>
                    <a:pt x="0" y="93"/>
                  </a:lnTo>
                  <a:lnTo>
                    <a:pt x="402" y="116"/>
                  </a:lnTo>
                  <a:lnTo>
                    <a:pt x="809" y="135"/>
                  </a:lnTo>
                  <a:lnTo>
                    <a:pt x="1211" y="172"/>
                  </a:lnTo>
                  <a:lnTo>
                    <a:pt x="1423" y="172"/>
                  </a:lnTo>
                  <a:lnTo>
                    <a:pt x="1617" y="190"/>
                  </a:lnTo>
                  <a:lnTo>
                    <a:pt x="1654" y="190"/>
                  </a:lnTo>
                  <a:lnTo>
                    <a:pt x="2038" y="209"/>
                  </a:lnTo>
                  <a:cubicBezTo>
                    <a:pt x="2019" y="135"/>
                    <a:pt x="2019" y="75"/>
                    <a:pt x="2019"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39"/>
            <p:cNvSpPr/>
            <p:nvPr/>
          </p:nvSpPr>
          <p:spPr>
            <a:xfrm>
              <a:off x="243619" y="4118164"/>
              <a:ext cx="49126" cy="2215"/>
            </a:xfrm>
            <a:custGeom>
              <a:avLst/>
              <a:gdLst/>
              <a:ahLst/>
              <a:cxnLst/>
              <a:rect l="l" t="t" r="r" b="b"/>
              <a:pathLst>
                <a:path w="1752" h="79" extrusionOk="0">
                  <a:moveTo>
                    <a:pt x="0" y="0"/>
                  </a:moveTo>
                  <a:cubicBezTo>
                    <a:pt x="0" y="19"/>
                    <a:pt x="0" y="19"/>
                    <a:pt x="19" y="19"/>
                  </a:cubicBezTo>
                  <a:lnTo>
                    <a:pt x="365" y="37"/>
                  </a:lnTo>
                  <a:lnTo>
                    <a:pt x="1386" y="61"/>
                  </a:lnTo>
                  <a:lnTo>
                    <a:pt x="1733" y="79"/>
                  </a:lnTo>
                  <a:cubicBezTo>
                    <a:pt x="1733" y="37"/>
                    <a:pt x="1751" y="19"/>
                    <a:pt x="1751"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39"/>
            <p:cNvSpPr/>
            <p:nvPr/>
          </p:nvSpPr>
          <p:spPr>
            <a:xfrm>
              <a:off x="518916" y="4035642"/>
              <a:ext cx="16235" cy="90064"/>
            </a:xfrm>
            <a:custGeom>
              <a:avLst/>
              <a:gdLst/>
              <a:ahLst/>
              <a:cxnLst/>
              <a:rect l="l" t="t" r="r" b="b"/>
              <a:pathLst>
                <a:path w="579" h="3212" extrusionOk="0">
                  <a:moveTo>
                    <a:pt x="38" y="0"/>
                  </a:moveTo>
                  <a:lnTo>
                    <a:pt x="38" y="171"/>
                  </a:lnTo>
                  <a:lnTo>
                    <a:pt x="38" y="347"/>
                  </a:lnTo>
                  <a:cubicBezTo>
                    <a:pt x="56" y="365"/>
                    <a:pt x="56" y="402"/>
                    <a:pt x="56" y="439"/>
                  </a:cubicBezTo>
                  <a:lnTo>
                    <a:pt x="56" y="633"/>
                  </a:lnTo>
                  <a:lnTo>
                    <a:pt x="56" y="1174"/>
                  </a:lnTo>
                  <a:lnTo>
                    <a:pt x="56" y="1904"/>
                  </a:lnTo>
                  <a:cubicBezTo>
                    <a:pt x="56" y="2232"/>
                    <a:pt x="38" y="2541"/>
                    <a:pt x="19" y="2846"/>
                  </a:cubicBezTo>
                  <a:lnTo>
                    <a:pt x="19" y="3059"/>
                  </a:lnTo>
                  <a:lnTo>
                    <a:pt x="19" y="3119"/>
                  </a:lnTo>
                  <a:cubicBezTo>
                    <a:pt x="19" y="3138"/>
                    <a:pt x="19" y="3174"/>
                    <a:pt x="1" y="3211"/>
                  </a:cubicBezTo>
                  <a:lnTo>
                    <a:pt x="421" y="3211"/>
                  </a:lnTo>
                  <a:cubicBezTo>
                    <a:pt x="421" y="3174"/>
                    <a:pt x="444" y="3156"/>
                    <a:pt x="444" y="3119"/>
                  </a:cubicBezTo>
                  <a:lnTo>
                    <a:pt x="444" y="3096"/>
                  </a:lnTo>
                  <a:lnTo>
                    <a:pt x="444" y="3077"/>
                  </a:lnTo>
                  <a:lnTo>
                    <a:pt x="444" y="3059"/>
                  </a:lnTo>
                  <a:cubicBezTo>
                    <a:pt x="444" y="3040"/>
                    <a:pt x="463" y="3022"/>
                    <a:pt x="463" y="3004"/>
                  </a:cubicBezTo>
                  <a:lnTo>
                    <a:pt x="463" y="2980"/>
                  </a:lnTo>
                  <a:cubicBezTo>
                    <a:pt x="463" y="2943"/>
                    <a:pt x="463" y="2925"/>
                    <a:pt x="481" y="2888"/>
                  </a:cubicBezTo>
                  <a:lnTo>
                    <a:pt x="481" y="2846"/>
                  </a:lnTo>
                  <a:cubicBezTo>
                    <a:pt x="500" y="2749"/>
                    <a:pt x="500" y="2675"/>
                    <a:pt x="518" y="2578"/>
                  </a:cubicBezTo>
                  <a:lnTo>
                    <a:pt x="518" y="2560"/>
                  </a:lnTo>
                  <a:lnTo>
                    <a:pt x="518" y="2481"/>
                  </a:lnTo>
                  <a:lnTo>
                    <a:pt x="518" y="2463"/>
                  </a:lnTo>
                  <a:lnTo>
                    <a:pt x="518" y="2384"/>
                  </a:lnTo>
                  <a:cubicBezTo>
                    <a:pt x="537" y="2384"/>
                    <a:pt x="537" y="2366"/>
                    <a:pt x="537" y="2366"/>
                  </a:cubicBezTo>
                  <a:lnTo>
                    <a:pt x="537" y="2287"/>
                  </a:lnTo>
                  <a:lnTo>
                    <a:pt x="537" y="2195"/>
                  </a:lnTo>
                  <a:cubicBezTo>
                    <a:pt x="537" y="2172"/>
                    <a:pt x="537" y="2135"/>
                    <a:pt x="560" y="2116"/>
                  </a:cubicBezTo>
                  <a:lnTo>
                    <a:pt x="560" y="2098"/>
                  </a:lnTo>
                  <a:lnTo>
                    <a:pt x="560" y="2019"/>
                  </a:lnTo>
                  <a:lnTo>
                    <a:pt x="560" y="1982"/>
                  </a:lnTo>
                  <a:lnTo>
                    <a:pt x="560" y="1922"/>
                  </a:lnTo>
                  <a:lnTo>
                    <a:pt x="560" y="1904"/>
                  </a:lnTo>
                  <a:cubicBezTo>
                    <a:pt x="560" y="1848"/>
                    <a:pt x="560" y="1788"/>
                    <a:pt x="578" y="1733"/>
                  </a:cubicBezTo>
                  <a:lnTo>
                    <a:pt x="578" y="1710"/>
                  </a:lnTo>
                  <a:lnTo>
                    <a:pt x="578" y="1636"/>
                  </a:lnTo>
                  <a:lnTo>
                    <a:pt x="578" y="1617"/>
                  </a:lnTo>
                  <a:lnTo>
                    <a:pt x="578" y="1520"/>
                  </a:lnTo>
                  <a:lnTo>
                    <a:pt x="578" y="1423"/>
                  </a:lnTo>
                  <a:lnTo>
                    <a:pt x="578" y="1405"/>
                  </a:lnTo>
                  <a:cubicBezTo>
                    <a:pt x="578" y="1174"/>
                    <a:pt x="578" y="924"/>
                    <a:pt x="560" y="670"/>
                  </a:cubicBezTo>
                  <a:lnTo>
                    <a:pt x="560" y="615"/>
                  </a:lnTo>
                  <a:lnTo>
                    <a:pt x="560" y="555"/>
                  </a:lnTo>
                  <a:lnTo>
                    <a:pt x="560" y="518"/>
                  </a:lnTo>
                  <a:cubicBezTo>
                    <a:pt x="537" y="481"/>
                    <a:pt x="537" y="462"/>
                    <a:pt x="537" y="439"/>
                  </a:cubicBezTo>
                  <a:lnTo>
                    <a:pt x="537" y="421"/>
                  </a:lnTo>
                  <a:lnTo>
                    <a:pt x="537" y="347"/>
                  </a:lnTo>
                  <a:cubicBezTo>
                    <a:pt x="537" y="305"/>
                    <a:pt x="537" y="268"/>
                    <a:pt x="518" y="208"/>
                  </a:cubicBezTo>
                  <a:lnTo>
                    <a:pt x="518" y="171"/>
                  </a:lnTo>
                  <a:lnTo>
                    <a:pt x="518" y="153"/>
                  </a:lnTo>
                  <a:lnTo>
                    <a:pt x="518" y="116"/>
                  </a:lnTo>
                  <a:lnTo>
                    <a:pt x="518" y="93"/>
                  </a:lnTo>
                  <a:cubicBezTo>
                    <a:pt x="518" y="56"/>
                    <a:pt x="518" y="19"/>
                    <a:pt x="500"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39"/>
            <p:cNvSpPr/>
            <p:nvPr/>
          </p:nvSpPr>
          <p:spPr>
            <a:xfrm>
              <a:off x="476295" y="4035642"/>
              <a:ext cx="19460" cy="90064"/>
            </a:xfrm>
            <a:custGeom>
              <a:avLst/>
              <a:gdLst/>
              <a:ahLst/>
              <a:cxnLst/>
              <a:rect l="l" t="t" r="r" b="b"/>
              <a:pathLst>
                <a:path w="694" h="3212" extrusionOk="0">
                  <a:moveTo>
                    <a:pt x="190" y="0"/>
                  </a:moveTo>
                  <a:cubicBezTo>
                    <a:pt x="172" y="0"/>
                    <a:pt x="135" y="19"/>
                    <a:pt x="135" y="37"/>
                  </a:cubicBezTo>
                  <a:cubicBezTo>
                    <a:pt x="116" y="171"/>
                    <a:pt x="93" y="305"/>
                    <a:pt x="75" y="439"/>
                  </a:cubicBezTo>
                  <a:lnTo>
                    <a:pt x="75" y="536"/>
                  </a:lnTo>
                  <a:cubicBezTo>
                    <a:pt x="1" y="1345"/>
                    <a:pt x="38" y="2116"/>
                    <a:pt x="190" y="2846"/>
                  </a:cubicBezTo>
                  <a:cubicBezTo>
                    <a:pt x="209" y="2906"/>
                    <a:pt x="232" y="2980"/>
                    <a:pt x="250" y="3059"/>
                  </a:cubicBezTo>
                  <a:lnTo>
                    <a:pt x="250" y="3096"/>
                  </a:lnTo>
                  <a:cubicBezTo>
                    <a:pt x="269" y="3119"/>
                    <a:pt x="269" y="3138"/>
                    <a:pt x="269" y="3174"/>
                  </a:cubicBezTo>
                  <a:cubicBezTo>
                    <a:pt x="287" y="3193"/>
                    <a:pt x="306" y="3211"/>
                    <a:pt x="324" y="3211"/>
                  </a:cubicBezTo>
                  <a:lnTo>
                    <a:pt x="694" y="3211"/>
                  </a:lnTo>
                  <a:lnTo>
                    <a:pt x="694" y="3119"/>
                  </a:lnTo>
                  <a:cubicBezTo>
                    <a:pt x="671" y="3096"/>
                    <a:pt x="671" y="3077"/>
                    <a:pt x="671" y="3059"/>
                  </a:cubicBezTo>
                  <a:cubicBezTo>
                    <a:pt x="671" y="2980"/>
                    <a:pt x="652" y="2906"/>
                    <a:pt x="652" y="2846"/>
                  </a:cubicBezTo>
                  <a:cubicBezTo>
                    <a:pt x="555" y="2135"/>
                    <a:pt x="518" y="1363"/>
                    <a:pt x="578" y="578"/>
                  </a:cubicBezTo>
                  <a:lnTo>
                    <a:pt x="578" y="439"/>
                  </a:lnTo>
                  <a:cubicBezTo>
                    <a:pt x="597" y="287"/>
                    <a:pt x="597" y="134"/>
                    <a:pt x="6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39"/>
            <p:cNvSpPr/>
            <p:nvPr/>
          </p:nvSpPr>
          <p:spPr>
            <a:xfrm>
              <a:off x="490287" y="4035642"/>
              <a:ext cx="17273" cy="90064"/>
            </a:xfrm>
            <a:custGeom>
              <a:avLst/>
              <a:gdLst/>
              <a:ahLst/>
              <a:cxnLst/>
              <a:rect l="l" t="t" r="r" b="b"/>
              <a:pathLst>
                <a:path w="616" h="3212" extrusionOk="0">
                  <a:moveTo>
                    <a:pt x="116" y="0"/>
                  </a:moveTo>
                  <a:cubicBezTo>
                    <a:pt x="1" y="1132"/>
                    <a:pt x="38" y="2232"/>
                    <a:pt x="195" y="3211"/>
                  </a:cubicBezTo>
                  <a:lnTo>
                    <a:pt x="615" y="3211"/>
                  </a:lnTo>
                  <a:cubicBezTo>
                    <a:pt x="560" y="2232"/>
                    <a:pt x="560" y="1132"/>
                    <a:pt x="597"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2" name="Google Shape;822;p39"/>
            <p:cNvSpPr/>
            <p:nvPr/>
          </p:nvSpPr>
          <p:spPr>
            <a:xfrm>
              <a:off x="505961" y="4035642"/>
              <a:ext cx="14553" cy="90064"/>
            </a:xfrm>
            <a:custGeom>
              <a:avLst/>
              <a:gdLst/>
              <a:ahLst/>
              <a:cxnLst/>
              <a:rect l="l" t="t" r="r" b="b"/>
              <a:pathLst>
                <a:path w="519" h="3212" extrusionOk="0">
                  <a:moveTo>
                    <a:pt x="38" y="0"/>
                  </a:moveTo>
                  <a:cubicBezTo>
                    <a:pt x="19" y="56"/>
                    <a:pt x="19" y="116"/>
                    <a:pt x="19" y="171"/>
                  </a:cubicBezTo>
                  <a:lnTo>
                    <a:pt x="19" y="324"/>
                  </a:lnTo>
                  <a:lnTo>
                    <a:pt x="19" y="439"/>
                  </a:lnTo>
                  <a:lnTo>
                    <a:pt x="19" y="596"/>
                  </a:lnTo>
                  <a:cubicBezTo>
                    <a:pt x="1" y="827"/>
                    <a:pt x="1" y="1040"/>
                    <a:pt x="1" y="1248"/>
                  </a:cubicBezTo>
                  <a:cubicBezTo>
                    <a:pt x="1" y="1502"/>
                    <a:pt x="1" y="1733"/>
                    <a:pt x="19" y="1982"/>
                  </a:cubicBezTo>
                  <a:cubicBezTo>
                    <a:pt x="19" y="2269"/>
                    <a:pt x="19" y="2578"/>
                    <a:pt x="38" y="2846"/>
                  </a:cubicBezTo>
                  <a:cubicBezTo>
                    <a:pt x="38" y="2925"/>
                    <a:pt x="38" y="3004"/>
                    <a:pt x="56" y="3059"/>
                  </a:cubicBezTo>
                  <a:lnTo>
                    <a:pt x="56" y="3211"/>
                  </a:lnTo>
                  <a:lnTo>
                    <a:pt x="463" y="3211"/>
                  </a:lnTo>
                  <a:cubicBezTo>
                    <a:pt x="481" y="3174"/>
                    <a:pt x="481" y="3138"/>
                    <a:pt x="481" y="3119"/>
                  </a:cubicBezTo>
                  <a:lnTo>
                    <a:pt x="481" y="3059"/>
                  </a:lnTo>
                  <a:lnTo>
                    <a:pt x="481" y="2846"/>
                  </a:lnTo>
                  <a:cubicBezTo>
                    <a:pt x="500" y="2541"/>
                    <a:pt x="518" y="2232"/>
                    <a:pt x="518" y="1904"/>
                  </a:cubicBezTo>
                  <a:lnTo>
                    <a:pt x="518" y="1174"/>
                  </a:lnTo>
                  <a:lnTo>
                    <a:pt x="518" y="633"/>
                  </a:lnTo>
                  <a:lnTo>
                    <a:pt x="518" y="439"/>
                  </a:lnTo>
                  <a:cubicBezTo>
                    <a:pt x="518" y="402"/>
                    <a:pt x="518" y="365"/>
                    <a:pt x="500" y="347"/>
                  </a:cubicBezTo>
                  <a:lnTo>
                    <a:pt x="500" y="171"/>
                  </a:lnTo>
                  <a:lnTo>
                    <a:pt x="5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39"/>
            <p:cNvSpPr/>
            <p:nvPr/>
          </p:nvSpPr>
          <p:spPr>
            <a:xfrm>
              <a:off x="518916" y="4035642"/>
              <a:ext cx="2748" cy="90064"/>
            </a:xfrm>
            <a:custGeom>
              <a:avLst/>
              <a:gdLst/>
              <a:ahLst/>
              <a:cxnLst/>
              <a:rect l="l" t="t" r="r" b="b"/>
              <a:pathLst>
                <a:path w="98" h="3212" extrusionOk="0">
                  <a:moveTo>
                    <a:pt x="38" y="0"/>
                  </a:moveTo>
                  <a:lnTo>
                    <a:pt x="38" y="171"/>
                  </a:lnTo>
                  <a:lnTo>
                    <a:pt x="38" y="347"/>
                  </a:lnTo>
                  <a:cubicBezTo>
                    <a:pt x="56" y="365"/>
                    <a:pt x="56" y="402"/>
                    <a:pt x="56" y="439"/>
                  </a:cubicBezTo>
                  <a:lnTo>
                    <a:pt x="56" y="633"/>
                  </a:lnTo>
                  <a:lnTo>
                    <a:pt x="56" y="1174"/>
                  </a:lnTo>
                  <a:lnTo>
                    <a:pt x="56" y="1904"/>
                  </a:lnTo>
                  <a:cubicBezTo>
                    <a:pt x="56" y="2232"/>
                    <a:pt x="38" y="2541"/>
                    <a:pt x="19" y="2846"/>
                  </a:cubicBezTo>
                  <a:lnTo>
                    <a:pt x="19" y="3059"/>
                  </a:lnTo>
                  <a:lnTo>
                    <a:pt x="19" y="3119"/>
                  </a:lnTo>
                  <a:cubicBezTo>
                    <a:pt x="19" y="3138"/>
                    <a:pt x="19" y="3174"/>
                    <a:pt x="1" y="3211"/>
                  </a:cubicBezTo>
                  <a:lnTo>
                    <a:pt x="38" y="3211"/>
                  </a:lnTo>
                  <a:cubicBezTo>
                    <a:pt x="38" y="3156"/>
                    <a:pt x="56" y="3119"/>
                    <a:pt x="56" y="3059"/>
                  </a:cubicBezTo>
                  <a:lnTo>
                    <a:pt x="56" y="2846"/>
                  </a:lnTo>
                  <a:cubicBezTo>
                    <a:pt x="56" y="2791"/>
                    <a:pt x="75" y="2712"/>
                    <a:pt x="75" y="2657"/>
                  </a:cubicBezTo>
                  <a:cubicBezTo>
                    <a:pt x="75" y="2403"/>
                    <a:pt x="98" y="2153"/>
                    <a:pt x="98" y="1904"/>
                  </a:cubicBezTo>
                  <a:lnTo>
                    <a:pt x="98" y="1174"/>
                  </a:lnTo>
                  <a:lnTo>
                    <a:pt x="98" y="633"/>
                  </a:lnTo>
                  <a:cubicBezTo>
                    <a:pt x="98" y="578"/>
                    <a:pt x="98" y="499"/>
                    <a:pt x="75" y="439"/>
                  </a:cubicBezTo>
                  <a:lnTo>
                    <a:pt x="75" y="347"/>
                  </a:lnTo>
                  <a:lnTo>
                    <a:pt x="75" y="171"/>
                  </a:lnTo>
                  <a:lnTo>
                    <a:pt x="75"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39"/>
            <p:cNvSpPr/>
            <p:nvPr/>
          </p:nvSpPr>
          <p:spPr>
            <a:xfrm>
              <a:off x="530721" y="4035642"/>
              <a:ext cx="19460" cy="90064"/>
            </a:xfrm>
            <a:custGeom>
              <a:avLst/>
              <a:gdLst/>
              <a:ahLst/>
              <a:cxnLst/>
              <a:rect l="l" t="t" r="r" b="b"/>
              <a:pathLst>
                <a:path w="694" h="3212" extrusionOk="0">
                  <a:moveTo>
                    <a:pt x="79" y="0"/>
                  </a:moveTo>
                  <a:cubicBezTo>
                    <a:pt x="97" y="19"/>
                    <a:pt x="97" y="56"/>
                    <a:pt x="97" y="93"/>
                  </a:cubicBezTo>
                  <a:lnTo>
                    <a:pt x="97" y="116"/>
                  </a:lnTo>
                  <a:lnTo>
                    <a:pt x="97" y="171"/>
                  </a:lnTo>
                  <a:lnTo>
                    <a:pt x="97" y="208"/>
                  </a:lnTo>
                  <a:cubicBezTo>
                    <a:pt x="116" y="250"/>
                    <a:pt x="116" y="268"/>
                    <a:pt x="116" y="287"/>
                  </a:cubicBezTo>
                  <a:lnTo>
                    <a:pt x="116" y="347"/>
                  </a:lnTo>
                  <a:lnTo>
                    <a:pt x="116" y="439"/>
                  </a:lnTo>
                  <a:cubicBezTo>
                    <a:pt x="116" y="462"/>
                    <a:pt x="116" y="481"/>
                    <a:pt x="139" y="518"/>
                  </a:cubicBezTo>
                  <a:lnTo>
                    <a:pt x="139" y="555"/>
                  </a:lnTo>
                  <a:lnTo>
                    <a:pt x="139" y="578"/>
                  </a:lnTo>
                  <a:lnTo>
                    <a:pt x="139" y="615"/>
                  </a:lnTo>
                  <a:lnTo>
                    <a:pt x="139" y="652"/>
                  </a:lnTo>
                  <a:lnTo>
                    <a:pt x="139" y="670"/>
                  </a:lnTo>
                  <a:cubicBezTo>
                    <a:pt x="157" y="924"/>
                    <a:pt x="157" y="1174"/>
                    <a:pt x="157" y="1405"/>
                  </a:cubicBezTo>
                  <a:lnTo>
                    <a:pt x="157" y="1423"/>
                  </a:lnTo>
                  <a:lnTo>
                    <a:pt x="157" y="1520"/>
                  </a:lnTo>
                  <a:lnTo>
                    <a:pt x="157" y="1617"/>
                  </a:lnTo>
                  <a:lnTo>
                    <a:pt x="157" y="1636"/>
                  </a:lnTo>
                  <a:lnTo>
                    <a:pt x="157" y="1710"/>
                  </a:lnTo>
                  <a:lnTo>
                    <a:pt x="157" y="1733"/>
                  </a:lnTo>
                  <a:cubicBezTo>
                    <a:pt x="139" y="1788"/>
                    <a:pt x="139" y="1848"/>
                    <a:pt x="139" y="1904"/>
                  </a:cubicBezTo>
                  <a:lnTo>
                    <a:pt x="139" y="1922"/>
                  </a:lnTo>
                  <a:lnTo>
                    <a:pt x="139" y="1982"/>
                  </a:lnTo>
                  <a:lnTo>
                    <a:pt x="139" y="2019"/>
                  </a:lnTo>
                  <a:lnTo>
                    <a:pt x="139" y="2098"/>
                  </a:lnTo>
                  <a:lnTo>
                    <a:pt x="139" y="2116"/>
                  </a:lnTo>
                  <a:cubicBezTo>
                    <a:pt x="116" y="2135"/>
                    <a:pt x="116" y="2172"/>
                    <a:pt x="116" y="2195"/>
                  </a:cubicBezTo>
                  <a:lnTo>
                    <a:pt x="116" y="2366"/>
                  </a:lnTo>
                  <a:cubicBezTo>
                    <a:pt x="116" y="2366"/>
                    <a:pt x="116" y="2384"/>
                    <a:pt x="97" y="2384"/>
                  </a:cubicBezTo>
                  <a:lnTo>
                    <a:pt x="97" y="2463"/>
                  </a:lnTo>
                  <a:lnTo>
                    <a:pt x="97" y="2481"/>
                  </a:lnTo>
                  <a:lnTo>
                    <a:pt x="97" y="2560"/>
                  </a:lnTo>
                  <a:lnTo>
                    <a:pt x="97" y="2578"/>
                  </a:lnTo>
                  <a:cubicBezTo>
                    <a:pt x="79" y="2675"/>
                    <a:pt x="60" y="2749"/>
                    <a:pt x="60" y="2846"/>
                  </a:cubicBezTo>
                  <a:lnTo>
                    <a:pt x="60" y="2888"/>
                  </a:lnTo>
                  <a:cubicBezTo>
                    <a:pt x="42" y="2925"/>
                    <a:pt x="42" y="2943"/>
                    <a:pt x="42" y="2980"/>
                  </a:cubicBezTo>
                  <a:lnTo>
                    <a:pt x="42" y="3004"/>
                  </a:lnTo>
                  <a:cubicBezTo>
                    <a:pt x="42" y="3022"/>
                    <a:pt x="23" y="3040"/>
                    <a:pt x="23" y="3059"/>
                  </a:cubicBezTo>
                  <a:lnTo>
                    <a:pt x="23" y="3077"/>
                  </a:lnTo>
                  <a:lnTo>
                    <a:pt x="23" y="3096"/>
                  </a:lnTo>
                  <a:lnTo>
                    <a:pt x="23" y="3119"/>
                  </a:lnTo>
                  <a:cubicBezTo>
                    <a:pt x="23" y="3156"/>
                    <a:pt x="0" y="3174"/>
                    <a:pt x="0" y="3211"/>
                  </a:cubicBezTo>
                  <a:lnTo>
                    <a:pt x="370" y="3211"/>
                  </a:lnTo>
                  <a:cubicBezTo>
                    <a:pt x="407" y="3211"/>
                    <a:pt x="425" y="3193"/>
                    <a:pt x="425" y="3174"/>
                  </a:cubicBezTo>
                  <a:lnTo>
                    <a:pt x="425" y="3156"/>
                  </a:lnTo>
                  <a:cubicBezTo>
                    <a:pt x="444" y="3119"/>
                    <a:pt x="444" y="3096"/>
                    <a:pt x="462" y="3059"/>
                  </a:cubicBezTo>
                  <a:cubicBezTo>
                    <a:pt x="485" y="2980"/>
                    <a:pt x="485" y="2925"/>
                    <a:pt x="504" y="2846"/>
                  </a:cubicBezTo>
                  <a:cubicBezTo>
                    <a:pt x="656" y="2172"/>
                    <a:pt x="693" y="1442"/>
                    <a:pt x="638" y="693"/>
                  </a:cubicBezTo>
                  <a:cubicBezTo>
                    <a:pt x="638" y="615"/>
                    <a:pt x="638" y="518"/>
                    <a:pt x="619" y="439"/>
                  </a:cubicBezTo>
                  <a:cubicBezTo>
                    <a:pt x="619" y="347"/>
                    <a:pt x="601" y="268"/>
                    <a:pt x="578" y="171"/>
                  </a:cubicBezTo>
                  <a:cubicBezTo>
                    <a:pt x="578" y="134"/>
                    <a:pt x="578" y="74"/>
                    <a:pt x="559" y="37"/>
                  </a:cubicBezTo>
                  <a:cubicBezTo>
                    <a:pt x="559" y="19"/>
                    <a:pt x="541" y="0"/>
                    <a:pt x="5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39"/>
            <p:cNvSpPr/>
            <p:nvPr/>
          </p:nvSpPr>
          <p:spPr>
            <a:xfrm>
              <a:off x="490287" y="4035642"/>
              <a:ext cx="6505" cy="90064"/>
            </a:xfrm>
            <a:custGeom>
              <a:avLst/>
              <a:gdLst/>
              <a:ahLst/>
              <a:cxnLst/>
              <a:rect l="l" t="t" r="r" b="b"/>
              <a:pathLst>
                <a:path w="232" h="3212" extrusionOk="0">
                  <a:moveTo>
                    <a:pt x="116" y="0"/>
                  </a:moveTo>
                  <a:cubicBezTo>
                    <a:pt x="1" y="1132"/>
                    <a:pt x="38" y="2232"/>
                    <a:pt x="195" y="3211"/>
                  </a:cubicBezTo>
                  <a:lnTo>
                    <a:pt x="232" y="3211"/>
                  </a:lnTo>
                  <a:cubicBezTo>
                    <a:pt x="232" y="3156"/>
                    <a:pt x="213" y="3096"/>
                    <a:pt x="213" y="3059"/>
                  </a:cubicBezTo>
                  <a:cubicBezTo>
                    <a:pt x="195" y="2980"/>
                    <a:pt x="195" y="2906"/>
                    <a:pt x="172" y="2846"/>
                  </a:cubicBezTo>
                  <a:cubicBezTo>
                    <a:pt x="56" y="1964"/>
                    <a:pt x="56" y="998"/>
                    <a:pt x="153"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39"/>
            <p:cNvSpPr/>
            <p:nvPr/>
          </p:nvSpPr>
          <p:spPr>
            <a:xfrm>
              <a:off x="505961" y="4035642"/>
              <a:ext cx="2103" cy="90064"/>
            </a:xfrm>
            <a:custGeom>
              <a:avLst/>
              <a:gdLst/>
              <a:ahLst/>
              <a:cxnLst/>
              <a:rect l="l" t="t" r="r" b="b"/>
              <a:pathLst>
                <a:path w="75" h="3212" extrusionOk="0">
                  <a:moveTo>
                    <a:pt x="38" y="0"/>
                  </a:moveTo>
                  <a:cubicBezTo>
                    <a:pt x="1" y="1132"/>
                    <a:pt x="1" y="2232"/>
                    <a:pt x="56" y="3211"/>
                  </a:cubicBezTo>
                  <a:lnTo>
                    <a:pt x="75" y="3211"/>
                  </a:lnTo>
                  <a:cubicBezTo>
                    <a:pt x="19" y="2232"/>
                    <a:pt x="19" y="1132"/>
                    <a:pt x="5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39"/>
            <p:cNvSpPr/>
            <p:nvPr/>
          </p:nvSpPr>
          <p:spPr>
            <a:xfrm>
              <a:off x="482127" y="4033427"/>
              <a:ext cx="62221" cy="2243"/>
            </a:xfrm>
            <a:custGeom>
              <a:avLst/>
              <a:gdLst/>
              <a:ahLst/>
              <a:cxnLst/>
              <a:rect l="l" t="t" r="r" b="b"/>
              <a:pathLst>
                <a:path w="2219" h="80" extrusionOk="0">
                  <a:moveTo>
                    <a:pt x="42" y="1"/>
                  </a:moveTo>
                  <a:cubicBezTo>
                    <a:pt x="24" y="1"/>
                    <a:pt x="1" y="19"/>
                    <a:pt x="1" y="38"/>
                  </a:cubicBezTo>
                  <a:lnTo>
                    <a:pt x="1" y="79"/>
                  </a:lnTo>
                  <a:lnTo>
                    <a:pt x="2218" y="79"/>
                  </a:lnTo>
                  <a:lnTo>
                    <a:pt x="2218" y="38"/>
                  </a:lnTo>
                  <a:cubicBezTo>
                    <a:pt x="2218" y="19"/>
                    <a:pt x="2218" y="1"/>
                    <a:pt x="2195"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39"/>
            <p:cNvSpPr/>
            <p:nvPr/>
          </p:nvSpPr>
          <p:spPr>
            <a:xfrm>
              <a:off x="494044" y="4070608"/>
              <a:ext cx="41107" cy="30872"/>
            </a:xfrm>
            <a:custGeom>
              <a:avLst/>
              <a:gdLst/>
              <a:ahLst/>
              <a:cxnLst/>
              <a:rect l="l" t="t" r="r" b="b"/>
              <a:pathLst>
                <a:path w="1466" h="1101" extrusionOk="0">
                  <a:moveTo>
                    <a:pt x="1137" y="1"/>
                  </a:moveTo>
                  <a:lnTo>
                    <a:pt x="1" y="486"/>
                  </a:lnTo>
                  <a:lnTo>
                    <a:pt x="310" y="1100"/>
                  </a:lnTo>
                  <a:lnTo>
                    <a:pt x="1465" y="560"/>
                  </a:lnTo>
                  <a:lnTo>
                    <a:pt x="1137"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39"/>
            <p:cNvSpPr/>
            <p:nvPr/>
          </p:nvSpPr>
          <p:spPr>
            <a:xfrm>
              <a:off x="530721" y="4035642"/>
              <a:ext cx="5973" cy="90064"/>
            </a:xfrm>
            <a:custGeom>
              <a:avLst/>
              <a:gdLst/>
              <a:ahLst/>
              <a:cxnLst/>
              <a:rect l="l" t="t" r="r" b="b"/>
              <a:pathLst>
                <a:path w="213" h="3212" extrusionOk="0">
                  <a:moveTo>
                    <a:pt x="79" y="0"/>
                  </a:moveTo>
                  <a:cubicBezTo>
                    <a:pt x="97" y="19"/>
                    <a:pt x="97" y="56"/>
                    <a:pt x="97" y="93"/>
                  </a:cubicBezTo>
                  <a:lnTo>
                    <a:pt x="97" y="116"/>
                  </a:lnTo>
                  <a:lnTo>
                    <a:pt x="97" y="153"/>
                  </a:lnTo>
                  <a:lnTo>
                    <a:pt x="97" y="171"/>
                  </a:lnTo>
                  <a:lnTo>
                    <a:pt x="97" y="208"/>
                  </a:lnTo>
                  <a:cubicBezTo>
                    <a:pt x="116" y="250"/>
                    <a:pt x="116" y="268"/>
                    <a:pt x="116" y="287"/>
                  </a:cubicBezTo>
                  <a:lnTo>
                    <a:pt x="116" y="347"/>
                  </a:lnTo>
                  <a:lnTo>
                    <a:pt x="116" y="421"/>
                  </a:lnTo>
                  <a:lnTo>
                    <a:pt x="116" y="439"/>
                  </a:lnTo>
                  <a:cubicBezTo>
                    <a:pt x="116" y="462"/>
                    <a:pt x="116" y="481"/>
                    <a:pt x="139" y="518"/>
                  </a:cubicBezTo>
                  <a:lnTo>
                    <a:pt x="139" y="578"/>
                  </a:lnTo>
                  <a:lnTo>
                    <a:pt x="139" y="652"/>
                  </a:lnTo>
                  <a:lnTo>
                    <a:pt x="139" y="670"/>
                  </a:lnTo>
                  <a:cubicBezTo>
                    <a:pt x="157" y="924"/>
                    <a:pt x="157" y="1174"/>
                    <a:pt x="157" y="1405"/>
                  </a:cubicBezTo>
                  <a:lnTo>
                    <a:pt x="157" y="1423"/>
                  </a:lnTo>
                  <a:lnTo>
                    <a:pt x="157" y="1520"/>
                  </a:lnTo>
                  <a:lnTo>
                    <a:pt x="157" y="1617"/>
                  </a:lnTo>
                  <a:lnTo>
                    <a:pt x="157" y="1636"/>
                  </a:lnTo>
                  <a:lnTo>
                    <a:pt x="157" y="1710"/>
                  </a:lnTo>
                  <a:lnTo>
                    <a:pt x="157" y="1733"/>
                  </a:lnTo>
                  <a:cubicBezTo>
                    <a:pt x="139" y="1788"/>
                    <a:pt x="139" y="1848"/>
                    <a:pt x="139" y="1904"/>
                  </a:cubicBezTo>
                  <a:lnTo>
                    <a:pt x="139" y="1922"/>
                  </a:lnTo>
                  <a:lnTo>
                    <a:pt x="139" y="1982"/>
                  </a:lnTo>
                  <a:lnTo>
                    <a:pt x="139" y="2019"/>
                  </a:lnTo>
                  <a:lnTo>
                    <a:pt x="139" y="2098"/>
                  </a:lnTo>
                  <a:lnTo>
                    <a:pt x="139" y="2116"/>
                  </a:lnTo>
                  <a:cubicBezTo>
                    <a:pt x="116" y="2135"/>
                    <a:pt x="116" y="2172"/>
                    <a:pt x="116" y="2195"/>
                  </a:cubicBezTo>
                  <a:lnTo>
                    <a:pt x="116" y="2287"/>
                  </a:lnTo>
                  <a:lnTo>
                    <a:pt x="116" y="2366"/>
                  </a:lnTo>
                  <a:cubicBezTo>
                    <a:pt x="116" y="2366"/>
                    <a:pt x="116" y="2384"/>
                    <a:pt x="97" y="2384"/>
                  </a:cubicBezTo>
                  <a:lnTo>
                    <a:pt x="97" y="2463"/>
                  </a:lnTo>
                  <a:lnTo>
                    <a:pt x="97" y="2481"/>
                  </a:lnTo>
                  <a:lnTo>
                    <a:pt x="97" y="2560"/>
                  </a:lnTo>
                  <a:lnTo>
                    <a:pt x="97" y="2578"/>
                  </a:lnTo>
                  <a:cubicBezTo>
                    <a:pt x="79" y="2675"/>
                    <a:pt x="60" y="2749"/>
                    <a:pt x="60" y="2846"/>
                  </a:cubicBezTo>
                  <a:lnTo>
                    <a:pt x="60" y="2888"/>
                  </a:lnTo>
                  <a:cubicBezTo>
                    <a:pt x="42" y="2925"/>
                    <a:pt x="42" y="2943"/>
                    <a:pt x="42" y="2980"/>
                  </a:cubicBezTo>
                  <a:lnTo>
                    <a:pt x="42" y="3004"/>
                  </a:lnTo>
                  <a:cubicBezTo>
                    <a:pt x="42" y="3022"/>
                    <a:pt x="23" y="3040"/>
                    <a:pt x="23" y="3059"/>
                  </a:cubicBezTo>
                  <a:lnTo>
                    <a:pt x="23" y="3077"/>
                  </a:lnTo>
                  <a:lnTo>
                    <a:pt x="23" y="3096"/>
                  </a:lnTo>
                  <a:lnTo>
                    <a:pt x="23" y="3119"/>
                  </a:lnTo>
                  <a:cubicBezTo>
                    <a:pt x="23" y="3156"/>
                    <a:pt x="0" y="3174"/>
                    <a:pt x="0" y="3211"/>
                  </a:cubicBezTo>
                  <a:lnTo>
                    <a:pt x="42" y="3211"/>
                  </a:lnTo>
                  <a:cubicBezTo>
                    <a:pt x="60" y="3156"/>
                    <a:pt x="60" y="3119"/>
                    <a:pt x="60" y="3059"/>
                  </a:cubicBezTo>
                  <a:cubicBezTo>
                    <a:pt x="79" y="3004"/>
                    <a:pt x="97" y="2925"/>
                    <a:pt x="97" y="2846"/>
                  </a:cubicBezTo>
                  <a:cubicBezTo>
                    <a:pt x="194" y="2172"/>
                    <a:pt x="213" y="1442"/>
                    <a:pt x="176" y="670"/>
                  </a:cubicBezTo>
                  <a:lnTo>
                    <a:pt x="176" y="439"/>
                  </a:lnTo>
                  <a:cubicBezTo>
                    <a:pt x="157" y="402"/>
                    <a:pt x="157" y="384"/>
                    <a:pt x="157" y="365"/>
                  </a:cubicBezTo>
                  <a:cubicBezTo>
                    <a:pt x="157" y="287"/>
                    <a:pt x="157" y="231"/>
                    <a:pt x="139" y="171"/>
                  </a:cubicBezTo>
                  <a:lnTo>
                    <a:pt x="139"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39"/>
            <p:cNvSpPr/>
            <p:nvPr/>
          </p:nvSpPr>
          <p:spPr>
            <a:xfrm>
              <a:off x="477332" y="4040437"/>
              <a:ext cx="71810" cy="7543"/>
            </a:xfrm>
            <a:custGeom>
              <a:avLst/>
              <a:gdLst/>
              <a:ahLst/>
              <a:cxnLst/>
              <a:rect l="l" t="t" r="r" b="b"/>
              <a:pathLst>
                <a:path w="2561" h="269" extrusionOk="0">
                  <a:moveTo>
                    <a:pt x="38" y="0"/>
                  </a:moveTo>
                  <a:cubicBezTo>
                    <a:pt x="38" y="37"/>
                    <a:pt x="19" y="60"/>
                    <a:pt x="19" y="97"/>
                  </a:cubicBezTo>
                  <a:lnTo>
                    <a:pt x="19" y="134"/>
                  </a:lnTo>
                  <a:cubicBezTo>
                    <a:pt x="1" y="176"/>
                    <a:pt x="1" y="213"/>
                    <a:pt x="1" y="268"/>
                  </a:cubicBezTo>
                  <a:lnTo>
                    <a:pt x="2560" y="268"/>
                  </a:lnTo>
                  <a:lnTo>
                    <a:pt x="2560" y="213"/>
                  </a:lnTo>
                  <a:lnTo>
                    <a:pt x="2560" y="194"/>
                  </a:lnTo>
                  <a:lnTo>
                    <a:pt x="2560" y="176"/>
                  </a:lnTo>
                  <a:lnTo>
                    <a:pt x="2560" y="153"/>
                  </a:lnTo>
                  <a:lnTo>
                    <a:pt x="2560" y="134"/>
                  </a:lnTo>
                  <a:lnTo>
                    <a:pt x="2560" y="97"/>
                  </a:lnTo>
                  <a:cubicBezTo>
                    <a:pt x="2560" y="97"/>
                    <a:pt x="2542" y="97"/>
                    <a:pt x="2542" y="79"/>
                  </a:cubicBezTo>
                  <a:lnTo>
                    <a:pt x="2542" y="60"/>
                  </a:lnTo>
                  <a:lnTo>
                    <a:pt x="2542" y="19"/>
                  </a:lnTo>
                  <a:cubicBezTo>
                    <a:pt x="2523" y="19"/>
                    <a:pt x="2523" y="0"/>
                    <a:pt x="2523" y="0"/>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1" name="Google Shape;831;p39"/>
            <p:cNvSpPr/>
            <p:nvPr/>
          </p:nvSpPr>
          <p:spPr>
            <a:xfrm>
              <a:off x="480585" y="4115444"/>
              <a:ext cx="65305" cy="5973"/>
            </a:xfrm>
            <a:custGeom>
              <a:avLst/>
              <a:gdLst/>
              <a:ahLst/>
              <a:cxnLst/>
              <a:rect l="l" t="t" r="r" b="b"/>
              <a:pathLst>
                <a:path w="2329" h="213" extrusionOk="0">
                  <a:moveTo>
                    <a:pt x="0" y="0"/>
                  </a:moveTo>
                  <a:cubicBezTo>
                    <a:pt x="0" y="19"/>
                    <a:pt x="19" y="42"/>
                    <a:pt x="19" y="60"/>
                  </a:cubicBezTo>
                  <a:lnTo>
                    <a:pt x="19" y="116"/>
                  </a:lnTo>
                  <a:cubicBezTo>
                    <a:pt x="37" y="158"/>
                    <a:pt x="37" y="194"/>
                    <a:pt x="56" y="213"/>
                  </a:cubicBezTo>
                  <a:lnTo>
                    <a:pt x="2273" y="213"/>
                  </a:lnTo>
                  <a:cubicBezTo>
                    <a:pt x="2310" y="158"/>
                    <a:pt x="2329" y="97"/>
                    <a:pt x="2329" y="42"/>
                  </a:cubicBezTo>
                  <a:lnTo>
                    <a:pt x="2329" y="0"/>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2" name="Google Shape;832;p39"/>
            <p:cNvSpPr/>
            <p:nvPr/>
          </p:nvSpPr>
          <p:spPr>
            <a:xfrm>
              <a:off x="477332" y="4040437"/>
              <a:ext cx="71810" cy="7543"/>
            </a:xfrm>
            <a:custGeom>
              <a:avLst/>
              <a:gdLst/>
              <a:ahLst/>
              <a:cxnLst/>
              <a:rect l="l" t="t" r="r" b="b"/>
              <a:pathLst>
                <a:path w="2561" h="269" extrusionOk="0">
                  <a:moveTo>
                    <a:pt x="2408" y="0"/>
                  </a:moveTo>
                  <a:lnTo>
                    <a:pt x="2445" y="194"/>
                  </a:lnTo>
                  <a:lnTo>
                    <a:pt x="2061" y="194"/>
                  </a:lnTo>
                  <a:lnTo>
                    <a:pt x="2020" y="176"/>
                  </a:lnTo>
                  <a:lnTo>
                    <a:pt x="1521" y="176"/>
                  </a:lnTo>
                  <a:lnTo>
                    <a:pt x="1040" y="153"/>
                  </a:lnTo>
                  <a:lnTo>
                    <a:pt x="19" y="134"/>
                  </a:lnTo>
                  <a:cubicBezTo>
                    <a:pt x="1" y="176"/>
                    <a:pt x="1" y="213"/>
                    <a:pt x="1" y="268"/>
                  </a:cubicBezTo>
                  <a:lnTo>
                    <a:pt x="2560" y="268"/>
                  </a:lnTo>
                  <a:lnTo>
                    <a:pt x="2560" y="213"/>
                  </a:lnTo>
                  <a:lnTo>
                    <a:pt x="2560" y="194"/>
                  </a:lnTo>
                  <a:lnTo>
                    <a:pt x="2560" y="176"/>
                  </a:lnTo>
                  <a:lnTo>
                    <a:pt x="2560" y="153"/>
                  </a:lnTo>
                  <a:lnTo>
                    <a:pt x="2560" y="134"/>
                  </a:lnTo>
                  <a:lnTo>
                    <a:pt x="2560" y="97"/>
                  </a:lnTo>
                  <a:cubicBezTo>
                    <a:pt x="2560" y="97"/>
                    <a:pt x="2542" y="97"/>
                    <a:pt x="2542" y="79"/>
                  </a:cubicBezTo>
                  <a:lnTo>
                    <a:pt x="2542" y="60"/>
                  </a:lnTo>
                  <a:lnTo>
                    <a:pt x="2542" y="19"/>
                  </a:lnTo>
                  <a:cubicBezTo>
                    <a:pt x="2523" y="19"/>
                    <a:pt x="2523" y="0"/>
                    <a:pt x="2523"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3" name="Google Shape;833;p39"/>
            <p:cNvSpPr/>
            <p:nvPr/>
          </p:nvSpPr>
          <p:spPr>
            <a:xfrm>
              <a:off x="481090" y="4115444"/>
              <a:ext cx="64800" cy="5973"/>
            </a:xfrm>
            <a:custGeom>
              <a:avLst/>
              <a:gdLst/>
              <a:ahLst/>
              <a:cxnLst/>
              <a:rect l="l" t="t" r="r" b="b"/>
              <a:pathLst>
                <a:path w="2311" h="213" extrusionOk="0">
                  <a:moveTo>
                    <a:pt x="2177" y="0"/>
                  </a:moveTo>
                  <a:lnTo>
                    <a:pt x="2140" y="158"/>
                  </a:lnTo>
                  <a:lnTo>
                    <a:pt x="1" y="116"/>
                  </a:lnTo>
                  <a:lnTo>
                    <a:pt x="1" y="116"/>
                  </a:lnTo>
                  <a:cubicBezTo>
                    <a:pt x="19" y="158"/>
                    <a:pt x="19" y="194"/>
                    <a:pt x="38" y="213"/>
                  </a:cubicBezTo>
                  <a:lnTo>
                    <a:pt x="2255" y="213"/>
                  </a:lnTo>
                  <a:cubicBezTo>
                    <a:pt x="2292" y="158"/>
                    <a:pt x="2311" y="79"/>
                    <a:pt x="2311"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39"/>
            <p:cNvSpPr/>
            <p:nvPr/>
          </p:nvSpPr>
          <p:spPr>
            <a:xfrm>
              <a:off x="478370" y="4047951"/>
              <a:ext cx="70240" cy="7150"/>
            </a:xfrm>
            <a:custGeom>
              <a:avLst/>
              <a:gdLst/>
              <a:ahLst/>
              <a:cxnLst/>
              <a:rect l="l" t="t" r="r" b="b"/>
              <a:pathLst>
                <a:path w="2505" h="255" extrusionOk="0">
                  <a:moveTo>
                    <a:pt x="1" y="0"/>
                  </a:moveTo>
                  <a:lnTo>
                    <a:pt x="1" y="97"/>
                  </a:lnTo>
                  <a:lnTo>
                    <a:pt x="504" y="139"/>
                  </a:lnTo>
                  <a:lnTo>
                    <a:pt x="1003" y="157"/>
                  </a:lnTo>
                  <a:lnTo>
                    <a:pt x="1502" y="194"/>
                  </a:lnTo>
                  <a:lnTo>
                    <a:pt x="1544" y="194"/>
                  </a:lnTo>
                  <a:lnTo>
                    <a:pt x="1752" y="213"/>
                  </a:lnTo>
                  <a:lnTo>
                    <a:pt x="2006" y="231"/>
                  </a:lnTo>
                  <a:lnTo>
                    <a:pt x="2043" y="231"/>
                  </a:lnTo>
                  <a:lnTo>
                    <a:pt x="2505" y="254"/>
                  </a:lnTo>
                  <a:cubicBezTo>
                    <a:pt x="2505" y="176"/>
                    <a:pt x="2505" y="79"/>
                    <a:pt x="248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39"/>
            <p:cNvSpPr/>
            <p:nvPr/>
          </p:nvSpPr>
          <p:spPr>
            <a:xfrm>
              <a:off x="398568" y="4007518"/>
              <a:ext cx="21002" cy="118189"/>
            </a:xfrm>
            <a:custGeom>
              <a:avLst/>
              <a:gdLst/>
              <a:ahLst/>
              <a:cxnLst/>
              <a:rect l="l" t="t" r="r" b="b"/>
              <a:pathLst>
                <a:path w="749" h="4215" extrusionOk="0">
                  <a:moveTo>
                    <a:pt x="37" y="0"/>
                  </a:moveTo>
                  <a:cubicBezTo>
                    <a:pt x="37" y="79"/>
                    <a:pt x="37" y="171"/>
                    <a:pt x="56" y="250"/>
                  </a:cubicBezTo>
                  <a:lnTo>
                    <a:pt x="56" y="463"/>
                  </a:lnTo>
                  <a:lnTo>
                    <a:pt x="56" y="597"/>
                  </a:lnTo>
                  <a:lnTo>
                    <a:pt x="56" y="846"/>
                  </a:lnTo>
                  <a:cubicBezTo>
                    <a:pt x="74" y="1077"/>
                    <a:pt x="74" y="1327"/>
                    <a:pt x="74" y="1558"/>
                  </a:cubicBezTo>
                  <a:cubicBezTo>
                    <a:pt x="74" y="1886"/>
                    <a:pt x="74" y="2195"/>
                    <a:pt x="56" y="2523"/>
                  </a:cubicBezTo>
                  <a:cubicBezTo>
                    <a:pt x="56" y="2944"/>
                    <a:pt x="37" y="3350"/>
                    <a:pt x="37" y="3752"/>
                  </a:cubicBezTo>
                  <a:cubicBezTo>
                    <a:pt x="19" y="3831"/>
                    <a:pt x="19" y="3928"/>
                    <a:pt x="19" y="4025"/>
                  </a:cubicBezTo>
                  <a:lnTo>
                    <a:pt x="19" y="4080"/>
                  </a:lnTo>
                  <a:cubicBezTo>
                    <a:pt x="19" y="4122"/>
                    <a:pt x="0" y="4177"/>
                    <a:pt x="0" y="4214"/>
                  </a:cubicBezTo>
                  <a:lnTo>
                    <a:pt x="536" y="4214"/>
                  </a:lnTo>
                  <a:cubicBezTo>
                    <a:pt x="555" y="4177"/>
                    <a:pt x="555" y="4141"/>
                    <a:pt x="555" y="4099"/>
                  </a:cubicBezTo>
                  <a:lnTo>
                    <a:pt x="578" y="4080"/>
                  </a:lnTo>
                  <a:lnTo>
                    <a:pt x="578" y="4062"/>
                  </a:lnTo>
                  <a:lnTo>
                    <a:pt x="578" y="4043"/>
                  </a:lnTo>
                  <a:lnTo>
                    <a:pt x="578" y="4025"/>
                  </a:lnTo>
                  <a:cubicBezTo>
                    <a:pt x="578" y="4007"/>
                    <a:pt x="578" y="3965"/>
                    <a:pt x="596" y="3946"/>
                  </a:cubicBezTo>
                  <a:lnTo>
                    <a:pt x="596" y="3928"/>
                  </a:lnTo>
                  <a:cubicBezTo>
                    <a:pt x="596" y="3868"/>
                    <a:pt x="615" y="3831"/>
                    <a:pt x="615" y="3794"/>
                  </a:cubicBezTo>
                  <a:lnTo>
                    <a:pt x="615" y="3752"/>
                  </a:lnTo>
                  <a:lnTo>
                    <a:pt x="615" y="3734"/>
                  </a:lnTo>
                  <a:cubicBezTo>
                    <a:pt x="633" y="3618"/>
                    <a:pt x="652" y="3503"/>
                    <a:pt x="652" y="3387"/>
                  </a:cubicBezTo>
                  <a:lnTo>
                    <a:pt x="652" y="3369"/>
                  </a:lnTo>
                  <a:cubicBezTo>
                    <a:pt x="670" y="3332"/>
                    <a:pt x="670" y="3290"/>
                    <a:pt x="670" y="3272"/>
                  </a:cubicBezTo>
                  <a:lnTo>
                    <a:pt x="670" y="3235"/>
                  </a:lnTo>
                  <a:cubicBezTo>
                    <a:pt x="670" y="3198"/>
                    <a:pt x="670" y="3175"/>
                    <a:pt x="693" y="3138"/>
                  </a:cubicBezTo>
                  <a:lnTo>
                    <a:pt x="693" y="3101"/>
                  </a:lnTo>
                  <a:lnTo>
                    <a:pt x="693" y="3004"/>
                  </a:lnTo>
                  <a:cubicBezTo>
                    <a:pt x="693" y="2967"/>
                    <a:pt x="693" y="2925"/>
                    <a:pt x="712" y="2888"/>
                  </a:cubicBezTo>
                  <a:lnTo>
                    <a:pt x="712" y="2773"/>
                  </a:lnTo>
                  <a:lnTo>
                    <a:pt x="712" y="2754"/>
                  </a:lnTo>
                  <a:lnTo>
                    <a:pt x="712" y="2657"/>
                  </a:lnTo>
                  <a:cubicBezTo>
                    <a:pt x="712" y="2639"/>
                    <a:pt x="712" y="2620"/>
                    <a:pt x="730" y="2620"/>
                  </a:cubicBezTo>
                  <a:lnTo>
                    <a:pt x="730" y="2597"/>
                  </a:lnTo>
                  <a:lnTo>
                    <a:pt x="730" y="2523"/>
                  </a:lnTo>
                  <a:lnTo>
                    <a:pt x="730" y="2274"/>
                  </a:lnTo>
                  <a:lnTo>
                    <a:pt x="730" y="2251"/>
                  </a:lnTo>
                  <a:lnTo>
                    <a:pt x="730" y="2158"/>
                  </a:lnTo>
                  <a:lnTo>
                    <a:pt x="730" y="2117"/>
                  </a:lnTo>
                  <a:cubicBezTo>
                    <a:pt x="749" y="2080"/>
                    <a:pt x="749" y="2043"/>
                    <a:pt x="749" y="2020"/>
                  </a:cubicBezTo>
                  <a:lnTo>
                    <a:pt x="749" y="2001"/>
                  </a:lnTo>
                  <a:lnTo>
                    <a:pt x="749" y="1886"/>
                  </a:lnTo>
                  <a:lnTo>
                    <a:pt x="749" y="1867"/>
                  </a:lnTo>
                  <a:cubicBezTo>
                    <a:pt x="749" y="1539"/>
                    <a:pt x="730" y="1211"/>
                    <a:pt x="730" y="888"/>
                  </a:cubicBezTo>
                  <a:cubicBezTo>
                    <a:pt x="730" y="865"/>
                    <a:pt x="712" y="846"/>
                    <a:pt x="712" y="809"/>
                  </a:cubicBezTo>
                  <a:lnTo>
                    <a:pt x="712" y="749"/>
                  </a:lnTo>
                  <a:lnTo>
                    <a:pt x="712" y="694"/>
                  </a:lnTo>
                  <a:lnTo>
                    <a:pt x="712" y="597"/>
                  </a:lnTo>
                  <a:lnTo>
                    <a:pt x="712" y="560"/>
                  </a:lnTo>
                  <a:cubicBezTo>
                    <a:pt x="693" y="541"/>
                    <a:pt x="693" y="499"/>
                    <a:pt x="693" y="481"/>
                  </a:cubicBezTo>
                  <a:lnTo>
                    <a:pt x="693" y="310"/>
                  </a:lnTo>
                  <a:cubicBezTo>
                    <a:pt x="670" y="287"/>
                    <a:pt x="670" y="268"/>
                    <a:pt x="670" y="250"/>
                  </a:cubicBezTo>
                  <a:lnTo>
                    <a:pt x="670" y="231"/>
                  </a:lnTo>
                  <a:lnTo>
                    <a:pt x="670" y="171"/>
                  </a:lnTo>
                  <a:lnTo>
                    <a:pt x="670" y="134"/>
                  </a:lnTo>
                  <a:cubicBezTo>
                    <a:pt x="670" y="98"/>
                    <a:pt x="652" y="56"/>
                    <a:pt x="652"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39"/>
            <p:cNvSpPr/>
            <p:nvPr/>
          </p:nvSpPr>
          <p:spPr>
            <a:xfrm>
              <a:off x="342320" y="4007518"/>
              <a:ext cx="25965" cy="118189"/>
            </a:xfrm>
            <a:custGeom>
              <a:avLst/>
              <a:gdLst/>
              <a:ahLst/>
              <a:cxnLst/>
              <a:rect l="l" t="t" r="r" b="b"/>
              <a:pathLst>
                <a:path w="926" h="4215" extrusionOk="0">
                  <a:moveTo>
                    <a:pt x="274" y="0"/>
                  </a:moveTo>
                  <a:cubicBezTo>
                    <a:pt x="232" y="0"/>
                    <a:pt x="195" y="37"/>
                    <a:pt x="195" y="79"/>
                  </a:cubicBezTo>
                  <a:cubicBezTo>
                    <a:pt x="158" y="250"/>
                    <a:pt x="135" y="426"/>
                    <a:pt x="116" y="597"/>
                  </a:cubicBezTo>
                  <a:lnTo>
                    <a:pt x="116" y="731"/>
                  </a:lnTo>
                  <a:cubicBezTo>
                    <a:pt x="1" y="1789"/>
                    <a:pt x="61" y="2791"/>
                    <a:pt x="274" y="3734"/>
                  </a:cubicBezTo>
                  <a:cubicBezTo>
                    <a:pt x="292" y="3812"/>
                    <a:pt x="311" y="3909"/>
                    <a:pt x="329" y="4007"/>
                  </a:cubicBezTo>
                  <a:lnTo>
                    <a:pt x="329" y="4025"/>
                  </a:lnTo>
                  <a:cubicBezTo>
                    <a:pt x="347" y="4043"/>
                    <a:pt x="347" y="4062"/>
                    <a:pt x="347" y="4062"/>
                  </a:cubicBezTo>
                  <a:cubicBezTo>
                    <a:pt x="347" y="4099"/>
                    <a:pt x="366" y="4122"/>
                    <a:pt x="366" y="4159"/>
                  </a:cubicBezTo>
                  <a:cubicBezTo>
                    <a:pt x="389" y="4196"/>
                    <a:pt x="408" y="4214"/>
                    <a:pt x="445" y="4214"/>
                  </a:cubicBezTo>
                  <a:lnTo>
                    <a:pt x="925" y="4214"/>
                  </a:lnTo>
                  <a:cubicBezTo>
                    <a:pt x="925" y="4177"/>
                    <a:pt x="907" y="4122"/>
                    <a:pt x="907" y="4080"/>
                  </a:cubicBezTo>
                  <a:cubicBezTo>
                    <a:pt x="907" y="4062"/>
                    <a:pt x="907" y="4043"/>
                    <a:pt x="888" y="4025"/>
                  </a:cubicBezTo>
                  <a:lnTo>
                    <a:pt x="888" y="4007"/>
                  </a:lnTo>
                  <a:cubicBezTo>
                    <a:pt x="888" y="3909"/>
                    <a:pt x="870" y="3812"/>
                    <a:pt x="851" y="3734"/>
                  </a:cubicBezTo>
                  <a:cubicBezTo>
                    <a:pt x="736" y="2810"/>
                    <a:pt x="694" y="1812"/>
                    <a:pt x="754" y="772"/>
                  </a:cubicBezTo>
                  <a:cubicBezTo>
                    <a:pt x="754" y="712"/>
                    <a:pt x="773" y="657"/>
                    <a:pt x="773" y="597"/>
                  </a:cubicBezTo>
                  <a:cubicBezTo>
                    <a:pt x="791" y="402"/>
                    <a:pt x="791" y="195"/>
                    <a:pt x="8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39"/>
            <p:cNvSpPr/>
            <p:nvPr/>
          </p:nvSpPr>
          <p:spPr>
            <a:xfrm>
              <a:off x="361247" y="4007518"/>
              <a:ext cx="22180" cy="118189"/>
            </a:xfrm>
            <a:custGeom>
              <a:avLst/>
              <a:gdLst/>
              <a:ahLst/>
              <a:cxnLst/>
              <a:rect l="l" t="t" r="r" b="b"/>
              <a:pathLst>
                <a:path w="791" h="4215" extrusionOk="0">
                  <a:moveTo>
                    <a:pt x="135" y="0"/>
                  </a:moveTo>
                  <a:cubicBezTo>
                    <a:pt x="1" y="1502"/>
                    <a:pt x="38" y="2944"/>
                    <a:pt x="250" y="4214"/>
                  </a:cubicBezTo>
                  <a:lnTo>
                    <a:pt x="791" y="4214"/>
                  </a:lnTo>
                  <a:cubicBezTo>
                    <a:pt x="712" y="2944"/>
                    <a:pt x="712" y="1502"/>
                    <a:pt x="754"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39"/>
            <p:cNvSpPr/>
            <p:nvPr/>
          </p:nvSpPr>
          <p:spPr>
            <a:xfrm>
              <a:off x="381716" y="4007518"/>
              <a:ext cx="18955" cy="118189"/>
            </a:xfrm>
            <a:custGeom>
              <a:avLst/>
              <a:gdLst/>
              <a:ahLst/>
              <a:cxnLst/>
              <a:rect l="l" t="t" r="r" b="b"/>
              <a:pathLst>
                <a:path w="676" h="4215" extrusionOk="0">
                  <a:moveTo>
                    <a:pt x="24" y="0"/>
                  </a:moveTo>
                  <a:lnTo>
                    <a:pt x="24" y="250"/>
                  </a:lnTo>
                  <a:lnTo>
                    <a:pt x="24" y="444"/>
                  </a:lnTo>
                  <a:cubicBezTo>
                    <a:pt x="24" y="499"/>
                    <a:pt x="24" y="541"/>
                    <a:pt x="1" y="597"/>
                  </a:cubicBezTo>
                  <a:lnTo>
                    <a:pt x="1" y="809"/>
                  </a:lnTo>
                  <a:lnTo>
                    <a:pt x="1" y="1636"/>
                  </a:lnTo>
                  <a:lnTo>
                    <a:pt x="1" y="2597"/>
                  </a:lnTo>
                  <a:cubicBezTo>
                    <a:pt x="24" y="3004"/>
                    <a:pt x="24" y="3369"/>
                    <a:pt x="42" y="3752"/>
                  </a:cubicBezTo>
                  <a:cubicBezTo>
                    <a:pt x="42" y="3831"/>
                    <a:pt x="42" y="3928"/>
                    <a:pt x="61" y="4025"/>
                  </a:cubicBezTo>
                  <a:lnTo>
                    <a:pt x="61" y="4214"/>
                  </a:lnTo>
                  <a:lnTo>
                    <a:pt x="601" y="4214"/>
                  </a:lnTo>
                  <a:cubicBezTo>
                    <a:pt x="601" y="4177"/>
                    <a:pt x="620" y="4122"/>
                    <a:pt x="620" y="4080"/>
                  </a:cubicBezTo>
                  <a:lnTo>
                    <a:pt x="620" y="4025"/>
                  </a:lnTo>
                  <a:cubicBezTo>
                    <a:pt x="620" y="3928"/>
                    <a:pt x="620" y="3831"/>
                    <a:pt x="638" y="3752"/>
                  </a:cubicBezTo>
                  <a:cubicBezTo>
                    <a:pt x="638" y="3350"/>
                    <a:pt x="657" y="2944"/>
                    <a:pt x="657" y="2523"/>
                  </a:cubicBezTo>
                  <a:cubicBezTo>
                    <a:pt x="675" y="2195"/>
                    <a:pt x="675" y="1886"/>
                    <a:pt x="675" y="1558"/>
                  </a:cubicBezTo>
                  <a:cubicBezTo>
                    <a:pt x="675" y="1327"/>
                    <a:pt x="675" y="1077"/>
                    <a:pt x="657" y="846"/>
                  </a:cubicBezTo>
                  <a:lnTo>
                    <a:pt x="657" y="597"/>
                  </a:lnTo>
                  <a:lnTo>
                    <a:pt x="657" y="463"/>
                  </a:lnTo>
                  <a:lnTo>
                    <a:pt x="657" y="250"/>
                  </a:lnTo>
                  <a:cubicBezTo>
                    <a:pt x="638" y="171"/>
                    <a:pt x="638" y="79"/>
                    <a:pt x="6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39"/>
            <p:cNvSpPr/>
            <p:nvPr/>
          </p:nvSpPr>
          <p:spPr>
            <a:xfrm>
              <a:off x="398568" y="4007518"/>
              <a:ext cx="3253" cy="118189"/>
            </a:xfrm>
            <a:custGeom>
              <a:avLst/>
              <a:gdLst/>
              <a:ahLst/>
              <a:cxnLst/>
              <a:rect l="l" t="t" r="r" b="b"/>
              <a:pathLst>
                <a:path w="116" h="4215" extrusionOk="0">
                  <a:moveTo>
                    <a:pt x="37" y="0"/>
                  </a:moveTo>
                  <a:cubicBezTo>
                    <a:pt x="37" y="79"/>
                    <a:pt x="37" y="171"/>
                    <a:pt x="56" y="250"/>
                  </a:cubicBezTo>
                  <a:lnTo>
                    <a:pt x="56" y="463"/>
                  </a:lnTo>
                  <a:lnTo>
                    <a:pt x="56" y="597"/>
                  </a:lnTo>
                  <a:lnTo>
                    <a:pt x="56" y="846"/>
                  </a:lnTo>
                  <a:cubicBezTo>
                    <a:pt x="74" y="1077"/>
                    <a:pt x="74" y="1327"/>
                    <a:pt x="74" y="1558"/>
                  </a:cubicBezTo>
                  <a:cubicBezTo>
                    <a:pt x="74" y="1886"/>
                    <a:pt x="74" y="2195"/>
                    <a:pt x="56" y="2523"/>
                  </a:cubicBezTo>
                  <a:cubicBezTo>
                    <a:pt x="56" y="2944"/>
                    <a:pt x="37" y="3350"/>
                    <a:pt x="37" y="3752"/>
                  </a:cubicBezTo>
                  <a:cubicBezTo>
                    <a:pt x="19" y="3831"/>
                    <a:pt x="19" y="3928"/>
                    <a:pt x="19" y="4025"/>
                  </a:cubicBezTo>
                  <a:lnTo>
                    <a:pt x="19" y="4080"/>
                  </a:lnTo>
                  <a:cubicBezTo>
                    <a:pt x="19" y="4122"/>
                    <a:pt x="0" y="4177"/>
                    <a:pt x="0" y="4214"/>
                  </a:cubicBezTo>
                  <a:lnTo>
                    <a:pt x="56" y="4214"/>
                  </a:lnTo>
                  <a:lnTo>
                    <a:pt x="56" y="4025"/>
                  </a:lnTo>
                  <a:cubicBezTo>
                    <a:pt x="74" y="3928"/>
                    <a:pt x="74" y="3831"/>
                    <a:pt x="74" y="3752"/>
                  </a:cubicBezTo>
                  <a:cubicBezTo>
                    <a:pt x="74" y="3660"/>
                    <a:pt x="74" y="3563"/>
                    <a:pt x="93" y="3484"/>
                  </a:cubicBezTo>
                  <a:cubicBezTo>
                    <a:pt x="93" y="3156"/>
                    <a:pt x="116" y="2828"/>
                    <a:pt x="116" y="2505"/>
                  </a:cubicBezTo>
                  <a:lnTo>
                    <a:pt x="116" y="1539"/>
                  </a:lnTo>
                  <a:lnTo>
                    <a:pt x="116" y="846"/>
                  </a:lnTo>
                  <a:cubicBezTo>
                    <a:pt x="116" y="772"/>
                    <a:pt x="116" y="675"/>
                    <a:pt x="93" y="597"/>
                  </a:cubicBezTo>
                  <a:lnTo>
                    <a:pt x="93" y="463"/>
                  </a:lnTo>
                  <a:lnTo>
                    <a:pt x="93" y="250"/>
                  </a:lnTo>
                  <a:lnTo>
                    <a:pt x="93"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39"/>
            <p:cNvSpPr/>
            <p:nvPr/>
          </p:nvSpPr>
          <p:spPr>
            <a:xfrm>
              <a:off x="413597" y="4007518"/>
              <a:ext cx="25937" cy="118189"/>
            </a:xfrm>
            <a:custGeom>
              <a:avLst/>
              <a:gdLst/>
              <a:ahLst/>
              <a:cxnLst/>
              <a:rect l="l" t="t" r="r" b="b"/>
              <a:pathLst>
                <a:path w="925" h="4215" extrusionOk="0">
                  <a:moveTo>
                    <a:pt x="116" y="0"/>
                  </a:moveTo>
                  <a:cubicBezTo>
                    <a:pt x="116" y="56"/>
                    <a:pt x="134" y="98"/>
                    <a:pt x="134" y="134"/>
                  </a:cubicBezTo>
                  <a:lnTo>
                    <a:pt x="134" y="171"/>
                  </a:lnTo>
                  <a:lnTo>
                    <a:pt x="134" y="250"/>
                  </a:lnTo>
                  <a:lnTo>
                    <a:pt x="134" y="287"/>
                  </a:lnTo>
                  <a:lnTo>
                    <a:pt x="157" y="310"/>
                  </a:lnTo>
                  <a:lnTo>
                    <a:pt x="157" y="402"/>
                  </a:lnTo>
                  <a:lnTo>
                    <a:pt x="157" y="481"/>
                  </a:lnTo>
                  <a:cubicBezTo>
                    <a:pt x="157" y="518"/>
                    <a:pt x="176" y="560"/>
                    <a:pt x="176" y="597"/>
                  </a:cubicBezTo>
                  <a:lnTo>
                    <a:pt x="176" y="694"/>
                  </a:lnTo>
                  <a:lnTo>
                    <a:pt x="176" y="749"/>
                  </a:lnTo>
                  <a:lnTo>
                    <a:pt x="176" y="772"/>
                  </a:lnTo>
                  <a:lnTo>
                    <a:pt x="176" y="809"/>
                  </a:lnTo>
                  <a:cubicBezTo>
                    <a:pt x="176" y="828"/>
                    <a:pt x="176" y="865"/>
                    <a:pt x="194" y="888"/>
                  </a:cubicBezTo>
                  <a:cubicBezTo>
                    <a:pt x="194" y="1211"/>
                    <a:pt x="213" y="1539"/>
                    <a:pt x="213" y="1867"/>
                  </a:cubicBezTo>
                  <a:lnTo>
                    <a:pt x="213" y="1886"/>
                  </a:lnTo>
                  <a:lnTo>
                    <a:pt x="213" y="2001"/>
                  </a:lnTo>
                  <a:lnTo>
                    <a:pt x="213" y="2020"/>
                  </a:lnTo>
                  <a:cubicBezTo>
                    <a:pt x="213" y="2043"/>
                    <a:pt x="213" y="2080"/>
                    <a:pt x="194" y="2117"/>
                  </a:cubicBezTo>
                  <a:lnTo>
                    <a:pt x="194" y="2158"/>
                  </a:lnTo>
                  <a:lnTo>
                    <a:pt x="194" y="2251"/>
                  </a:lnTo>
                  <a:lnTo>
                    <a:pt x="194" y="2274"/>
                  </a:lnTo>
                  <a:lnTo>
                    <a:pt x="194" y="2523"/>
                  </a:lnTo>
                  <a:lnTo>
                    <a:pt x="194" y="2620"/>
                  </a:lnTo>
                  <a:cubicBezTo>
                    <a:pt x="176" y="2620"/>
                    <a:pt x="176" y="2639"/>
                    <a:pt x="176" y="2657"/>
                  </a:cubicBezTo>
                  <a:lnTo>
                    <a:pt x="176" y="2754"/>
                  </a:lnTo>
                  <a:lnTo>
                    <a:pt x="176" y="2773"/>
                  </a:lnTo>
                  <a:lnTo>
                    <a:pt x="176" y="2888"/>
                  </a:lnTo>
                  <a:cubicBezTo>
                    <a:pt x="157" y="2967"/>
                    <a:pt x="157" y="3022"/>
                    <a:pt x="157" y="3101"/>
                  </a:cubicBezTo>
                  <a:lnTo>
                    <a:pt x="157" y="3138"/>
                  </a:lnTo>
                  <a:cubicBezTo>
                    <a:pt x="134" y="3175"/>
                    <a:pt x="134" y="3198"/>
                    <a:pt x="134" y="3235"/>
                  </a:cubicBezTo>
                  <a:lnTo>
                    <a:pt x="134" y="3272"/>
                  </a:lnTo>
                  <a:cubicBezTo>
                    <a:pt x="134" y="3290"/>
                    <a:pt x="134" y="3332"/>
                    <a:pt x="116" y="3369"/>
                  </a:cubicBezTo>
                  <a:lnTo>
                    <a:pt x="116" y="3387"/>
                  </a:lnTo>
                  <a:cubicBezTo>
                    <a:pt x="116" y="3503"/>
                    <a:pt x="97" y="3618"/>
                    <a:pt x="79" y="3734"/>
                  </a:cubicBezTo>
                  <a:lnTo>
                    <a:pt x="79" y="3752"/>
                  </a:lnTo>
                  <a:lnTo>
                    <a:pt x="79" y="3794"/>
                  </a:lnTo>
                  <a:cubicBezTo>
                    <a:pt x="79" y="3831"/>
                    <a:pt x="60" y="3868"/>
                    <a:pt x="60" y="3928"/>
                  </a:cubicBezTo>
                  <a:lnTo>
                    <a:pt x="60" y="3946"/>
                  </a:lnTo>
                  <a:cubicBezTo>
                    <a:pt x="60" y="3965"/>
                    <a:pt x="42" y="3983"/>
                    <a:pt x="42" y="4007"/>
                  </a:cubicBezTo>
                  <a:lnTo>
                    <a:pt x="42" y="4025"/>
                  </a:lnTo>
                  <a:lnTo>
                    <a:pt x="42" y="4043"/>
                  </a:lnTo>
                  <a:lnTo>
                    <a:pt x="42" y="4062"/>
                  </a:lnTo>
                  <a:lnTo>
                    <a:pt x="42" y="4080"/>
                  </a:lnTo>
                  <a:lnTo>
                    <a:pt x="19" y="4099"/>
                  </a:lnTo>
                  <a:cubicBezTo>
                    <a:pt x="19" y="4141"/>
                    <a:pt x="19" y="4177"/>
                    <a:pt x="0" y="4214"/>
                  </a:cubicBezTo>
                  <a:lnTo>
                    <a:pt x="481" y="4214"/>
                  </a:lnTo>
                  <a:cubicBezTo>
                    <a:pt x="522" y="4214"/>
                    <a:pt x="559" y="4196"/>
                    <a:pt x="559" y="4159"/>
                  </a:cubicBezTo>
                  <a:lnTo>
                    <a:pt x="578" y="4141"/>
                  </a:lnTo>
                  <a:cubicBezTo>
                    <a:pt x="578" y="4099"/>
                    <a:pt x="596" y="4062"/>
                    <a:pt x="596" y="4025"/>
                  </a:cubicBezTo>
                  <a:lnTo>
                    <a:pt x="596" y="4007"/>
                  </a:lnTo>
                  <a:cubicBezTo>
                    <a:pt x="638" y="3928"/>
                    <a:pt x="656" y="3831"/>
                    <a:pt x="675" y="3752"/>
                  </a:cubicBezTo>
                  <a:lnTo>
                    <a:pt x="675" y="3734"/>
                  </a:lnTo>
                  <a:cubicBezTo>
                    <a:pt x="869" y="2851"/>
                    <a:pt x="924" y="1904"/>
                    <a:pt x="850" y="925"/>
                  </a:cubicBezTo>
                  <a:cubicBezTo>
                    <a:pt x="827" y="809"/>
                    <a:pt x="827" y="694"/>
                    <a:pt x="809" y="597"/>
                  </a:cubicBezTo>
                  <a:cubicBezTo>
                    <a:pt x="809" y="481"/>
                    <a:pt x="790" y="365"/>
                    <a:pt x="772" y="250"/>
                  </a:cubicBezTo>
                  <a:cubicBezTo>
                    <a:pt x="772" y="195"/>
                    <a:pt x="753" y="134"/>
                    <a:pt x="753" y="79"/>
                  </a:cubicBezTo>
                  <a:cubicBezTo>
                    <a:pt x="735" y="37"/>
                    <a:pt x="712" y="0"/>
                    <a:pt x="6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39"/>
            <p:cNvSpPr/>
            <p:nvPr/>
          </p:nvSpPr>
          <p:spPr>
            <a:xfrm>
              <a:off x="361247" y="4007518"/>
              <a:ext cx="8188" cy="118189"/>
            </a:xfrm>
            <a:custGeom>
              <a:avLst/>
              <a:gdLst/>
              <a:ahLst/>
              <a:cxnLst/>
              <a:rect l="l" t="t" r="r" b="b"/>
              <a:pathLst>
                <a:path w="292" h="4215" extrusionOk="0">
                  <a:moveTo>
                    <a:pt x="135" y="0"/>
                  </a:moveTo>
                  <a:cubicBezTo>
                    <a:pt x="1" y="1502"/>
                    <a:pt x="38" y="2944"/>
                    <a:pt x="250" y="4214"/>
                  </a:cubicBezTo>
                  <a:lnTo>
                    <a:pt x="292" y="4214"/>
                  </a:lnTo>
                  <a:cubicBezTo>
                    <a:pt x="292" y="4141"/>
                    <a:pt x="269" y="4080"/>
                    <a:pt x="269" y="4007"/>
                  </a:cubicBezTo>
                  <a:cubicBezTo>
                    <a:pt x="250" y="3909"/>
                    <a:pt x="232" y="3812"/>
                    <a:pt x="232" y="3734"/>
                  </a:cubicBezTo>
                  <a:cubicBezTo>
                    <a:pt x="79" y="2579"/>
                    <a:pt x="61" y="1327"/>
                    <a:pt x="195"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39"/>
            <p:cNvSpPr/>
            <p:nvPr/>
          </p:nvSpPr>
          <p:spPr>
            <a:xfrm>
              <a:off x="381211" y="4007518"/>
              <a:ext cx="3253" cy="118189"/>
            </a:xfrm>
            <a:custGeom>
              <a:avLst/>
              <a:gdLst/>
              <a:ahLst/>
              <a:cxnLst/>
              <a:rect l="l" t="t" r="r" b="b"/>
              <a:pathLst>
                <a:path w="116" h="4215" extrusionOk="0">
                  <a:moveTo>
                    <a:pt x="42" y="0"/>
                  </a:moveTo>
                  <a:cubicBezTo>
                    <a:pt x="0" y="1502"/>
                    <a:pt x="0" y="2944"/>
                    <a:pt x="79" y="4214"/>
                  </a:cubicBezTo>
                  <a:lnTo>
                    <a:pt x="116" y="4214"/>
                  </a:lnTo>
                  <a:cubicBezTo>
                    <a:pt x="42" y="2944"/>
                    <a:pt x="19" y="1502"/>
                    <a:pt x="79"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39"/>
            <p:cNvSpPr/>
            <p:nvPr/>
          </p:nvSpPr>
          <p:spPr>
            <a:xfrm>
              <a:off x="350507" y="4005303"/>
              <a:ext cx="80980" cy="2243"/>
            </a:xfrm>
            <a:custGeom>
              <a:avLst/>
              <a:gdLst/>
              <a:ahLst/>
              <a:cxnLst/>
              <a:rect l="l" t="t" r="r" b="b"/>
              <a:pathLst>
                <a:path w="2888" h="80" extrusionOk="0">
                  <a:moveTo>
                    <a:pt x="37" y="1"/>
                  </a:moveTo>
                  <a:cubicBezTo>
                    <a:pt x="19" y="1"/>
                    <a:pt x="0" y="19"/>
                    <a:pt x="0" y="43"/>
                  </a:cubicBezTo>
                  <a:lnTo>
                    <a:pt x="0" y="79"/>
                  </a:lnTo>
                  <a:lnTo>
                    <a:pt x="2888" y="79"/>
                  </a:lnTo>
                  <a:lnTo>
                    <a:pt x="2888" y="43"/>
                  </a:lnTo>
                  <a:cubicBezTo>
                    <a:pt x="2888" y="19"/>
                    <a:pt x="2888" y="1"/>
                    <a:pt x="2846"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39"/>
            <p:cNvSpPr/>
            <p:nvPr/>
          </p:nvSpPr>
          <p:spPr>
            <a:xfrm>
              <a:off x="366182" y="4038866"/>
              <a:ext cx="50164" cy="42144"/>
            </a:xfrm>
            <a:custGeom>
              <a:avLst/>
              <a:gdLst/>
              <a:ahLst/>
              <a:cxnLst/>
              <a:rect l="l" t="t" r="r" b="b"/>
              <a:pathLst>
                <a:path w="1789" h="1503" extrusionOk="0">
                  <a:moveTo>
                    <a:pt x="365" y="1"/>
                  </a:moveTo>
                  <a:lnTo>
                    <a:pt x="0" y="828"/>
                  </a:lnTo>
                  <a:lnTo>
                    <a:pt x="1502" y="1502"/>
                  </a:lnTo>
                  <a:lnTo>
                    <a:pt x="1788" y="712"/>
                  </a:lnTo>
                  <a:lnTo>
                    <a:pt x="365"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39"/>
            <p:cNvSpPr/>
            <p:nvPr/>
          </p:nvSpPr>
          <p:spPr>
            <a:xfrm>
              <a:off x="413597" y="4007518"/>
              <a:ext cx="8188" cy="118189"/>
            </a:xfrm>
            <a:custGeom>
              <a:avLst/>
              <a:gdLst/>
              <a:ahLst/>
              <a:cxnLst/>
              <a:rect l="l" t="t" r="r" b="b"/>
              <a:pathLst>
                <a:path w="292" h="4215" extrusionOk="0">
                  <a:moveTo>
                    <a:pt x="116" y="0"/>
                  </a:moveTo>
                  <a:cubicBezTo>
                    <a:pt x="116" y="56"/>
                    <a:pt x="134" y="98"/>
                    <a:pt x="134" y="134"/>
                  </a:cubicBezTo>
                  <a:lnTo>
                    <a:pt x="134" y="171"/>
                  </a:lnTo>
                  <a:lnTo>
                    <a:pt x="134" y="231"/>
                  </a:lnTo>
                  <a:lnTo>
                    <a:pt x="134" y="250"/>
                  </a:lnTo>
                  <a:lnTo>
                    <a:pt x="134" y="287"/>
                  </a:lnTo>
                  <a:lnTo>
                    <a:pt x="157" y="310"/>
                  </a:lnTo>
                  <a:lnTo>
                    <a:pt x="157" y="402"/>
                  </a:lnTo>
                  <a:lnTo>
                    <a:pt x="157" y="481"/>
                  </a:lnTo>
                  <a:cubicBezTo>
                    <a:pt x="157" y="499"/>
                    <a:pt x="157" y="541"/>
                    <a:pt x="176" y="560"/>
                  </a:cubicBezTo>
                  <a:lnTo>
                    <a:pt x="176" y="597"/>
                  </a:lnTo>
                  <a:lnTo>
                    <a:pt x="176" y="694"/>
                  </a:lnTo>
                  <a:lnTo>
                    <a:pt x="176" y="772"/>
                  </a:lnTo>
                  <a:cubicBezTo>
                    <a:pt x="176" y="809"/>
                    <a:pt x="176" y="846"/>
                    <a:pt x="194" y="888"/>
                  </a:cubicBezTo>
                  <a:cubicBezTo>
                    <a:pt x="194" y="1211"/>
                    <a:pt x="213" y="1539"/>
                    <a:pt x="213" y="1867"/>
                  </a:cubicBezTo>
                  <a:lnTo>
                    <a:pt x="213" y="1886"/>
                  </a:lnTo>
                  <a:lnTo>
                    <a:pt x="213" y="2001"/>
                  </a:lnTo>
                  <a:lnTo>
                    <a:pt x="213" y="2020"/>
                  </a:lnTo>
                  <a:cubicBezTo>
                    <a:pt x="213" y="2043"/>
                    <a:pt x="213" y="2080"/>
                    <a:pt x="194" y="2117"/>
                  </a:cubicBezTo>
                  <a:lnTo>
                    <a:pt x="194" y="2158"/>
                  </a:lnTo>
                  <a:lnTo>
                    <a:pt x="194" y="2251"/>
                  </a:lnTo>
                  <a:lnTo>
                    <a:pt x="194" y="2274"/>
                  </a:lnTo>
                  <a:lnTo>
                    <a:pt x="194" y="2523"/>
                  </a:lnTo>
                  <a:lnTo>
                    <a:pt x="194" y="2597"/>
                  </a:lnTo>
                  <a:lnTo>
                    <a:pt x="194" y="2620"/>
                  </a:lnTo>
                  <a:cubicBezTo>
                    <a:pt x="176" y="2620"/>
                    <a:pt x="176" y="2639"/>
                    <a:pt x="176" y="2657"/>
                  </a:cubicBezTo>
                  <a:lnTo>
                    <a:pt x="176" y="2754"/>
                  </a:lnTo>
                  <a:lnTo>
                    <a:pt x="176" y="2773"/>
                  </a:lnTo>
                  <a:lnTo>
                    <a:pt x="176" y="2888"/>
                  </a:lnTo>
                  <a:cubicBezTo>
                    <a:pt x="157" y="2925"/>
                    <a:pt x="157" y="2967"/>
                    <a:pt x="157" y="3004"/>
                  </a:cubicBezTo>
                  <a:lnTo>
                    <a:pt x="157" y="3101"/>
                  </a:lnTo>
                  <a:lnTo>
                    <a:pt x="157" y="3138"/>
                  </a:lnTo>
                  <a:cubicBezTo>
                    <a:pt x="134" y="3175"/>
                    <a:pt x="134" y="3198"/>
                    <a:pt x="134" y="3235"/>
                  </a:cubicBezTo>
                  <a:lnTo>
                    <a:pt x="134" y="3272"/>
                  </a:lnTo>
                  <a:cubicBezTo>
                    <a:pt x="134" y="3290"/>
                    <a:pt x="134" y="3332"/>
                    <a:pt x="116" y="3369"/>
                  </a:cubicBezTo>
                  <a:lnTo>
                    <a:pt x="116" y="3387"/>
                  </a:lnTo>
                  <a:cubicBezTo>
                    <a:pt x="116" y="3503"/>
                    <a:pt x="97" y="3618"/>
                    <a:pt x="79" y="3734"/>
                  </a:cubicBezTo>
                  <a:lnTo>
                    <a:pt x="79" y="3752"/>
                  </a:lnTo>
                  <a:lnTo>
                    <a:pt x="79" y="3794"/>
                  </a:lnTo>
                  <a:cubicBezTo>
                    <a:pt x="79" y="3831"/>
                    <a:pt x="60" y="3868"/>
                    <a:pt x="60" y="3928"/>
                  </a:cubicBezTo>
                  <a:lnTo>
                    <a:pt x="60" y="3946"/>
                  </a:lnTo>
                  <a:cubicBezTo>
                    <a:pt x="60" y="3965"/>
                    <a:pt x="42" y="3983"/>
                    <a:pt x="42" y="4007"/>
                  </a:cubicBezTo>
                  <a:lnTo>
                    <a:pt x="42" y="4025"/>
                  </a:lnTo>
                  <a:lnTo>
                    <a:pt x="42" y="4043"/>
                  </a:lnTo>
                  <a:lnTo>
                    <a:pt x="42" y="4062"/>
                  </a:lnTo>
                  <a:lnTo>
                    <a:pt x="42" y="4080"/>
                  </a:lnTo>
                  <a:lnTo>
                    <a:pt x="19" y="4099"/>
                  </a:lnTo>
                  <a:cubicBezTo>
                    <a:pt x="19" y="4141"/>
                    <a:pt x="19" y="4177"/>
                    <a:pt x="0" y="4214"/>
                  </a:cubicBezTo>
                  <a:lnTo>
                    <a:pt x="60" y="4214"/>
                  </a:lnTo>
                  <a:cubicBezTo>
                    <a:pt x="79" y="4159"/>
                    <a:pt x="79" y="4080"/>
                    <a:pt x="97" y="4025"/>
                  </a:cubicBezTo>
                  <a:cubicBezTo>
                    <a:pt x="116" y="3928"/>
                    <a:pt x="116" y="3831"/>
                    <a:pt x="134" y="3752"/>
                  </a:cubicBezTo>
                  <a:cubicBezTo>
                    <a:pt x="250" y="2851"/>
                    <a:pt x="291" y="1886"/>
                    <a:pt x="231" y="888"/>
                  </a:cubicBezTo>
                  <a:lnTo>
                    <a:pt x="231" y="597"/>
                  </a:lnTo>
                  <a:cubicBezTo>
                    <a:pt x="213" y="560"/>
                    <a:pt x="213" y="518"/>
                    <a:pt x="213" y="481"/>
                  </a:cubicBezTo>
                  <a:cubicBezTo>
                    <a:pt x="213" y="402"/>
                    <a:pt x="213" y="329"/>
                    <a:pt x="194" y="250"/>
                  </a:cubicBezTo>
                  <a:cubicBezTo>
                    <a:pt x="194" y="171"/>
                    <a:pt x="176" y="79"/>
                    <a:pt x="176"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39"/>
            <p:cNvSpPr/>
            <p:nvPr/>
          </p:nvSpPr>
          <p:spPr>
            <a:xfrm>
              <a:off x="344030" y="4014500"/>
              <a:ext cx="93934" cy="9758"/>
            </a:xfrm>
            <a:custGeom>
              <a:avLst/>
              <a:gdLst/>
              <a:ahLst/>
              <a:cxnLst/>
              <a:rect l="l" t="t" r="r" b="b"/>
              <a:pathLst>
                <a:path w="3350" h="348" extrusionOk="0">
                  <a:moveTo>
                    <a:pt x="55" y="1"/>
                  </a:moveTo>
                  <a:cubicBezTo>
                    <a:pt x="37" y="38"/>
                    <a:pt x="37" y="80"/>
                    <a:pt x="18" y="116"/>
                  </a:cubicBezTo>
                  <a:lnTo>
                    <a:pt x="18" y="177"/>
                  </a:lnTo>
                  <a:cubicBezTo>
                    <a:pt x="18" y="232"/>
                    <a:pt x="0" y="292"/>
                    <a:pt x="18" y="348"/>
                  </a:cubicBezTo>
                  <a:lnTo>
                    <a:pt x="3350" y="348"/>
                  </a:lnTo>
                  <a:lnTo>
                    <a:pt x="3350" y="269"/>
                  </a:lnTo>
                  <a:lnTo>
                    <a:pt x="3350" y="232"/>
                  </a:lnTo>
                  <a:lnTo>
                    <a:pt x="3350" y="195"/>
                  </a:lnTo>
                  <a:lnTo>
                    <a:pt x="3350" y="177"/>
                  </a:lnTo>
                  <a:lnTo>
                    <a:pt x="3350" y="153"/>
                  </a:lnTo>
                  <a:lnTo>
                    <a:pt x="3331" y="135"/>
                  </a:lnTo>
                  <a:lnTo>
                    <a:pt x="3331" y="98"/>
                  </a:lnTo>
                  <a:lnTo>
                    <a:pt x="3331" y="80"/>
                  </a:lnTo>
                  <a:lnTo>
                    <a:pt x="3331" y="61"/>
                  </a:lnTo>
                  <a:cubicBezTo>
                    <a:pt x="3308" y="61"/>
                    <a:pt x="3308" y="38"/>
                    <a:pt x="3308" y="19"/>
                  </a:cubicBezTo>
                  <a:cubicBezTo>
                    <a:pt x="3308" y="19"/>
                    <a:pt x="3308" y="1"/>
                    <a:pt x="3290"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39"/>
            <p:cNvSpPr/>
            <p:nvPr/>
          </p:nvSpPr>
          <p:spPr>
            <a:xfrm>
              <a:off x="348797" y="4112724"/>
              <a:ext cx="84765" cy="7655"/>
            </a:xfrm>
            <a:custGeom>
              <a:avLst/>
              <a:gdLst/>
              <a:ahLst/>
              <a:cxnLst/>
              <a:rect l="l" t="t" r="r" b="b"/>
              <a:pathLst>
                <a:path w="3023" h="273" extrusionOk="0">
                  <a:moveTo>
                    <a:pt x="1" y="0"/>
                  </a:moveTo>
                  <a:lnTo>
                    <a:pt x="1" y="60"/>
                  </a:lnTo>
                  <a:lnTo>
                    <a:pt x="1" y="139"/>
                  </a:lnTo>
                  <a:cubicBezTo>
                    <a:pt x="19" y="176"/>
                    <a:pt x="43" y="231"/>
                    <a:pt x="61" y="273"/>
                  </a:cubicBezTo>
                  <a:lnTo>
                    <a:pt x="2949" y="273"/>
                  </a:lnTo>
                  <a:cubicBezTo>
                    <a:pt x="2986" y="194"/>
                    <a:pt x="3023" y="116"/>
                    <a:pt x="3023" y="42"/>
                  </a:cubicBezTo>
                  <a:lnTo>
                    <a:pt x="3023" y="0"/>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39"/>
            <p:cNvSpPr/>
            <p:nvPr/>
          </p:nvSpPr>
          <p:spPr>
            <a:xfrm>
              <a:off x="344030" y="4014500"/>
              <a:ext cx="93934" cy="9758"/>
            </a:xfrm>
            <a:custGeom>
              <a:avLst/>
              <a:gdLst/>
              <a:ahLst/>
              <a:cxnLst/>
              <a:rect l="l" t="t" r="r" b="b"/>
              <a:pathLst>
                <a:path w="3350" h="348" extrusionOk="0">
                  <a:moveTo>
                    <a:pt x="3137" y="1"/>
                  </a:moveTo>
                  <a:lnTo>
                    <a:pt x="3193" y="250"/>
                  </a:lnTo>
                  <a:lnTo>
                    <a:pt x="2694" y="232"/>
                  </a:lnTo>
                  <a:lnTo>
                    <a:pt x="2407" y="232"/>
                  </a:lnTo>
                  <a:lnTo>
                    <a:pt x="2038" y="214"/>
                  </a:lnTo>
                  <a:lnTo>
                    <a:pt x="2001" y="214"/>
                  </a:lnTo>
                  <a:lnTo>
                    <a:pt x="1368" y="195"/>
                  </a:lnTo>
                  <a:lnTo>
                    <a:pt x="18" y="177"/>
                  </a:lnTo>
                  <a:cubicBezTo>
                    <a:pt x="18" y="232"/>
                    <a:pt x="0" y="292"/>
                    <a:pt x="18" y="348"/>
                  </a:cubicBezTo>
                  <a:lnTo>
                    <a:pt x="3350" y="348"/>
                  </a:lnTo>
                  <a:lnTo>
                    <a:pt x="3350" y="269"/>
                  </a:lnTo>
                  <a:lnTo>
                    <a:pt x="3350" y="232"/>
                  </a:lnTo>
                  <a:lnTo>
                    <a:pt x="3350" y="195"/>
                  </a:lnTo>
                  <a:lnTo>
                    <a:pt x="3350" y="177"/>
                  </a:lnTo>
                  <a:lnTo>
                    <a:pt x="3350" y="153"/>
                  </a:lnTo>
                  <a:lnTo>
                    <a:pt x="3331" y="135"/>
                  </a:lnTo>
                  <a:lnTo>
                    <a:pt x="3331" y="98"/>
                  </a:lnTo>
                  <a:lnTo>
                    <a:pt x="3331" y="61"/>
                  </a:lnTo>
                  <a:cubicBezTo>
                    <a:pt x="3308" y="61"/>
                    <a:pt x="3308" y="38"/>
                    <a:pt x="3308" y="19"/>
                  </a:cubicBezTo>
                  <a:cubicBezTo>
                    <a:pt x="3308" y="19"/>
                    <a:pt x="3308" y="1"/>
                    <a:pt x="329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39"/>
            <p:cNvSpPr/>
            <p:nvPr/>
          </p:nvSpPr>
          <p:spPr>
            <a:xfrm>
              <a:off x="348797" y="4112724"/>
              <a:ext cx="84765" cy="7655"/>
            </a:xfrm>
            <a:custGeom>
              <a:avLst/>
              <a:gdLst/>
              <a:ahLst/>
              <a:cxnLst/>
              <a:rect l="l" t="t" r="r" b="b"/>
              <a:pathLst>
                <a:path w="3023" h="273" extrusionOk="0">
                  <a:moveTo>
                    <a:pt x="2852" y="0"/>
                  </a:moveTo>
                  <a:lnTo>
                    <a:pt x="2792" y="176"/>
                  </a:lnTo>
                  <a:lnTo>
                    <a:pt x="1" y="139"/>
                  </a:lnTo>
                  <a:lnTo>
                    <a:pt x="1" y="139"/>
                  </a:lnTo>
                  <a:cubicBezTo>
                    <a:pt x="19" y="176"/>
                    <a:pt x="43" y="231"/>
                    <a:pt x="61" y="273"/>
                  </a:cubicBezTo>
                  <a:lnTo>
                    <a:pt x="2949" y="273"/>
                  </a:lnTo>
                  <a:cubicBezTo>
                    <a:pt x="3004" y="176"/>
                    <a:pt x="3023" y="79"/>
                    <a:pt x="3023"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39"/>
            <p:cNvSpPr/>
            <p:nvPr/>
          </p:nvSpPr>
          <p:spPr>
            <a:xfrm>
              <a:off x="345572" y="4024230"/>
              <a:ext cx="91887" cy="9225"/>
            </a:xfrm>
            <a:custGeom>
              <a:avLst/>
              <a:gdLst/>
              <a:ahLst/>
              <a:cxnLst/>
              <a:rect l="l" t="t" r="r" b="b"/>
              <a:pathLst>
                <a:path w="3277" h="329" extrusionOk="0">
                  <a:moveTo>
                    <a:pt x="0" y="1"/>
                  </a:moveTo>
                  <a:lnTo>
                    <a:pt x="0" y="135"/>
                  </a:lnTo>
                  <a:lnTo>
                    <a:pt x="638" y="176"/>
                  </a:lnTo>
                  <a:lnTo>
                    <a:pt x="1290" y="213"/>
                  </a:lnTo>
                  <a:lnTo>
                    <a:pt x="1946" y="250"/>
                  </a:lnTo>
                  <a:lnTo>
                    <a:pt x="2006" y="250"/>
                  </a:lnTo>
                  <a:lnTo>
                    <a:pt x="2292" y="269"/>
                  </a:lnTo>
                  <a:lnTo>
                    <a:pt x="2620" y="292"/>
                  </a:lnTo>
                  <a:lnTo>
                    <a:pt x="2657" y="292"/>
                  </a:lnTo>
                  <a:lnTo>
                    <a:pt x="3276" y="329"/>
                  </a:lnTo>
                  <a:cubicBezTo>
                    <a:pt x="3253" y="213"/>
                    <a:pt x="3253" y="98"/>
                    <a:pt x="3235"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1" name="Google Shape;851;p39"/>
          <p:cNvGrpSpPr/>
          <p:nvPr/>
        </p:nvGrpSpPr>
        <p:grpSpPr>
          <a:xfrm>
            <a:off x="4542775" y="1813029"/>
            <a:ext cx="1878461" cy="4075796"/>
            <a:chOff x="6718924" y="3669636"/>
            <a:chExt cx="317974" cy="689924"/>
          </a:xfrm>
        </p:grpSpPr>
        <p:sp>
          <p:nvSpPr>
            <p:cNvPr id="852" name="Google Shape;852;p39"/>
            <p:cNvSpPr/>
            <p:nvPr/>
          </p:nvSpPr>
          <p:spPr>
            <a:xfrm>
              <a:off x="6986734" y="4330903"/>
              <a:ext cx="50164" cy="28657"/>
            </a:xfrm>
            <a:custGeom>
              <a:avLst/>
              <a:gdLst/>
              <a:ahLst/>
              <a:cxnLst/>
              <a:rect l="l" t="t" r="r" b="b"/>
              <a:pathLst>
                <a:path w="1789" h="1022" extrusionOk="0">
                  <a:moveTo>
                    <a:pt x="134" y="0"/>
                  </a:moveTo>
                  <a:cubicBezTo>
                    <a:pt x="134" y="0"/>
                    <a:pt x="0" y="384"/>
                    <a:pt x="0" y="596"/>
                  </a:cubicBezTo>
                  <a:cubicBezTo>
                    <a:pt x="0" y="809"/>
                    <a:pt x="190" y="1022"/>
                    <a:pt x="190" y="1022"/>
                  </a:cubicBezTo>
                  <a:lnTo>
                    <a:pt x="1618" y="1022"/>
                  </a:lnTo>
                  <a:cubicBezTo>
                    <a:pt x="1618" y="1022"/>
                    <a:pt x="1788" y="883"/>
                    <a:pt x="1710" y="615"/>
                  </a:cubicBezTo>
                  <a:cubicBezTo>
                    <a:pt x="1636" y="347"/>
                    <a:pt x="1058" y="0"/>
                    <a:pt x="1058"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39"/>
            <p:cNvSpPr/>
            <p:nvPr/>
          </p:nvSpPr>
          <p:spPr>
            <a:xfrm>
              <a:off x="6804699" y="4330903"/>
              <a:ext cx="47051" cy="28657"/>
            </a:xfrm>
            <a:custGeom>
              <a:avLst/>
              <a:gdLst/>
              <a:ahLst/>
              <a:cxnLst/>
              <a:rect l="l" t="t" r="r" b="b"/>
              <a:pathLst>
                <a:path w="1678" h="1022" extrusionOk="0">
                  <a:moveTo>
                    <a:pt x="486" y="0"/>
                  </a:moveTo>
                  <a:cubicBezTo>
                    <a:pt x="213" y="347"/>
                    <a:pt x="0" y="578"/>
                    <a:pt x="24" y="791"/>
                  </a:cubicBezTo>
                  <a:cubicBezTo>
                    <a:pt x="42" y="943"/>
                    <a:pt x="255" y="1022"/>
                    <a:pt x="255" y="1022"/>
                  </a:cubicBezTo>
                  <a:lnTo>
                    <a:pt x="1544" y="1022"/>
                  </a:lnTo>
                  <a:cubicBezTo>
                    <a:pt x="1544" y="1022"/>
                    <a:pt x="1678" y="906"/>
                    <a:pt x="1678" y="767"/>
                  </a:cubicBezTo>
                  <a:cubicBezTo>
                    <a:pt x="1678" y="462"/>
                    <a:pt x="1368" y="0"/>
                    <a:pt x="1368"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39"/>
            <p:cNvSpPr/>
            <p:nvPr/>
          </p:nvSpPr>
          <p:spPr>
            <a:xfrm>
              <a:off x="6819335" y="3771589"/>
              <a:ext cx="48621" cy="13487"/>
            </a:xfrm>
            <a:custGeom>
              <a:avLst/>
              <a:gdLst/>
              <a:ahLst/>
              <a:cxnLst/>
              <a:rect l="l" t="t" r="r" b="b"/>
              <a:pathLst>
                <a:path w="1734" h="481" extrusionOk="0">
                  <a:moveTo>
                    <a:pt x="791" y="1"/>
                  </a:moveTo>
                  <a:cubicBezTo>
                    <a:pt x="362" y="1"/>
                    <a:pt x="19" y="79"/>
                    <a:pt x="19" y="79"/>
                  </a:cubicBezTo>
                  <a:cubicBezTo>
                    <a:pt x="19" y="79"/>
                    <a:pt x="1" y="292"/>
                    <a:pt x="19" y="328"/>
                  </a:cubicBezTo>
                  <a:cubicBezTo>
                    <a:pt x="19" y="365"/>
                    <a:pt x="135" y="407"/>
                    <a:pt x="153" y="426"/>
                  </a:cubicBezTo>
                  <a:cubicBezTo>
                    <a:pt x="172" y="444"/>
                    <a:pt x="597" y="481"/>
                    <a:pt x="634" y="481"/>
                  </a:cubicBezTo>
                  <a:cubicBezTo>
                    <a:pt x="675" y="481"/>
                    <a:pt x="1387" y="462"/>
                    <a:pt x="1387" y="462"/>
                  </a:cubicBezTo>
                  <a:cubicBezTo>
                    <a:pt x="1387" y="462"/>
                    <a:pt x="1733" y="310"/>
                    <a:pt x="1465" y="79"/>
                  </a:cubicBezTo>
                  <a:cubicBezTo>
                    <a:pt x="1240" y="20"/>
                    <a:pt x="1005" y="1"/>
                    <a:pt x="791" y="1"/>
                  </a:cubicBezTo>
                  <a:close/>
                </a:path>
              </a:pathLst>
            </a:custGeom>
            <a:solidFill>
              <a:srgbClr val="8982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5" name="Google Shape;855;p39"/>
            <p:cNvSpPr/>
            <p:nvPr/>
          </p:nvSpPr>
          <p:spPr>
            <a:xfrm>
              <a:off x="6793426" y="4168439"/>
              <a:ext cx="58856" cy="164791"/>
            </a:xfrm>
            <a:custGeom>
              <a:avLst/>
              <a:gdLst/>
              <a:ahLst/>
              <a:cxnLst/>
              <a:rect l="l" t="t" r="r" b="b"/>
              <a:pathLst>
                <a:path w="2099" h="5877" extrusionOk="0">
                  <a:moveTo>
                    <a:pt x="0" y="0"/>
                  </a:moveTo>
                  <a:lnTo>
                    <a:pt x="0" y="712"/>
                  </a:lnTo>
                  <a:lnTo>
                    <a:pt x="0" y="1114"/>
                  </a:lnTo>
                  <a:cubicBezTo>
                    <a:pt x="0" y="1691"/>
                    <a:pt x="633" y="5522"/>
                    <a:pt x="888" y="5794"/>
                  </a:cubicBezTo>
                  <a:cubicBezTo>
                    <a:pt x="1013" y="5853"/>
                    <a:pt x="1156" y="5876"/>
                    <a:pt x="1287" y="5876"/>
                  </a:cubicBezTo>
                  <a:cubicBezTo>
                    <a:pt x="1372" y="5876"/>
                    <a:pt x="1453" y="5866"/>
                    <a:pt x="1521" y="5850"/>
                  </a:cubicBezTo>
                  <a:cubicBezTo>
                    <a:pt x="1673" y="5831"/>
                    <a:pt x="1770" y="5794"/>
                    <a:pt x="1770" y="5794"/>
                  </a:cubicBezTo>
                  <a:cubicBezTo>
                    <a:pt x="1770" y="4561"/>
                    <a:pt x="2098" y="3193"/>
                    <a:pt x="2098" y="2269"/>
                  </a:cubicBezTo>
                  <a:cubicBezTo>
                    <a:pt x="2098" y="1345"/>
                    <a:pt x="2043" y="0"/>
                    <a:pt x="2043"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6" name="Google Shape;856;p39"/>
            <p:cNvSpPr/>
            <p:nvPr/>
          </p:nvSpPr>
          <p:spPr>
            <a:xfrm>
              <a:off x="6892155" y="3783506"/>
              <a:ext cx="68053" cy="103159"/>
            </a:xfrm>
            <a:custGeom>
              <a:avLst/>
              <a:gdLst/>
              <a:ahLst/>
              <a:cxnLst/>
              <a:rect l="l" t="t" r="r" b="b"/>
              <a:pathLst>
                <a:path w="2427" h="3679" extrusionOk="0">
                  <a:moveTo>
                    <a:pt x="157" y="1"/>
                  </a:moveTo>
                  <a:lnTo>
                    <a:pt x="0" y="1964"/>
                  </a:lnTo>
                  <a:cubicBezTo>
                    <a:pt x="273" y="2463"/>
                    <a:pt x="809" y="3041"/>
                    <a:pt x="1137" y="3387"/>
                  </a:cubicBezTo>
                  <a:cubicBezTo>
                    <a:pt x="1155" y="3406"/>
                    <a:pt x="1155" y="3406"/>
                    <a:pt x="1179" y="3424"/>
                  </a:cubicBezTo>
                  <a:cubicBezTo>
                    <a:pt x="1234" y="3484"/>
                    <a:pt x="1294" y="3540"/>
                    <a:pt x="1331" y="3581"/>
                  </a:cubicBezTo>
                  <a:cubicBezTo>
                    <a:pt x="1386" y="3637"/>
                    <a:pt x="1428" y="3678"/>
                    <a:pt x="1428" y="3678"/>
                  </a:cubicBezTo>
                  <a:lnTo>
                    <a:pt x="2426" y="3272"/>
                  </a:lnTo>
                  <a:cubicBezTo>
                    <a:pt x="2426" y="3272"/>
                    <a:pt x="1350" y="999"/>
                    <a:pt x="869" y="421"/>
                  </a:cubicBezTo>
                  <a:cubicBezTo>
                    <a:pt x="578" y="190"/>
                    <a:pt x="370" y="98"/>
                    <a:pt x="254" y="37"/>
                  </a:cubicBezTo>
                  <a:cubicBezTo>
                    <a:pt x="194" y="19"/>
                    <a:pt x="157" y="1"/>
                    <a:pt x="1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39"/>
            <p:cNvSpPr/>
            <p:nvPr/>
          </p:nvSpPr>
          <p:spPr>
            <a:xfrm>
              <a:off x="6718924" y="3783506"/>
              <a:ext cx="70240" cy="95000"/>
            </a:xfrm>
            <a:custGeom>
              <a:avLst/>
              <a:gdLst/>
              <a:ahLst/>
              <a:cxnLst/>
              <a:rect l="l" t="t" r="r" b="b"/>
              <a:pathLst>
                <a:path w="2505" h="3388" extrusionOk="0">
                  <a:moveTo>
                    <a:pt x="2329" y="1"/>
                  </a:moveTo>
                  <a:cubicBezTo>
                    <a:pt x="2329" y="1"/>
                    <a:pt x="1946" y="74"/>
                    <a:pt x="1442" y="384"/>
                  </a:cubicBezTo>
                  <a:cubicBezTo>
                    <a:pt x="888" y="1096"/>
                    <a:pt x="1" y="2311"/>
                    <a:pt x="56" y="2773"/>
                  </a:cubicBezTo>
                  <a:cubicBezTo>
                    <a:pt x="79" y="2985"/>
                    <a:pt x="731" y="3387"/>
                    <a:pt x="731" y="3387"/>
                  </a:cubicBezTo>
                  <a:lnTo>
                    <a:pt x="2505" y="1964"/>
                  </a:lnTo>
                  <a:lnTo>
                    <a:pt x="2329"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39"/>
            <p:cNvSpPr/>
            <p:nvPr/>
          </p:nvSpPr>
          <p:spPr>
            <a:xfrm>
              <a:off x="6822588" y="3966439"/>
              <a:ext cx="145247" cy="202028"/>
            </a:xfrm>
            <a:custGeom>
              <a:avLst/>
              <a:gdLst/>
              <a:ahLst/>
              <a:cxnLst/>
              <a:rect l="l" t="t" r="r" b="b"/>
              <a:pathLst>
                <a:path w="5180" h="7205" extrusionOk="0">
                  <a:moveTo>
                    <a:pt x="0" y="1"/>
                  </a:moveTo>
                  <a:cubicBezTo>
                    <a:pt x="924" y="3776"/>
                    <a:pt x="3271" y="7204"/>
                    <a:pt x="3271" y="7204"/>
                  </a:cubicBezTo>
                  <a:lnTo>
                    <a:pt x="5180" y="7204"/>
                  </a:lnTo>
                  <a:cubicBezTo>
                    <a:pt x="3965" y="2140"/>
                    <a:pt x="3100" y="1"/>
                    <a:pt x="3100" y="1"/>
                  </a:cubicBezTo>
                  <a:close/>
                </a:path>
              </a:pathLst>
            </a:custGeom>
            <a:solidFill>
              <a:srgbClr val="5D34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39"/>
            <p:cNvSpPr/>
            <p:nvPr/>
          </p:nvSpPr>
          <p:spPr>
            <a:xfrm>
              <a:off x="6914307" y="4168439"/>
              <a:ext cx="102122" cy="165716"/>
            </a:xfrm>
            <a:custGeom>
              <a:avLst/>
              <a:gdLst/>
              <a:ahLst/>
              <a:cxnLst/>
              <a:rect l="l" t="t" r="r" b="b"/>
              <a:pathLst>
                <a:path w="3642" h="5910" extrusionOk="0">
                  <a:moveTo>
                    <a:pt x="0" y="0"/>
                  </a:moveTo>
                  <a:cubicBezTo>
                    <a:pt x="0" y="0"/>
                    <a:pt x="61" y="980"/>
                    <a:pt x="310" y="1691"/>
                  </a:cubicBezTo>
                  <a:cubicBezTo>
                    <a:pt x="735" y="2925"/>
                    <a:pt x="1003" y="3156"/>
                    <a:pt x="2717" y="5794"/>
                  </a:cubicBezTo>
                  <a:cubicBezTo>
                    <a:pt x="2717" y="5794"/>
                    <a:pt x="2791" y="5831"/>
                    <a:pt x="2930" y="5868"/>
                  </a:cubicBezTo>
                  <a:cubicBezTo>
                    <a:pt x="3022" y="5891"/>
                    <a:pt x="3119" y="5910"/>
                    <a:pt x="3235" y="5910"/>
                  </a:cubicBezTo>
                  <a:cubicBezTo>
                    <a:pt x="3526" y="5910"/>
                    <a:pt x="3641" y="5794"/>
                    <a:pt x="3641" y="5794"/>
                  </a:cubicBezTo>
                  <a:lnTo>
                    <a:pt x="2930" y="3387"/>
                  </a:lnTo>
                  <a:lnTo>
                    <a:pt x="2080" y="555"/>
                  </a:lnTo>
                  <a:lnTo>
                    <a:pt x="1909"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39"/>
            <p:cNvSpPr/>
            <p:nvPr/>
          </p:nvSpPr>
          <p:spPr>
            <a:xfrm>
              <a:off x="6768022" y="3966439"/>
              <a:ext cx="88522" cy="202028"/>
            </a:xfrm>
            <a:custGeom>
              <a:avLst/>
              <a:gdLst/>
              <a:ahLst/>
              <a:cxnLst/>
              <a:rect l="l" t="t" r="r" b="b"/>
              <a:pathLst>
                <a:path w="3157" h="7205" extrusionOk="0">
                  <a:moveTo>
                    <a:pt x="269" y="1"/>
                  </a:moveTo>
                  <a:cubicBezTo>
                    <a:pt x="269" y="1"/>
                    <a:pt x="116" y="560"/>
                    <a:pt x="1" y="1502"/>
                  </a:cubicBezTo>
                  <a:cubicBezTo>
                    <a:pt x="1" y="2870"/>
                    <a:pt x="1003" y="7204"/>
                    <a:pt x="1003" y="7204"/>
                  </a:cubicBezTo>
                  <a:lnTo>
                    <a:pt x="2792" y="7204"/>
                  </a:lnTo>
                  <a:cubicBezTo>
                    <a:pt x="3157" y="3873"/>
                    <a:pt x="2949" y="1"/>
                    <a:pt x="2949" y="1"/>
                  </a:cubicBezTo>
                  <a:close/>
                </a:path>
              </a:pathLst>
            </a:custGeom>
            <a:solidFill>
              <a:srgbClr val="5D34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39"/>
            <p:cNvSpPr/>
            <p:nvPr/>
          </p:nvSpPr>
          <p:spPr>
            <a:xfrm>
              <a:off x="6819868" y="3733763"/>
              <a:ext cx="39929" cy="48593"/>
            </a:xfrm>
            <a:custGeom>
              <a:avLst/>
              <a:gdLst/>
              <a:ahLst/>
              <a:cxnLst/>
              <a:rect l="l" t="t" r="r" b="b"/>
              <a:pathLst>
                <a:path w="1424" h="1733" extrusionOk="0">
                  <a:moveTo>
                    <a:pt x="268" y="0"/>
                  </a:moveTo>
                  <a:cubicBezTo>
                    <a:pt x="268" y="0"/>
                    <a:pt x="231" y="716"/>
                    <a:pt x="97" y="1409"/>
                  </a:cubicBezTo>
                  <a:cubicBezTo>
                    <a:pt x="97" y="1446"/>
                    <a:pt x="79" y="1465"/>
                    <a:pt x="37" y="1465"/>
                  </a:cubicBezTo>
                  <a:lnTo>
                    <a:pt x="0" y="1465"/>
                  </a:lnTo>
                  <a:cubicBezTo>
                    <a:pt x="60" y="1562"/>
                    <a:pt x="194" y="1733"/>
                    <a:pt x="730" y="1733"/>
                  </a:cubicBezTo>
                  <a:cubicBezTo>
                    <a:pt x="1271" y="1733"/>
                    <a:pt x="1405" y="1562"/>
                    <a:pt x="1423" y="1465"/>
                  </a:cubicBezTo>
                  <a:cubicBezTo>
                    <a:pt x="1405" y="1465"/>
                    <a:pt x="1368" y="1446"/>
                    <a:pt x="1368" y="1409"/>
                  </a:cubicBezTo>
                  <a:lnTo>
                    <a:pt x="1192" y="0"/>
                  </a:ln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39"/>
            <p:cNvSpPr/>
            <p:nvPr/>
          </p:nvSpPr>
          <p:spPr>
            <a:xfrm>
              <a:off x="6775537" y="3773776"/>
              <a:ext cx="134003" cy="209403"/>
            </a:xfrm>
            <a:custGeom>
              <a:avLst/>
              <a:gdLst/>
              <a:ahLst/>
              <a:cxnLst/>
              <a:rect l="l" t="t" r="r" b="b"/>
              <a:pathLst>
                <a:path w="4779" h="7468" extrusionOk="0">
                  <a:moveTo>
                    <a:pt x="1581" y="1"/>
                  </a:moveTo>
                  <a:lnTo>
                    <a:pt x="1410" y="56"/>
                  </a:lnTo>
                  <a:lnTo>
                    <a:pt x="1350" y="75"/>
                  </a:lnTo>
                  <a:cubicBezTo>
                    <a:pt x="1119" y="135"/>
                    <a:pt x="772" y="214"/>
                    <a:pt x="310" y="348"/>
                  </a:cubicBezTo>
                  <a:cubicBezTo>
                    <a:pt x="158" y="1503"/>
                    <a:pt x="213" y="2639"/>
                    <a:pt x="486" y="3582"/>
                  </a:cubicBezTo>
                  <a:cubicBezTo>
                    <a:pt x="560" y="4926"/>
                    <a:pt x="329" y="4792"/>
                    <a:pt x="486" y="5236"/>
                  </a:cubicBezTo>
                  <a:lnTo>
                    <a:pt x="486" y="5255"/>
                  </a:lnTo>
                  <a:cubicBezTo>
                    <a:pt x="176" y="6220"/>
                    <a:pt x="1" y="6872"/>
                    <a:pt x="1" y="6872"/>
                  </a:cubicBezTo>
                  <a:cubicBezTo>
                    <a:pt x="1" y="6872"/>
                    <a:pt x="1234" y="7468"/>
                    <a:pt x="2967" y="7468"/>
                  </a:cubicBezTo>
                  <a:cubicBezTo>
                    <a:pt x="4584" y="7468"/>
                    <a:pt x="4778" y="6872"/>
                    <a:pt x="4778" y="6872"/>
                  </a:cubicBezTo>
                  <a:lnTo>
                    <a:pt x="4275" y="5333"/>
                  </a:lnTo>
                  <a:lnTo>
                    <a:pt x="4159" y="5005"/>
                  </a:lnTo>
                  <a:cubicBezTo>
                    <a:pt x="4159" y="5005"/>
                    <a:pt x="4275" y="3813"/>
                    <a:pt x="4353" y="2598"/>
                  </a:cubicBezTo>
                  <a:cubicBezTo>
                    <a:pt x="4390" y="1674"/>
                    <a:pt x="4413" y="731"/>
                    <a:pt x="4316" y="348"/>
                  </a:cubicBezTo>
                  <a:cubicBezTo>
                    <a:pt x="3910" y="190"/>
                    <a:pt x="3679" y="135"/>
                    <a:pt x="3448" y="98"/>
                  </a:cubicBezTo>
                  <a:lnTo>
                    <a:pt x="3217" y="38"/>
                  </a:lnTo>
                  <a:lnTo>
                    <a:pt x="3027" y="1"/>
                  </a:lnTo>
                  <a:cubicBezTo>
                    <a:pt x="3027" y="1"/>
                    <a:pt x="3027" y="19"/>
                    <a:pt x="3004" y="38"/>
                  </a:cubicBezTo>
                  <a:cubicBezTo>
                    <a:pt x="2986" y="135"/>
                    <a:pt x="2852" y="306"/>
                    <a:pt x="2311" y="306"/>
                  </a:cubicBezTo>
                  <a:cubicBezTo>
                    <a:pt x="1775" y="306"/>
                    <a:pt x="1641" y="135"/>
                    <a:pt x="1581" y="38"/>
                  </a:cubicBezTo>
                  <a:lnTo>
                    <a:pt x="158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39"/>
            <p:cNvSpPr/>
            <p:nvPr/>
          </p:nvSpPr>
          <p:spPr>
            <a:xfrm>
              <a:off x="6775537" y="3921098"/>
              <a:ext cx="134003" cy="62081"/>
            </a:xfrm>
            <a:custGeom>
              <a:avLst/>
              <a:gdLst/>
              <a:ahLst/>
              <a:cxnLst/>
              <a:rect l="l" t="t" r="r" b="b"/>
              <a:pathLst>
                <a:path w="4779" h="2214" extrusionOk="0">
                  <a:moveTo>
                    <a:pt x="486" y="1"/>
                  </a:moveTo>
                  <a:cubicBezTo>
                    <a:pt x="463" y="98"/>
                    <a:pt x="426" y="176"/>
                    <a:pt x="407" y="273"/>
                  </a:cubicBezTo>
                  <a:cubicBezTo>
                    <a:pt x="347" y="444"/>
                    <a:pt x="310" y="597"/>
                    <a:pt x="255" y="735"/>
                  </a:cubicBezTo>
                  <a:cubicBezTo>
                    <a:pt x="98" y="1290"/>
                    <a:pt x="1" y="1618"/>
                    <a:pt x="1" y="1618"/>
                  </a:cubicBezTo>
                  <a:cubicBezTo>
                    <a:pt x="1" y="1618"/>
                    <a:pt x="1234" y="2214"/>
                    <a:pt x="2967" y="2214"/>
                  </a:cubicBezTo>
                  <a:cubicBezTo>
                    <a:pt x="4584" y="2214"/>
                    <a:pt x="4778" y="1618"/>
                    <a:pt x="4778" y="1618"/>
                  </a:cubicBezTo>
                  <a:lnTo>
                    <a:pt x="4275" y="79"/>
                  </a:lnTo>
                  <a:cubicBezTo>
                    <a:pt x="3556" y="206"/>
                    <a:pt x="2930" y="253"/>
                    <a:pt x="2398" y="253"/>
                  </a:cubicBezTo>
                  <a:cubicBezTo>
                    <a:pt x="1477" y="253"/>
                    <a:pt x="838" y="112"/>
                    <a:pt x="486" y="1"/>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39"/>
            <p:cNvSpPr/>
            <p:nvPr/>
          </p:nvSpPr>
          <p:spPr>
            <a:xfrm>
              <a:off x="6803661" y="3775795"/>
              <a:ext cx="16235" cy="66034"/>
            </a:xfrm>
            <a:custGeom>
              <a:avLst/>
              <a:gdLst/>
              <a:ahLst/>
              <a:cxnLst/>
              <a:rect l="l" t="t" r="r" b="b"/>
              <a:pathLst>
                <a:path w="579" h="2355" extrusionOk="0">
                  <a:moveTo>
                    <a:pt x="289" y="1"/>
                  </a:moveTo>
                  <a:cubicBezTo>
                    <a:pt x="97" y="1"/>
                    <a:pt x="0" y="81"/>
                    <a:pt x="0" y="81"/>
                  </a:cubicBezTo>
                  <a:cubicBezTo>
                    <a:pt x="0" y="81"/>
                    <a:pt x="250" y="1084"/>
                    <a:pt x="195" y="2313"/>
                  </a:cubicBezTo>
                  <a:lnTo>
                    <a:pt x="523" y="2355"/>
                  </a:lnTo>
                  <a:cubicBezTo>
                    <a:pt x="523" y="2355"/>
                    <a:pt x="578" y="604"/>
                    <a:pt x="347" y="3"/>
                  </a:cubicBezTo>
                  <a:cubicBezTo>
                    <a:pt x="327" y="1"/>
                    <a:pt x="308" y="1"/>
                    <a:pt x="289"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39"/>
            <p:cNvSpPr/>
            <p:nvPr/>
          </p:nvSpPr>
          <p:spPr>
            <a:xfrm>
              <a:off x="6865714" y="3776496"/>
              <a:ext cx="16740" cy="65333"/>
            </a:xfrm>
            <a:custGeom>
              <a:avLst/>
              <a:gdLst/>
              <a:ahLst/>
              <a:cxnLst/>
              <a:rect l="l" t="t" r="r" b="b"/>
              <a:pathLst>
                <a:path w="597" h="2330" extrusionOk="0">
                  <a:moveTo>
                    <a:pt x="232" y="1"/>
                  </a:moveTo>
                  <a:cubicBezTo>
                    <a:pt x="1" y="597"/>
                    <a:pt x="19" y="2330"/>
                    <a:pt x="19" y="2330"/>
                  </a:cubicBezTo>
                  <a:lnTo>
                    <a:pt x="366" y="2288"/>
                  </a:lnTo>
                  <a:cubicBezTo>
                    <a:pt x="310" y="1059"/>
                    <a:pt x="597" y="93"/>
                    <a:pt x="597" y="93"/>
                  </a:cubicBezTo>
                  <a:cubicBezTo>
                    <a:pt x="597" y="93"/>
                    <a:pt x="523" y="1"/>
                    <a:pt x="232" y="1"/>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39"/>
            <p:cNvSpPr/>
            <p:nvPr/>
          </p:nvSpPr>
          <p:spPr>
            <a:xfrm>
              <a:off x="6763227" y="3825622"/>
              <a:ext cx="208365" cy="365249"/>
            </a:xfrm>
            <a:custGeom>
              <a:avLst/>
              <a:gdLst/>
              <a:ahLst/>
              <a:cxnLst/>
              <a:rect l="l" t="t" r="r" b="b"/>
              <a:pathLst>
                <a:path w="7431" h="13026" extrusionOk="0">
                  <a:moveTo>
                    <a:pt x="1327" y="0"/>
                  </a:moveTo>
                  <a:cubicBezTo>
                    <a:pt x="1327" y="0"/>
                    <a:pt x="1655" y="1867"/>
                    <a:pt x="999" y="3715"/>
                  </a:cubicBezTo>
                  <a:cubicBezTo>
                    <a:pt x="943" y="3868"/>
                    <a:pt x="883" y="4025"/>
                    <a:pt x="828" y="4177"/>
                  </a:cubicBezTo>
                  <a:cubicBezTo>
                    <a:pt x="809" y="4214"/>
                    <a:pt x="786" y="4256"/>
                    <a:pt x="768" y="4274"/>
                  </a:cubicBezTo>
                  <a:cubicBezTo>
                    <a:pt x="384" y="5101"/>
                    <a:pt x="135" y="6007"/>
                    <a:pt x="93" y="6913"/>
                  </a:cubicBezTo>
                  <a:cubicBezTo>
                    <a:pt x="1" y="8761"/>
                    <a:pt x="190" y="10087"/>
                    <a:pt x="809" y="12434"/>
                  </a:cubicBezTo>
                  <a:cubicBezTo>
                    <a:pt x="902" y="12457"/>
                    <a:pt x="980" y="12476"/>
                    <a:pt x="1077" y="12494"/>
                  </a:cubicBezTo>
                  <a:cubicBezTo>
                    <a:pt x="1849" y="12688"/>
                    <a:pt x="2542" y="12822"/>
                    <a:pt x="3138" y="12896"/>
                  </a:cubicBezTo>
                  <a:cubicBezTo>
                    <a:pt x="3775" y="12986"/>
                    <a:pt x="4324" y="13026"/>
                    <a:pt x="4794" y="13026"/>
                  </a:cubicBezTo>
                  <a:cubicBezTo>
                    <a:pt x="5047" y="13026"/>
                    <a:pt x="5277" y="13014"/>
                    <a:pt x="5485" y="12993"/>
                  </a:cubicBezTo>
                  <a:cubicBezTo>
                    <a:pt x="6622" y="12878"/>
                    <a:pt x="7140" y="12531"/>
                    <a:pt x="7334" y="12342"/>
                  </a:cubicBezTo>
                  <a:cubicBezTo>
                    <a:pt x="7412" y="12282"/>
                    <a:pt x="7431" y="12226"/>
                    <a:pt x="7431" y="12226"/>
                  </a:cubicBezTo>
                  <a:cubicBezTo>
                    <a:pt x="7431" y="12226"/>
                    <a:pt x="6294" y="7490"/>
                    <a:pt x="5638" y="5619"/>
                  </a:cubicBezTo>
                  <a:cubicBezTo>
                    <a:pt x="5254" y="4542"/>
                    <a:pt x="4945" y="3655"/>
                    <a:pt x="4755" y="3101"/>
                  </a:cubicBezTo>
                  <a:cubicBezTo>
                    <a:pt x="4621" y="2694"/>
                    <a:pt x="4543" y="2463"/>
                    <a:pt x="4543" y="2463"/>
                  </a:cubicBezTo>
                  <a:cubicBezTo>
                    <a:pt x="4543" y="2463"/>
                    <a:pt x="4640" y="1386"/>
                    <a:pt x="4598" y="56"/>
                  </a:cubicBezTo>
                  <a:lnTo>
                    <a:pt x="4598" y="56"/>
                  </a:lnTo>
                  <a:cubicBezTo>
                    <a:pt x="4084" y="136"/>
                    <a:pt x="3590" y="164"/>
                    <a:pt x="3149" y="164"/>
                  </a:cubicBezTo>
                  <a:cubicBezTo>
                    <a:pt x="2086" y="164"/>
                    <a:pt x="1327" y="0"/>
                    <a:pt x="1327" y="0"/>
                  </a:cubicBez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39"/>
            <p:cNvSpPr/>
            <p:nvPr/>
          </p:nvSpPr>
          <p:spPr>
            <a:xfrm>
              <a:off x="6785912" y="3912546"/>
              <a:ext cx="185681" cy="278325"/>
            </a:xfrm>
            <a:custGeom>
              <a:avLst/>
              <a:gdLst/>
              <a:ahLst/>
              <a:cxnLst/>
              <a:rect l="l" t="t" r="r" b="b"/>
              <a:pathLst>
                <a:path w="6622" h="9926" extrusionOk="0">
                  <a:moveTo>
                    <a:pt x="3946" y="1"/>
                  </a:moveTo>
                  <a:lnTo>
                    <a:pt x="2269" y="555"/>
                  </a:lnTo>
                  <a:lnTo>
                    <a:pt x="2597" y="2311"/>
                  </a:lnTo>
                  <a:cubicBezTo>
                    <a:pt x="2669" y="2678"/>
                    <a:pt x="2994" y="2933"/>
                    <a:pt x="3359" y="2933"/>
                  </a:cubicBezTo>
                  <a:cubicBezTo>
                    <a:pt x="3395" y="2933"/>
                    <a:pt x="3430" y="2930"/>
                    <a:pt x="3466" y="2925"/>
                  </a:cubicBezTo>
                  <a:cubicBezTo>
                    <a:pt x="3504" y="2921"/>
                    <a:pt x="3542" y="2918"/>
                    <a:pt x="3579" y="2918"/>
                  </a:cubicBezTo>
                  <a:cubicBezTo>
                    <a:pt x="4014" y="2918"/>
                    <a:pt x="4396" y="3233"/>
                    <a:pt x="4464" y="3697"/>
                  </a:cubicBezTo>
                  <a:cubicBezTo>
                    <a:pt x="4464" y="3831"/>
                    <a:pt x="4506" y="4002"/>
                    <a:pt x="4524" y="4178"/>
                  </a:cubicBezTo>
                  <a:cubicBezTo>
                    <a:pt x="4829" y="6890"/>
                    <a:pt x="2731" y="9279"/>
                    <a:pt x="0" y="9334"/>
                  </a:cubicBezTo>
                  <a:cubicBezTo>
                    <a:pt x="93" y="9357"/>
                    <a:pt x="171" y="9376"/>
                    <a:pt x="268" y="9394"/>
                  </a:cubicBezTo>
                  <a:cubicBezTo>
                    <a:pt x="1040" y="9588"/>
                    <a:pt x="1733" y="9722"/>
                    <a:pt x="2329" y="9796"/>
                  </a:cubicBezTo>
                  <a:cubicBezTo>
                    <a:pt x="2966" y="9886"/>
                    <a:pt x="3515" y="9926"/>
                    <a:pt x="3985" y="9926"/>
                  </a:cubicBezTo>
                  <a:cubicBezTo>
                    <a:pt x="4238" y="9926"/>
                    <a:pt x="4468" y="9914"/>
                    <a:pt x="4676" y="9893"/>
                  </a:cubicBezTo>
                  <a:cubicBezTo>
                    <a:pt x="5813" y="9778"/>
                    <a:pt x="6331" y="9431"/>
                    <a:pt x="6525" y="9242"/>
                  </a:cubicBezTo>
                  <a:cubicBezTo>
                    <a:pt x="6603" y="9182"/>
                    <a:pt x="6622" y="9126"/>
                    <a:pt x="6622" y="9126"/>
                  </a:cubicBezTo>
                  <a:cubicBezTo>
                    <a:pt x="6622" y="9126"/>
                    <a:pt x="5485" y="4390"/>
                    <a:pt x="4829" y="2519"/>
                  </a:cubicBezTo>
                  <a:cubicBezTo>
                    <a:pt x="4445" y="1442"/>
                    <a:pt x="4136" y="555"/>
                    <a:pt x="3946" y="1"/>
                  </a:cubicBezTo>
                  <a:close/>
                </a:path>
              </a:pathLst>
            </a:custGeom>
            <a:solidFill>
              <a:srgbClr val="9B5C31">
                <a:alpha val="43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8" name="Google Shape;868;p39"/>
            <p:cNvSpPr/>
            <p:nvPr/>
          </p:nvSpPr>
          <p:spPr>
            <a:xfrm>
              <a:off x="6797184" y="3814210"/>
              <a:ext cx="15702" cy="21675"/>
            </a:xfrm>
            <a:custGeom>
              <a:avLst/>
              <a:gdLst/>
              <a:ahLst/>
              <a:cxnLst/>
              <a:rect l="l" t="t" r="r" b="b"/>
              <a:pathLst>
                <a:path w="560" h="773" extrusionOk="0">
                  <a:moveTo>
                    <a:pt x="462" y="1"/>
                  </a:moveTo>
                  <a:cubicBezTo>
                    <a:pt x="462" y="1"/>
                    <a:pt x="310" y="42"/>
                    <a:pt x="79" y="135"/>
                  </a:cubicBezTo>
                  <a:cubicBezTo>
                    <a:pt x="61" y="135"/>
                    <a:pt x="19" y="158"/>
                    <a:pt x="0" y="158"/>
                  </a:cubicBezTo>
                  <a:cubicBezTo>
                    <a:pt x="0" y="158"/>
                    <a:pt x="37" y="481"/>
                    <a:pt x="61" y="772"/>
                  </a:cubicBezTo>
                  <a:lnTo>
                    <a:pt x="560" y="504"/>
                  </a:lnTo>
                  <a:lnTo>
                    <a:pt x="560" y="481"/>
                  </a:lnTo>
                  <a:lnTo>
                    <a:pt x="462" y="1"/>
                  </a:ln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9" name="Google Shape;869;p39"/>
            <p:cNvSpPr/>
            <p:nvPr/>
          </p:nvSpPr>
          <p:spPr>
            <a:xfrm>
              <a:off x="6782659" y="3928753"/>
              <a:ext cx="8580" cy="13487"/>
            </a:xfrm>
            <a:custGeom>
              <a:avLst/>
              <a:gdLst/>
              <a:ahLst/>
              <a:cxnLst/>
              <a:rect l="l" t="t" r="r" b="b"/>
              <a:pathLst>
                <a:path w="306" h="481" extrusionOk="0">
                  <a:moveTo>
                    <a:pt x="135" y="0"/>
                  </a:moveTo>
                  <a:cubicBezTo>
                    <a:pt x="75" y="153"/>
                    <a:pt x="1" y="324"/>
                    <a:pt x="1" y="439"/>
                  </a:cubicBezTo>
                  <a:cubicBezTo>
                    <a:pt x="38" y="462"/>
                    <a:pt x="75" y="481"/>
                    <a:pt x="116" y="481"/>
                  </a:cubicBezTo>
                  <a:cubicBezTo>
                    <a:pt x="190" y="324"/>
                    <a:pt x="250" y="171"/>
                    <a:pt x="306" y="19"/>
                  </a:cubicBezTo>
                  <a:lnTo>
                    <a:pt x="135" y="0"/>
                  </a:lnTo>
                  <a:close/>
                </a:path>
              </a:pathLst>
            </a:custGeom>
            <a:solidFill>
              <a:srgbClr val="3493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39"/>
            <p:cNvSpPr/>
            <p:nvPr/>
          </p:nvSpPr>
          <p:spPr>
            <a:xfrm>
              <a:off x="6719457" y="3818612"/>
              <a:ext cx="79942" cy="59753"/>
            </a:xfrm>
            <a:custGeom>
              <a:avLst/>
              <a:gdLst/>
              <a:ahLst/>
              <a:cxnLst/>
              <a:rect l="l" t="t" r="r" b="b"/>
              <a:pathLst>
                <a:path w="2851" h="2131" extrusionOk="0">
                  <a:moveTo>
                    <a:pt x="2772" y="1"/>
                  </a:moveTo>
                  <a:cubicBezTo>
                    <a:pt x="2735" y="19"/>
                    <a:pt x="2675" y="38"/>
                    <a:pt x="2638" y="38"/>
                  </a:cubicBezTo>
                  <a:cubicBezTo>
                    <a:pt x="1848" y="306"/>
                    <a:pt x="559" y="768"/>
                    <a:pt x="347" y="925"/>
                  </a:cubicBezTo>
                  <a:cubicBezTo>
                    <a:pt x="268" y="980"/>
                    <a:pt x="194" y="1077"/>
                    <a:pt x="134" y="1156"/>
                  </a:cubicBezTo>
                  <a:cubicBezTo>
                    <a:pt x="0" y="1364"/>
                    <a:pt x="0" y="1595"/>
                    <a:pt x="116" y="1789"/>
                  </a:cubicBezTo>
                  <a:cubicBezTo>
                    <a:pt x="176" y="1886"/>
                    <a:pt x="231" y="1964"/>
                    <a:pt x="328" y="2020"/>
                  </a:cubicBezTo>
                  <a:cubicBezTo>
                    <a:pt x="444" y="2096"/>
                    <a:pt x="554" y="2130"/>
                    <a:pt x="667" y="2130"/>
                  </a:cubicBezTo>
                  <a:cubicBezTo>
                    <a:pt x="1042" y="2130"/>
                    <a:pt x="1443" y="1748"/>
                    <a:pt x="2139" y="1230"/>
                  </a:cubicBezTo>
                  <a:cubicBezTo>
                    <a:pt x="2139" y="1230"/>
                    <a:pt x="2213" y="1174"/>
                    <a:pt x="2851" y="786"/>
                  </a:cubicBezTo>
                  <a:lnTo>
                    <a:pt x="2851" y="712"/>
                  </a:lnTo>
                  <a:cubicBezTo>
                    <a:pt x="2833" y="421"/>
                    <a:pt x="2772" y="1"/>
                    <a:pt x="27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39"/>
            <p:cNvSpPr/>
            <p:nvPr/>
          </p:nvSpPr>
          <p:spPr>
            <a:xfrm>
              <a:off x="6912232" y="3898947"/>
              <a:ext cx="22039" cy="16459"/>
            </a:xfrm>
            <a:custGeom>
              <a:avLst/>
              <a:gdLst/>
              <a:ahLst/>
              <a:cxnLst/>
              <a:rect l="l" t="t" r="r" b="b"/>
              <a:pathLst>
                <a:path w="786" h="587" extrusionOk="0">
                  <a:moveTo>
                    <a:pt x="74" y="0"/>
                  </a:moveTo>
                  <a:cubicBezTo>
                    <a:pt x="19" y="24"/>
                    <a:pt x="1" y="97"/>
                    <a:pt x="19" y="176"/>
                  </a:cubicBezTo>
                  <a:cubicBezTo>
                    <a:pt x="50" y="355"/>
                    <a:pt x="261" y="586"/>
                    <a:pt x="589" y="586"/>
                  </a:cubicBezTo>
                  <a:cubicBezTo>
                    <a:pt x="651" y="586"/>
                    <a:pt x="716" y="578"/>
                    <a:pt x="786" y="560"/>
                  </a:cubicBezTo>
                  <a:cubicBezTo>
                    <a:pt x="786" y="560"/>
                    <a:pt x="500" y="79"/>
                    <a:pt x="17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39"/>
            <p:cNvSpPr/>
            <p:nvPr/>
          </p:nvSpPr>
          <p:spPr>
            <a:xfrm>
              <a:off x="6903540" y="3897377"/>
              <a:ext cx="29722" cy="27507"/>
            </a:xfrm>
            <a:custGeom>
              <a:avLst/>
              <a:gdLst/>
              <a:ahLst/>
              <a:cxnLst/>
              <a:rect l="l" t="t" r="r" b="b"/>
              <a:pathLst>
                <a:path w="1060" h="981" extrusionOk="0">
                  <a:moveTo>
                    <a:pt x="500" y="1"/>
                  </a:moveTo>
                  <a:cubicBezTo>
                    <a:pt x="384" y="116"/>
                    <a:pt x="172" y="311"/>
                    <a:pt x="1" y="482"/>
                  </a:cubicBezTo>
                  <a:cubicBezTo>
                    <a:pt x="38" y="676"/>
                    <a:pt x="135" y="865"/>
                    <a:pt x="195" y="981"/>
                  </a:cubicBezTo>
                  <a:lnTo>
                    <a:pt x="1059" y="463"/>
                  </a:lnTo>
                  <a:cubicBezTo>
                    <a:pt x="980" y="384"/>
                    <a:pt x="749" y="98"/>
                    <a:pt x="500" y="1"/>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39"/>
            <p:cNvSpPr/>
            <p:nvPr/>
          </p:nvSpPr>
          <p:spPr>
            <a:xfrm>
              <a:off x="6914307" y="3864934"/>
              <a:ext cx="50808" cy="49715"/>
            </a:xfrm>
            <a:custGeom>
              <a:avLst/>
              <a:gdLst/>
              <a:ahLst/>
              <a:cxnLst/>
              <a:rect l="l" t="t" r="r" b="b"/>
              <a:pathLst>
                <a:path w="1812" h="1773" extrusionOk="0">
                  <a:moveTo>
                    <a:pt x="1240" y="0"/>
                  </a:moveTo>
                  <a:cubicBezTo>
                    <a:pt x="1185" y="0"/>
                    <a:pt x="1124" y="17"/>
                    <a:pt x="1059" y="58"/>
                  </a:cubicBezTo>
                  <a:cubicBezTo>
                    <a:pt x="791" y="252"/>
                    <a:pt x="578" y="405"/>
                    <a:pt x="444" y="562"/>
                  </a:cubicBezTo>
                  <a:cubicBezTo>
                    <a:pt x="116" y="964"/>
                    <a:pt x="0" y="1213"/>
                    <a:pt x="0" y="1213"/>
                  </a:cubicBezTo>
                  <a:cubicBezTo>
                    <a:pt x="14" y="1207"/>
                    <a:pt x="28" y="1205"/>
                    <a:pt x="40" y="1205"/>
                  </a:cubicBezTo>
                  <a:cubicBezTo>
                    <a:pt x="65" y="1205"/>
                    <a:pt x="85" y="1213"/>
                    <a:pt x="97" y="1213"/>
                  </a:cubicBezTo>
                  <a:cubicBezTo>
                    <a:pt x="231" y="1255"/>
                    <a:pt x="365" y="1352"/>
                    <a:pt x="481" y="1468"/>
                  </a:cubicBezTo>
                  <a:cubicBezTo>
                    <a:pt x="620" y="1620"/>
                    <a:pt x="712" y="1773"/>
                    <a:pt x="712" y="1773"/>
                  </a:cubicBezTo>
                  <a:cubicBezTo>
                    <a:pt x="1447" y="1255"/>
                    <a:pt x="1812" y="774"/>
                    <a:pt x="1599" y="289"/>
                  </a:cubicBezTo>
                  <a:lnTo>
                    <a:pt x="1599" y="271"/>
                  </a:lnTo>
                  <a:cubicBezTo>
                    <a:pt x="1539" y="169"/>
                    <a:pt x="1416" y="0"/>
                    <a:pt x="12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39"/>
            <p:cNvSpPr/>
            <p:nvPr/>
          </p:nvSpPr>
          <p:spPr>
            <a:xfrm>
              <a:off x="6815073" y="3773776"/>
              <a:ext cx="50668" cy="17273"/>
            </a:xfrm>
            <a:custGeom>
              <a:avLst/>
              <a:gdLst/>
              <a:ahLst/>
              <a:cxnLst/>
              <a:rect l="l" t="t" r="r" b="b"/>
              <a:pathLst>
                <a:path w="1807" h="616" extrusionOk="0">
                  <a:moveTo>
                    <a:pt x="171" y="1"/>
                  </a:moveTo>
                  <a:lnTo>
                    <a:pt x="0" y="56"/>
                  </a:lnTo>
                  <a:cubicBezTo>
                    <a:pt x="19" y="232"/>
                    <a:pt x="153" y="615"/>
                    <a:pt x="883" y="615"/>
                  </a:cubicBezTo>
                  <a:cubicBezTo>
                    <a:pt x="1557" y="615"/>
                    <a:pt x="1733" y="287"/>
                    <a:pt x="1807" y="38"/>
                  </a:cubicBezTo>
                  <a:lnTo>
                    <a:pt x="1617" y="1"/>
                  </a:lnTo>
                  <a:cubicBezTo>
                    <a:pt x="1617" y="1"/>
                    <a:pt x="1617" y="19"/>
                    <a:pt x="1594" y="38"/>
                  </a:cubicBezTo>
                  <a:cubicBezTo>
                    <a:pt x="1576" y="135"/>
                    <a:pt x="1442" y="306"/>
                    <a:pt x="901" y="306"/>
                  </a:cubicBezTo>
                  <a:cubicBezTo>
                    <a:pt x="365" y="306"/>
                    <a:pt x="231" y="135"/>
                    <a:pt x="171" y="38"/>
                  </a:cubicBezTo>
                  <a:lnTo>
                    <a:pt x="1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39"/>
            <p:cNvSpPr/>
            <p:nvPr/>
          </p:nvSpPr>
          <p:spPr>
            <a:xfrm>
              <a:off x="6819868" y="3843372"/>
              <a:ext cx="58828" cy="38920"/>
            </a:xfrm>
            <a:custGeom>
              <a:avLst/>
              <a:gdLst/>
              <a:ahLst/>
              <a:cxnLst/>
              <a:rect l="l" t="t" r="r" b="b"/>
              <a:pathLst>
                <a:path w="2098" h="1388" extrusionOk="0">
                  <a:moveTo>
                    <a:pt x="2098" y="0"/>
                  </a:moveTo>
                  <a:cubicBezTo>
                    <a:pt x="1704" y="88"/>
                    <a:pt x="1308" y="115"/>
                    <a:pt x="967" y="115"/>
                  </a:cubicBezTo>
                  <a:cubicBezTo>
                    <a:pt x="408" y="115"/>
                    <a:pt x="0" y="42"/>
                    <a:pt x="0" y="42"/>
                  </a:cubicBezTo>
                  <a:lnTo>
                    <a:pt x="0" y="42"/>
                  </a:lnTo>
                  <a:cubicBezTo>
                    <a:pt x="0" y="42"/>
                    <a:pt x="37" y="693"/>
                    <a:pt x="347" y="1331"/>
                  </a:cubicBezTo>
                  <a:cubicBezTo>
                    <a:pt x="562" y="1374"/>
                    <a:pt x="807" y="1388"/>
                    <a:pt x="1030" y="1388"/>
                  </a:cubicBezTo>
                  <a:cubicBezTo>
                    <a:pt x="1404" y="1388"/>
                    <a:pt x="1714" y="1349"/>
                    <a:pt x="1714" y="1349"/>
                  </a:cubicBezTo>
                  <a:cubicBezTo>
                    <a:pt x="1714" y="1349"/>
                    <a:pt x="1945" y="1021"/>
                    <a:pt x="2098"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39"/>
            <p:cNvSpPr/>
            <p:nvPr/>
          </p:nvSpPr>
          <p:spPr>
            <a:xfrm>
              <a:off x="6847460" y="3888180"/>
              <a:ext cx="68053" cy="93962"/>
            </a:xfrm>
            <a:custGeom>
              <a:avLst/>
              <a:gdLst/>
              <a:ahLst/>
              <a:cxnLst/>
              <a:rect l="l" t="t" r="r" b="b"/>
              <a:pathLst>
                <a:path w="2427" h="3351" extrusionOk="0">
                  <a:moveTo>
                    <a:pt x="1617" y="1"/>
                  </a:moveTo>
                  <a:lnTo>
                    <a:pt x="268" y="232"/>
                  </a:lnTo>
                  <a:lnTo>
                    <a:pt x="37" y="944"/>
                  </a:lnTo>
                  <a:cubicBezTo>
                    <a:pt x="19" y="985"/>
                    <a:pt x="0" y="1041"/>
                    <a:pt x="19" y="1101"/>
                  </a:cubicBezTo>
                  <a:lnTo>
                    <a:pt x="536" y="3235"/>
                  </a:lnTo>
                  <a:lnTo>
                    <a:pt x="555" y="3351"/>
                  </a:lnTo>
                  <a:lnTo>
                    <a:pt x="2426" y="3023"/>
                  </a:lnTo>
                  <a:lnTo>
                    <a:pt x="2329" y="2371"/>
                  </a:lnTo>
                  <a:lnTo>
                    <a:pt x="2135" y="712"/>
                  </a:lnTo>
                  <a:cubicBezTo>
                    <a:pt x="2135" y="657"/>
                    <a:pt x="2116" y="615"/>
                    <a:pt x="2079" y="578"/>
                  </a:cubicBezTo>
                  <a:lnTo>
                    <a:pt x="1617" y="1"/>
                  </a:ln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39"/>
            <p:cNvSpPr/>
            <p:nvPr/>
          </p:nvSpPr>
          <p:spPr>
            <a:xfrm>
              <a:off x="6850039" y="3890899"/>
              <a:ext cx="62221" cy="88522"/>
            </a:xfrm>
            <a:custGeom>
              <a:avLst/>
              <a:gdLst/>
              <a:ahLst/>
              <a:cxnLst/>
              <a:rect l="l" t="t" r="r" b="b"/>
              <a:pathLst>
                <a:path w="2219" h="3157" extrusionOk="0">
                  <a:moveTo>
                    <a:pt x="1484" y="1"/>
                  </a:moveTo>
                  <a:lnTo>
                    <a:pt x="232" y="232"/>
                  </a:lnTo>
                  <a:lnTo>
                    <a:pt x="24" y="865"/>
                  </a:lnTo>
                  <a:cubicBezTo>
                    <a:pt x="24" y="907"/>
                    <a:pt x="1" y="944"/>
                    <a:pt x="24" y="981"/>
                  </a:cubicBezTo>
                  <a:lnTo>
                    <a:pt x="541" y="3157"/>
                  </a:lnTo>
                  <a:lnTo>
                    <a:pt x="2219" y="2852"/>
                  </a:lnTo>
                  <a:lnTo>
                    <a:pt x="1946" y="634"/>
                  </a:lnTo>
                  <a:cubicBezTo>
                    <a:pt x="1946" y="597"/>
                    <a:pt x="1927" y="560"/>
                    <a:pt x="1909" y="542"/>
                  </a:cubicBezTo>
                  <a:lnTo>
                    <a:pt x="1484"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39"/>
            <p:cNvSpPr/>
            <p:nvPr/>
          </p:nvSpPr>
          <p:spPr>
            <a:xfrm>
              <a:off x="6861452" y="3920061"/>
              <a:ext cx="37854" cy="23750"/>
            </a:xfrm>
            <a:custGeom>
              <a:avLst/>
              <a:gdLst/>
              <a:ahLst/>
              <a:cxnLst/>
              <a:rect l="l" t="t" r="r" b="b"/>
              <a:pathLst>
                <a:path w="1350" h="847" extrusionOk="0">
                  <a:moveTo>
                    <a:pt x="1308" y="1"/>
                  </a:moveTo>
                  <a:lnTo>
                    <a:pt x="0" y="232"/>
                  </a:lnTo>
                  <a:lnTo>
                    <a:pt x="194" y="846"/>
                  </a:lnTo>
                  <a:lnTo>
                    <a:pt x="1349" y="694"/>
                  </a:lnTo>
                  <a:lnTo>
                    <a:pt x="1308"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39"/>
            <p:cNvSpPr/>
            <p:nvPr/>
          </p:nvSpPr>
          <p:spPr>
            <a:xfrm>
              <a:off x="6901352" y="3905648"/>
              <a:ext cx="8692" cy="6561"/>
            </a:xfrm>
            <a:custGeom>
              <a:avLst/>
              <a:gdLst/>
              <a:ahLst/>
              <a:cxnLst/>
              <a:rect l="l" t="t" r="r" b="b"/>
              <a:pathLst>
                <a:path w="310" h="234" extrusionOk="0">
                  <a:moveTo>
                    <a:pt x="222" y="0"/>
                  </a:moveTo>
                  <a:cubicBezTo>
                    <a:pt x="208" y="0"/>
                    <a:pt x="192" y="6"/>
                    <a:pt x="176" y="16"/>
                  </a:cubicBezTo>
                  <a:lnTo>
                    <a:pt x="42" y="108"/>
                  </a:lnTo>
                  <a:cubicBezTo>
                    <a:pt x="0" y="131"/>
                    <a:pt x="0" y="168"/>
                    <a:pt x="19" y="205"/>
                  </a:cubicBezTo>
                  <a:cubicBezTo>
                    <a:pt x="35" y="218"/>
                    <a:pt x="49" y="233"/>
                    <a:pt x="69" y="233"/>
                  </a:cubicBezTo>
                  <a:cubicBezTo>
                    <a:pt x="77" y="233"/>
                    <a:pt x="86" y="230"/>
                    <a:pt x="97" y="223"/>
                  </a:cubicBezTo>
                  <a:lnTo>
                    <a:pt x="250" y="168"/>
                  </a:lnTo>
                  <a:cubicBezTo>
                    <a:pt x="310" y="168"/>
                    <a:pt x="310" y="108"/>
                    <a:pt x="291" y="71"/>
                  </a:cubicBezTo>
                  <a:lnTo>
                    <a:pt x="273" y="34"/>
                  </a:lnTo>
                  <a:cubicBezTo>
                    <a:pt x="260" y="10"/>
                    <a:pt x="242" y="0"/>
                    <a:pt x="222" y="0"/>
                  </a:cubicBez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39"/>
            <p:cNvSpPr/>
            <p:nvPr/>
          </p:nvSpPr>
          <p:spPr>
            <a:xfrm>
              <a:off x="6901857" y="3913079"/>
              <a:ext cx="9225" cy="5328"/>
            </a:xfrm>
            <a:custGeom>
              <a:avLst/>
              <a:gdLst/>
              <a:ahLst/>
              <a:cxnLst/>
              <a:rect l="l" t="t" r="r" b="b"/>
              <a:pathLst>
                <a:path w="329" h="190" extrusionOk="0">
                  <a:moveTo>
                    <a:pt x="79" y="0"/>
                  </a:moveTo>
                  <a:cubicBezTo>
                    <a:pt x="42" y="0"/>
                    <a:pt x="1" y="37"/>
                    <a:pt x="1" y="56"/>
                  </a:cubicBezTo>
                  <a:cubicBezTo>
                    <a:pt x="1" y="97"/>
                    <a:pt x="24" y="134"/>
                    <a:pt x="61" y="134"/>
                  </a:cubicBezTo>
                  <a:lnTo>
                    <a:pt x="232" y="190"/>
                  </a:lnTo>
                  <a:cubicBezTo>
                    <a:pt x="273" y="190"/>
                    <a:pt x="310" y="171"/>
                    <a:pt x="329" y="134"/>
                  </a:cubicBezTo>
                  <a:lnTo>
                    <a:pt x="329" y="74"/>
                  </a:lnTo>
                  <a:cubicBezTo>
                    <a:pt x="329" y="37"/>
                    <a:pt x="292" y="0"/>
                    <a:pt x="255" y="0"/>
                  </a:cubicBez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39"/>
            <p:cNvSpPr/>
            <p:nvPr/>
          </p:nvSpPr>
          <p:spPr>
            <a:xfrm>
              <a:off x="6902502" y="3919024"/>
              <a:ext cx="8580" cy="5524"/>
            </a:xfrm>
            <a:custGeom>
              <a:avLst/>
              <a:gdLst/>
              <a:ahLst/>
              <a:cxnLst/>
              <a:rect l="l" t="t" r="r" b="b"/>
              <a:pathLst>
                <a:path w="306" h="197" extrusionOk="0">
                  <a:moveTo>
                    <a:pt x="75" y="1"/>
                  </a:moveTo>
                  <a:cubicBezTo>
                    <a:pt x="38" y="1"/>
                    <a:pt x="19" y="19"/>
                    <a:pt x="1" y="38"/>
                  </a:cubicBezTo>
                  <a:cubicBezTo>
                    <a:pt x="1" y="75"/>
                    <a:pt x="19" y="116"/>
                    <a:pt x="38" y="135"/>
                  </a:cubicBezTo>
                  <a:lnTo>
                    <a:pt x="190" y="190"/>
                  </a:lnTo>
                  <a:cubicBezTo>
                    <a:pt x="201" y="195"/>
                    <a:pt x="212" y="197"/>
                    <a:pt x="223" y="197"/>
                  </a:cubicBezTo>
                  <a:cubicBezTo>
                    <a:pt x="256" y="197"/>
                    <a:pt x="287" y="176"/>
                    <a:pt x="287" y="135"/>
                  </a:cubicBezTo>
                  <a:lnTo>
                    <a:pt x="306" y="93"/>
                  </a:lnTo>
                  <a:cubicBezTo>
                    <a:pt x="306" y="56"/>
                    <a:pt x="287" y="19"/>
                    <a:pt x="250" y="19"/>
                  </a:cubicBezTo>
                  <a:lnTo>
                    <a:pt x="75" y="1"/>
                  </a:ln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39"/>
            <p:cNvSpPr/>
            <p:nvPr/>
          </p:nvSpPr>
          <p:spPr>
            <a:xfrm>
              <a:off x="6903540" y="3924856"/>
              <a:ext cx="8076" cy="5159"/>
            </a:xfrm>
            <a:custGeom>
              <a:avLst/>
              <a:gdLst/>
              <a:ahLst/>
              <a:cxnLst/>
              <a:rect l="l" t="t" r="r" b="b"/>
              <a:pathLst>
                <a:path w="288" h="184" extrusionOk="0">
                  <a:moveTo>
                    <a:pt x="79" y="1"/>
                  </a:moveTo>
                  <a:cubicBezTo>
                    <a:pt x="56" y="1"/>
                    <a:pt x="19" y="24"/>
                    <a:pt x="19" y="42"/>
                  </a:cubicBezTo>
                  <a:cubicBezTo>
                    <a:pt x="1" y="79"/>
                    <a:pt x="19" y="98"/>
                    <a:pt x="38" y="116"/>
                  </a:cubicBezTo>
                  <a:lnTo>
                    <a:pt x="172" y="176"/>
                  </a:lnTo>
                  <a:cubicBezTo>
                    <a:pt x="183" y="181"/>
                    <a:pt x="194" y="183"/>
                    <a:pt x="204" y="183"/>
                  </a:cubicBezTo>
                  <a:cubicBezTo>
                    <a:pt x="232" y="183"/>
                    <a:pt x="255" y="166"/>
                    <a:pt x="269" y="139"/>
                  </a:cubicBezTo>
                  <a:lnTo>
                    <a:pt x="269" y="98"/>
                  </a:lnTo>
                  <a:cubicBezTo>
                    <a:pt x="287" y="61"/>
                    <a:pt x="250" y="24"/>
                    <a:pt x="232" y="24"/>
                  </a:cubicBezTo>
                  <a:lnTo>
                    <a:pt x="79" y="1"/>
                  </a:ln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39"/>
            <p:cNvSpPr/>
            <p:nvPr/>
          </p:nvSpPr>
          <p:spPr>
            <a:xfrm>
              <a:off x="6853937" y="3669636"/>
              <a:ext cx="10767" cy="15029"/>
            </a:xfrm>
            <a:custGeom>
              <a:avLst/>
              <a:gdLst/>
              <a:ahLst/>
              <a:cxnLst/>
              <a:rect l="l" t="t" r="r" b="b"/>
              <a:pathLst>
                <a:path w="384" h="536" extrusionOk="0">
                  <a:moveTo>
                    <a:pt x="0" y="0"/>
                  </a:moveTo>
                  <a:lnTo>
                    <a:pt x="0" y="0"/>
                  </a:lnTo>
                  <a:cubicBezTo>
                    <a:pt x="171" y="134"/>
                    <a:pt x="0" y="462"/>
                    <a:pt x="0" y="462"/>
                  </a:cubicBezTo>
                  <a:lnTo>
                    <a:pt x="324" y="536"/>
                  </a:lnTo>
                  <a:cubicBezTo>
                    <a:pt x="324" y="536"/>
                    <a:pt x="287" y="305"/>
                    <a:pt x="384" y="250"/>
                  </a:cubicBezTo>
                  <a:cubicBezTo>
                    <a:pt x="369" y="244"/>
                    <a:pt x="354" y="242"/>
                    <a:pt x="341" y="242"/>
                  </a:cubicBezTo>
                  <a:cubicBezTo>
                    <a:pt x="249" y="242"/>
                    <a:pt x="190" y="347"/>
                    <a:pt x="190" y="347"/>
                  </a:cubicBezTo>
                  <a:cubicBezTo>
                    <a:pt x="231" y="208"/>
                    <a:pt x="153" y="55"/>
                    <a:pt x="0"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39"/>
            <p:cNvSpPr/>
            <p:nvPr/>
          </p:nvSpPr>
          <p:spPr>
            <a:xfrm>
              <a:off x="6813896" y="3713294"/>
              <a:ext cx="12478" cy="20553"/>
            </a:xfrm>
            <a:custGeom>
              <a:avLst/>
              <a:gdLst/>
              <a:ahLst/>
              <a:cxnLst/>
              <a:rect l="l" t="t" r="r" b="b"/>
              <a:pathLst>
                <a:path w="445" h="733" extrusionOk="0">
                  <a:moveTo>
                    <a:pt x="213" y="0"/>
                  </a:moveTo>
                  <a:cubicBezTo>
                    <a:pt x="98" y="0"/>
                    <a:pt x="19" y="134"/>
                    <a:pt x="0" y="347"/>
                  </a:cubicBezTo>
                  <a:cubicBezTo>
                    <a:pt x="0" y="559"/>
                    <a:pt x="61" y="730"/>
                    <a:pt x="176" y="730"/>
                  </a:cubicBezTo>
                  <a:cubicBezTo>
                    <a:pt x="184" y="732"/>
                    <a:pt x="192" y="732"/>
                    <a:pt x="200" y="732"/>
                  </a:cubicBezTo>
                  <a:cubicBezTo>
                    <a:pt x="321" y="732"/>
                    <a:pt x="408" y="566"/>
                    <a:pt x="426" y="384"/>
                  </a:cubicBezTo>
                  <a:cubicBezTo>
                    <a:pt x="444" y="176"/>
                    <a:pt x="347" y="0"/>
                    <a:pt x="213"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39"/>
            <p:cNvSpPr/>
            <p:nvPr/>
          </p:nvSpPr>
          <p:spPr>
            <a:xfrm>
              <a:off x="6869471" y="3734072"/>
              <a:ext cx="17918" cy="18310"/>
            </a:xfrm>
            <a:custGeom>
              <a:avLst/>
              <a:gdLst/>
              <a:ahLst/>
              <a:cxnLst/>
              <a:rect l="l" t="t" r="r" b="b"/>
              <a:pathLst>
                <a:path w="639" h="653" extrusionOk="0">
                  <a:moveTo>
                    <a:pt x="433" y="0"/>
                  </a:moveTo>
                  <a:cubicBezTo>
                    <a:pt x="339" y="0"/>
                    <a:pt x="224" y="76"/>
                    <a:pt x="139" y="202"/>
                  </a:cubicBezTo>
                  <a:cubicBezTo>
                    <a:pt x="24" y="377"/>
                    <a:pt x="1" y="567"/>
                    <a:pt x="98" y="627"/>
                  </a:cubicBezTo>
                  <a:cubicBezTo>
                    <a:pt x="123" y="644"/>
                    <a:pt x="151" y="652"/>
                    <a:pt x="180" y="652"/>
                  </a:cubicBezTo>
                  <a:cubicBezTo>
                    <a:pt x="281" y="652"/>
                    <a:pt x="396" y="555"/>
                    <a:pt x="486" y="433"/>
                  </a:cubicBezTo>
                  <a:cubicBezTo>
                    <a:pt x="601" y="262"/>
                    <a:pt x="638" y="105"/>
                    <a:pt x="523" y="31"/>
                  </a:cubicBezTo>
                  <a:cubicBezTo>
                    <a:pt x="497" y="10"/>
                    <a:pt x="466" y="0"/>
                    <a:pt x="433"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39"/>
            <p:cNvSpPr/>
            <p:nvPr/>
          </p:nvSpPr>
          <p:spPr>
            <a:xfrm>
              <a:off x="6815073" y="3688647"/>
              <a:ext cx="73857" cy="84008"/>
            </a:xfrm>
            <a:custGeom>
              <a:avLst/>
              <a:gdLst/>
              <a:ahLst/>
              <a:cxnLst/>
              <a:rect l="l" t="t" r="r" b="b"/>
              <a:pathLst>
                <a:path w="2634" h="2996" extrusionOk="0">
                  <a:moveTo>
                    <a:pt x="1400" y="0"/>
                  </a:moveTo>
                  <a:cubicBezTo>
                    <a:pt x="873" y="0"/>
                    <a:pt x="342" y="426"/>
                    <a:pt x="134" y="1055"/>
                  </a:cubicBezTo>
                  <a:cubicBezTo>
                    <a:pt x="0" y="1919"/>
                    <a:pt x="92" y="2168"/>
                    <a:pt x="518" y="2843"/>
                  </a:cubicBezTo>
                  <a:cubicBezTo>
                    <a:pt x="555" y="2861"/>
                    <a:pt x="883" y="2977"/>
                    <a:pt x="998" y="2995"/>
                  </a:cubicBezTo>
                  <a:cubicBezTo>
                    <a:pt x="1077" y="2977"/>
                    <a:pt x="1132" y="2958"/>
                    <a:pt x="1192" y="2940"/>
                  </a:cubicBezTo>
                  <a:cubicBezTo>
                    <a:pt x="1807" y="2727"/>
                    <a:pt x="2019" y="2496"/>
                    <a:pt x="2384" y="1803"/>
                  </a:cubicBezTo>
                  <a:cubicBezTo>
                    <a:pt x="2384" y="1785"/>
                    <a:pt x="2384" y="1785"/>
                    <a:pt x="2403" y="1766"/>
                  </a:cubicBezTo>
                  <a:cubicBezTo>
                    <a:pt x="2634" y="1013"/>
                    <a:pt x="2329" y="246"/>
                    <a:pt x="1710" y="52"/>
                  </a:cubicBezTo>
                  <a:cubicBezTo>
                    <a:pt x="1608" y="17"/>
                    <a:pt x="1504" y="0"/>
                    <a:pt x="1400" y="0"/>
                  </a:cubicBez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39"/>
            <p:cNvSpPr/>
            <p:nvPr/>
          </p:nvSpPr>
          <p:spPr>
            <a:xfrm>
              <a:off x="6836047" y="3757064"/>
              <a:ext cx="10795" cy="3785"/>
            </a:xfrm>
            <a:custGeom>
              <a:avLst/>
              <a:gdLst/>
              <a:ahLst/>
              <a:cxnLst/>
              <a:rect l="l" t="t" r="r" b="b"/>
              <a:pathLst>
                <a:path w="385" h="135" extrusionOk="0">
                  <a:moveTo>
                    <a:pt x="1" y="1"/>
                  </a:moveTo>
                  <a:lnTo>
                    <a:pt x="1" y="19"/>
                  </a:lnTo>
                  <a:cubicBezTo>
                    <a:pt x="79" y="75"/>
                    <a:pt x="195" y="135"/>
                    <a:pt x="366" y="135"/>
                  </a:cubicBezTo>
                  <a:lnTo>
                    <a:pt x="384" y="135"/>
                  </a:lnTo>
                  <a:lnTo>
                    <a:pt x="384" y="116"/>
                  </a:lnTo>
                  <a:cubicBezTo>
                    <a:pt x="195" y="116"/>
                    <a:pt x="79" y="56"/>
                    <a:pt x="19" y="1"/>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39"/>
            <p:cNvSpPr/>
            <p:nvPr/>
          </p:nvSpPr>
          <p:spPr>
            <a:xfrm>
              <a:off x="6837730" y="3760822"/>
              <a:ext cx="5356" cy="2103"/>
            </a:xfrm>
            <a:custGeom>
              <a:avLst/>
              <a:gdLst/>
              <a:ahLst/>
              <a:cxnLst/>
              <a:rect l="l" t="t" r="r" b="b"/>
              <a:pathLst>
                <a:path w="191" h="75" extrusionOk="0">
                  <a:moveTo>
                    <a:pt x="1" y="1"/>
                  </a:moveTo>
                  <a:lnTo>
                    <a:pt x="1" y="19"/>
                  </a:lnTo>
                  <a:cubicBezTo>
                    <a:pt x="1" y="19"/>
                    <a:pt x="56" y="75"/>
                    <a:pt x="190" y="75"/>
                  </a:cubicBezTo>
                  <a:lnTo>
                    <a:pt x="190" y="56"/>
                  </a:lnTo>
                  <a:cubicBezTo>
                    <a:pt x="56" y="56"/>
                    <a:pt x="1" y="1"/>
                    <a:pt x="1" y="1"/>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39"/>
            <p:cNvSpPr/>
            <p:nvPr/>
          </p:nvSpPr>
          <p:spPr>
            <a:xfrm>
              <a:off x="6831252" y="3725211"/>
              <a:ext cx="12983" cy="4823"/>
            </a:xfrm>
            <a:custGeom>
              <a:avLst/>
              <a:gdLst/>
              <a:ahLst/>
              <a:cxnLst/>
              <a:rect l="l" t="t" r="r" b="b"/>
              <a:pathLst>
                <a:path w="463" h="172" extrusionOk="0">
                  <a:moveTo>
                    <a:pt x="1" y="0"/>
                  </a:moveTo>
                  <a:cubicBezTo>
                    <a:pt x="19" y="19"/>
                    <a:pt x="56" y="37"/>
                    <a:pt x="75" y="56"/>
                  </a:cubicBezTo>
                  <a:cubicBezTo>
                    <a:pt x="135" y="97"/>
                    <a:pt x="190" y="134"/>
                    <a:pt x="250" y="153"/>
                  </a:cubicBezTo>
                  <a:lnTo>
                    <a:pt x="269" y="153"/>
                  </a:lnTo>
                  <a:cubicBezTo>
                    <a:pt x="287" y="153"/>
                    <a:pt x="324" y="171"/>
                    <a:pt x="366" y="171"/>
                  </a:cubicBezTo>
                  <a:cubicBezTo>
                    <a:pt x="384" y="171"/>
                    <a:pt x="421" y="153"/>
                    <a:pt x="463" y="153"/>
                  </a:cubicBezTo>
                  <a:lnTo>
                    <a:pt x="366" y="153"/>
                  </a:lnTo>
                  <a:cubicBezTo>
                    <a:pt x="324" y="153"/>
                    <a:pt x="287" y="134"/>
                    <a:pt x="269" y="134"/>
                  </a:cubicBezTo>
                  <a:cubicBezTo>
                    <a:pt x="209" y="116"/>
                    <a:pt x="153" y="74"/>
                    <a:pt x="93" y="37"/>
                  </a:cubicBezTo>
                  <a:cubicBezTo>
                    <a:pt x="56" y="19"/>
                    <a:pt x="38" y="19"/>
                    <a:pt x="1" y="0"/>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39"/>
            <p:cNvSpPr/>
            <p:nvPr/>
          </p:nvSpPr>
          <p:spPr>
            <a:xfrm>
              <a:off x="6855002" y="3733259"/>
              <a:ext cx="15674" cy="4402"/>
            </a:xfrm>
            <a:custGeom>
              <a:avLst/>
              <a:gdLst/>
              <a:ahLst/>
              <a:cxnLst/>
              <a:rect l="l" t="t" r="r" b="b"/>
              <a:pathLst>
                <a:path w="559" h="157" extrusionOk="0">
                  <a:moveTo>
                    <a:pt x="0" y="0"/>
                  </a:moveTo>
                  <a:cubicBezTo>
                    <a:pt x="37" y="19"/>
                    <a:pt x="55" y="42"/>
                    <a:pt x="78" y="60"/>
                  </a:cubicBezTo>
                  <a:cubicBezTo>
                    <a:pt x="96" y="78"/>
                    <a:pt x="133" y="97"/>
                    <a:pt x="152" y="115"/>
                  </a:cubicBezTo>
                  <a:cubicBezTo>
                    <a:pt x="230" y="134"/>
                    <a:pt x="286" y="157"/>
                    <a:pt x="364" y="157"/>
                  </a:cubicBezTo>
                  <a:lnTo>
                    <a:pt x="558" y="157"/>
                  </a:lnTo>
                  <a:cubicBezTo>
                    <a:pt x="540" y="157"/>
                    <a:pt x="498" y="134"/>
                    <a:pt x="461" y="134"/>
                  </a:cubicBezTo>
                  <a:lnTo>
                    <a:pt x="364" y="134"/>
                  </a:lnTo>
                  <a:cubicBezTo>
                    <a:pt x="286" y="115"/>
                    <a:pt x="230" y="115"/>
                    <a:pt x="170" y="97"/>
                  </a:cubicBezTo>
                  <a:cubicBezTo>
                    <a:pt x="133" y="78"/>
                    <a:pt x="115" y="78"/>
                    <a:pt x="96" y="60"/>
                  </a:cubicBezTo>
                  <a:cubicBezTo>
                    <a:pt x="55" y="42"/>
                    <a:pt x="37" y="19"/>
                    <a:pt x="0" y="0"/>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39"/>
            <p:cNvSpPr/>
            <p:nvPr/>
          </p:nvSpPr>
          <p:spPr>
            <a:xfrm>
              <a:off x="6826345" y="3716855"/>
              <a:ext cx="20497" cy="6702"/>
            </a:xfrm>
            <a:custGeom>
              <a:avLst/>
              <a:gdLst/>
              <a:ahLst/>
              <a:cxnLst/>
              <a:rect l="l" t="t" r="r" b="b"/>
              <a:pathLst>
                <a:path w="731" h="239" extrusionOk="0">
                  <a:moveTo>
                    <a:pt x="101" y="0"/>
                  </a:moveTo>
                  <a:cubicBezTo>
                    <a:pt x="52" y="0"/>
                    <a:pt x="14" y="22"/>
                    <a:pt x="0" y="67"/>
                  </a:cubicBezTo>
                  <a:lnTo>
                    <a:pt x="231" y="141"/>
                  </a:lnTo>
                  <a:cubicBezTo>
                    <a:pt x="291" y="164"/>
                    <a:pt x="347" y="183"/>
                    <a:pt x="407" y="201"/>
                  </a:cubicBezTo>
                  <a:lnTo>
                    <a:pt x="499" y="220"/>
                  </a:lnTo>
                  <a:lnTo>
                    <a:pt x="522" y="238"/>
                  </a:lnTo>
                  <a:lnTo>
                    <a:pt x="596" y="238"/>
                  </a:lnTo>
                  <a:cubicBezTo>
                    <a:pt x="675" y="238"/>
                    <a:pt x="730" y="183"/>
                    <a:pt x="730" y="123"/>
                  </a:cubicBezTo>
                  <a:lnTo>
                    <a:pt x="522" y="123"/>
                  </a:lnTo>
                  <a:lnTo>
                    <a:pt x="462" y="104"/>
                  </a:lnTo>
                  <a:lnTo>
                    <a:pt x="384" y="86"/>
                  </a:lnTo>
                  <a:lnTo>
                    <a:pt x="153" y="7"/>
                  </a:lnTo>
                  <a:cubicBezTo>
                    <a:pt x="134" y="3"/>
                    <a:pt x="117" y="0"/>
                    <a:pt x="101" y="0"/>
                  </a:cubicBezTo>
                  <a:close/>
                </a:path>
              </a:pathLst>
            </a:custGeom>
            <a:solidFill>
              <a:srgbClr val="77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2" name="Google Shape;892;p39"/>
            <p:cNvSpPr/>
            <p:nvPr/>
          </p:nvSpPr>
          <p:spPr>
            <a:xfrm>
              <a:off x="6816111" y="3679197"/>
              <a:ext cx="77222" cy="58996"/>
            </a:xfrm>
            <a:custGeom>
              <a:avLst/>
              <a:gdLst/>
              <a:ahLst/>
              <a:cxnLst/>
              <a:rect l="l" t="t" r="r" b="b"/>
              <a:pathLst>
                <a:path w="2754" h="2104" extrusionOk="0">
                  <a:moveTo>
                    <a:pt x="1133" y="1"/>
                  </a:moveTo>
                  <a:cubicBezTo>
                    <a:pt x="968" y="1"/>
                    <a:pt x="759" y="33"/>
                    <a:pt x="518" y="140"/>
                  </a:cubicBezTo>
                  <a:cubicBezTo>
                    <a:pt x="134" y="523"/>
                    <a:pt x="0" y="1022"/>
                    <a:pt x="79" y="1447"/>
                  </a:cubicBezTo>
                  <a:lnTo>
                    <a:pt x="79" y="1466"/>
                  </a:lnTo>
                  <a:cubicBezTo>
                    <a:pt x="94" y="1450"/>
                    <a:pt x="354" y="878"/>
                    <a:pt x="1017" y="878"/>
                  </a:cubicBezTo>
                  <a:cubicBezTo>
                    <a:pt x="1143" y="878"/>
                    <a:pt x="1285" y="899"/>
                    <a:pt x="1442" y="948"/>
                  </a:cubicBezTo>
                  <a:cubicBezTo>
                    <a:pt x="1617" y="1678"/>
                    <a:pt x="2310" y="1392"/>
                    <a:pt x="2366" y="2103"/>
                  </a:cubicBezTo>
                  <a:cubicBezTo>
                    <a:pt x="2366" y="2103"/>
                    <a:pt x="2426" y="2043"/>
                    <a:pt x="2504" y="1946"/>
                  </a:cubicBezTo>
                  <a:cubicBezTo>
                    <a:pt x="2620" y="1775"/>
                    <a:pt x="2754" y="1507"/>
                    <a:pt x="2754" y="1138"/>
                  </a:cubicBezTo>
                  <a:cubicBezTo>
                    <a:pt x="2754" y="967"/>
                    <a:pt x="2712" y="736"/>
                    <a:pt x="2597" y="505"/>
                  </a:cubicBezTo>
                  <a:cubicBezTo>
                    <a:pt x="2158" y="121"/>
                    <a:pt x="1557" y="79"/>
                    <a:pt x="1539" y="79"/>
                  </a:cubicBezTo>
                  <a:cubicBezTo>
                    <a:pt x="1539" y="79"/>
                    <a:pt x="1389" y="1"/>
                    <a:pt x="1133" y="1"/>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39"/>
            <p:cNvSpPr/>
            <p:nvPr/>
          </p:nvSpPr>
          <p:spPr>
            <a:xfrm>
              <a:off x="6840982" y="3733230"/>
              <a:ext cx="5860" cy="15198"/>
            </a:xfrm>
            <a:custGeom>
              <a:avLst/>
              <a:gdLst/>
              <a:ahLst/>
              <a:cxnLst/>
              <a:rect l="l" t="t" r="r" b="b"/>
              <a:pathLst>
                <a:path w="209" h="542" extrusionOk="0">
                  <a:moveTo>
                    <a:pt x="208" y="1"/>
                  </a:moveTo>
                  <a:lnTo>
                    <a:pt x="208" y="1"/>
                  </a:lnTo>
                  <a:cubicBezTo>
                    <a:pt x="208" y="1"/>
                    <a:pt x="56" y="347"/>
                    <a:pt x="0" y="541"/>
                  </a:cubicBezTo>
                  <a:lnTo>
                    <a:pt x="208" y="1"/>
                  </a:ln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39"/>
            <p:cNvSpPr/>
            <p:nvPr/>
          </p:nvSpPr>
          <p:spPr>
            <a:xfrm>
              <a:off x="6840982" y="3733230"/>
              <a:ext cx="5860" cy="15198"/>
            </a:xfrm>
            <a:custGeom>
              <a:avLst/>
              <a:gdLst/>
              <a:ahLst/>
              <a:cxnLst/>
              <a:rect l="l" t="t" r="r" b="b"/>
              <a:pathLst>
                <a:path w="209" h="542" extrusionOk="0">
                  <a:moveTo>
                    <a:pt x="208" y="1"/>
                  </a:moveTo>
                  <a:lnTo>
                    <a:pt x="208" y="1"/>
                  </a:lnTo>
                  <a:cubicBezTo>
                    <a:pt x="171" y="79"/>
                    <a:pt x="134" y="176"/>
                    <a:pt x="93" y="273"/>
                  </a:cubicBezTo>
                  <a:cubicBezTo>
                    <a:pt x="56" y="347"/>
                    <a:pt x="19" y="444"/>
                    <a:pt x="0" y="541"/>
                  </a:cubicBezTo>
                  <a:cubicBezTo>
                    <a:pt x="37" y="444"/>
                    <a:pt x="74" y="366"/>
                    <a:pt x="116" y="273"/>
                  </a:cubicBezTo>
                  <a:cubicBezTo>
                    <a:pt x="153" y="176"/>
                    <a:pt x="190" y="98"/>
                    <a:pt x="208" y="1"/>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39"/>
            <p:cNvSpPr/>
            <p:nvPr/>
          </p:nvSpPr>
          <p:spPr>
            <a:xfrm>
              <a:off x="6837758" y="3748568"/>
              <a:ext cx="9197" cy="4206"/>
            </a:xfrm>
            <a:custGeom>
              <a:avLst/>
              <a:gdLst/>
              <a:ahLst/>
              <a:cxnLst/>
              <a:rect l="l" t="t" r="r" b="b"/>
              <a:pathLst>
                <a:path w="328" h="150" extrusionOk="0">
                  <a:moveTo>
                    <a:pt x="100" y="1"/>
                  </a:moveTo>
                  <a:cubicBezTo>
                    <a:pt x="1" y="1"/>
                    <a:pt x="70" y="115"/>
                    <a:pt x="152" y="147"/>
                  </a:cubicBezTo>
                  <a:cubicBezTo>
                    <a:pt x="160" y="149"/>
                    <a:pt x="169" y="150"/>
                    <a:pt x="178" y="150"/>
                  </a:cubicBezTo>
                  <a:cubicBezTo>
                    <a:pt x="252" y="150"/>
                    <a:pt x="328" y="83"/>
                    <a:pt x="171" y="13"/>
                  </a:cubicBezTo>
                  <a:cubicBezTo>
                    <a:pt x="141" y="4"/>
                    <a:pt x="118" y="1"/>
                    <a:pt x="100" y="1"/>
                  </a:cubicBezTo>
                  <a:close/>
                </a:path>
              </a:pathLst>
            </a:custGeom>
            <a:solidFill>
              <a:srgbClr val="EF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39"/>
            <p:cNvSpPr/>
            <p:nvPr/>
          </p:nvSpPr>
          <p:spPr>
            <a:xfrm>
              <a:off x="6822055" y="3732109"/>
              <a:ext cx="18955" cy="11721"/>
            </a:xfrm>
            <a:custGeom>
              <a:avLst/>
              <a:gdLst/>
              <a:ahLst/>
              <a:cxnLst/>
              <a:rect l="l" t="t" r="r" b="b"/>
              <a:pathLst>
                <a:path w="676" h="418" extrusionOk="0">
                  <a:moveTo>
                    <a:pt x="307" y="0"/>
                  </a:moveTo>
                  <a:cubicBezTo>
                    <a:pt x="171" y="0"/>
                    <a:pt x="35" y="55"/>
                    <a:pt x="19" y="156"/>
                  </a:cubicBezTo>
                  <a:cubicBezTo>
                    <a:pt x="1" y="272"/>
                    <a:pt x="135" y="387"/>
                    <a:pt x="306" y="406"/>
                  </a:cubicBezTo>
                  <a:cubicBezTo>
                    <a:pt x="335" y="414"/>
                    <a:pt x="364" y="417"/>
                    <a:pt x="393" y="417"/>
                  </a:cubicBezTo>
                  <a:cubicBezTo>
                    <a:pt x="516" y="417"/>
                    <a:pt x="622" y="351"/>
                    <a:pt x="652" y="272"/>
                  </a:cubicBezTo>
                  <a:cubicBezTo>
                    <a:pt x="675" y="156"/>
                    <a:pt x="537" y="41"/>
                    <a:pt x="366" y="4"/>
                  </a:cubicBezTo>
                  <a:cubicBezTo>
                    <a:pt x="346" y="1"/>
                    <a:pt x="327" y="0"/>
                    <a:pt x="307"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7" name="Google Shape;897;p39"/>
            <p:cNvSpPr/>
            <p:nvPr/>
          </p:nvSpPr>
          <p:spPr>
            <a:xfrm>
              <a:off x="6851217" y="3740829"/>
              <a:ext cx="18282" cy="13459"/>
            </a:xfrm>
            <a:custGeom>
              <a:avLst/>
              <a:gdLst/>
              <a:ahLst/>
              <a:cxnLst/>
              <a:rect l="l" t="t" r="r" b="b"/>
              <a:pathLst>
                <a:path w="652" h="480" extrusionOk="0">
                  <a:moveTo>
                    <a:pt x="210" y="1"/>
                  </a:moveTo>
                  <a:cubicBezTo>
                    <a:pt x="147" y="1"/>
                    <a:pt x="93" y="21"/>
                    <a:pt x="56" y="58"/>
                  </a:cubicBezTo>
                  <a:cubicBezTo>
                    <a:pt x="0" y="155"/>
                    <a:pt x="56" y="307"/>
                    <a:pt x="213" y="404"/>
                  </a:cubicBezTo>
                  <a:cubicBezTo>
                    <a:pt x="283" y="455"/>
                    <a:pt x="364" y="480"/>
                    <a:pt x="434" y="480"/>
                  </a:cubicBezTo>
                  <a:cubicBezTo>
                    <a:pt x="496" y="480"/>
                    <a:pt x="549" y="460"/>
                    <a:pt x="578" y="423"/>
                  </a:cubicBezTo>
                  <a:cubicBezTo>
                    <a:pt x="652" y="326"/>
                    <a:pt x="578" y="173"/>
                    <a:pt x="444" y="76"/>
                  </a:cubicBezTo>
                  <a:cubicBezTo>
                    <a:pt x="361" y="25"/>
                    <a:pt x="280" y="1"/>
                    <a:pt x="210" y="1"/>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8" name="Google Shape;898;p39"/>
            <p:cNvSpPr/>
            <p:nvPr/>
          </p:nvSpPr>
          <p:spPr>
            <a:xfrm>
              <a:off x="6827383" y="3810397"/>
              <a:ext cx="15702" cy="8300"/>
            </a:xfrm>
            <a:custGeom>
              <a:avLst/>
              <a:gdLst/>
              <a:ahLst/>
              <a:cxnLst/>
              <a:rect l="l" t="t" r="r" b="b"/>
              <a:pathLst>
                <a:path w="560" h="296" extrusionOk="0">
                  <a:moveTo>
                    <a:pt x="40" y="1"/>
                  </a:moveTo>
                  <a:cubicBezTo>
                    <a:pt x="15" y="1"/>
                    <a:pt x="0" y="3"/>
                    <a:pt x="0" y="3"/>
                  </a:cubicBezTo>
                  <a:lnTo>
                    <a:pt x="194" y="178"/>
                  </a:lnTo>
                  <a:cubicBezTo>
                    <a:pt x="194" y="197"/>
                    <a:pt x="347" y="294"/>
                    <a:pt x="347" y="294"/>
                  </a:cubicBezTo>
                  <a:cubicBezTo>
                    <a:pt x="347" y="294"/>
                    <a:pt x="363" y="296"/>
                    <a:pt x="386" y="296"/>
                  </a:cubicBezTo>
                  <a:cubicBezTo>
                    <a:pt x="437" y="296"/>
                    <a:pt x="521" y="287"/>
                    <a:pt x="559" y="234"/>
                  </a:cubicBezTo>
                  <a:cubicBezTo>
                    <a:pt x="364" y="24"/>
                    <a:pt x="131" y="1"/>
                    <a:pt x="40" y="1"/>
                  </a:cubicBezTo>
                  <a:close/>
                </a:path>
              </a:pathLst>
            </a:custGeom>
            <a:solidFill>
              <a:srgbClr val="F974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39"/>
            <p:cNvSpPr/>
            <p:nvPr/>
          </p:nvSpPr>
          <p:spPr>
            <a:xfrm>
              <a:off x="6815578" y="3810593"/>
              <a:ext cx="35134" cy="26834"/>
            </a:xfrm>
            <a:custGeom>
              <a:avLst/>
              <a:gdLst/>
              <a:ahLst/>
              <a:cxnLst/>
              <a:rect l="l" t="t" r="r" b="b"/>
              <a:pathLst>
                <a:path w="1253" h="957" extrusionOk="0">
                  <a:moveTo>
                    <a:pt x="1221" y="0"/>
                  </a:moveTo>
                  <a:cubicBezTo>
                    <a:pt x="1211" y="0"/>
                    <a:pt x="1202" y="5"/>
                    <a:pt x="1193" y="14"/>
                  </a:cubicBezTo>
                  <a:lnTo>
                    <a:pt x="19" y="901"/>
                  </a:lnTo>
                  <a:cubicBezTo>
                    <a:pt x="1" y="901"/>
                    <a:pt x="1" y="920"/>
                    <a:pt x="19" y="938"/>
                  </a:cubicBezTo>
                  <a:cubicBezTo>
                    <a:pt x="19" y="957"/>
                    <a:pt x="38" y="957"/>
                    <a:pt x="56" y="957"/>
                  </a:cubicBezTo>
                  <a:lnTo>
                    <a:pt x="1230" y="74"/>
                  </a:lnTo>
                  <a:cubicBezTo>
                    <a:pt x="1253" y="56"/>
                    <a:pt x="1253" y="33"/>
                    <a:pt x="1253" y="14"/>
                  </a:cubicBezTo>
                  <a:cubicBezTo>
                    <a:pt x="1241" y="5"/>
                    <a:pt x="1231" y="0"/>
                    <a:pt x="122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39"/>
            <p:cNvSpPr/>
            <p:nvPr/>
          </p:nvSpPr>
          <p:spPr>
            <a:xfrm>
              <a:off x="6847460" y="3801424"/>
              <a:ext cx="15057" cy="12674"/>
            </a:xfrm>
            <a:custGeom>
              <a:avLst/>
              <a:gdLst/>
              <a:ahLst/>
              <a:cxnLst/>
              <a:rect l="l" t="t" r="r" b="b"/>
              <a:pathLst>
                <a:path w="537" h="452" extrusionOk="0">
                  <a:moveTo>
                    <a:pt x="331" y="0"/>
                  </a:moveTo>
                  <a:cubicBezTo>
                    <a:pt x="273" y="0"/>
                    <a:pt x="210" y="25"/>
                    <a:pt x="153" y="73"/>
                  </a:cubicBezTo>
                  <a:cubicBezTo>
                    <a:pt x="37" y="152"/>
                    <a:pt x="0" y="286"/>
                    <a:pt x="56" y="383"/>
                  </a:cubicBezTo>
                  <a:cubicBezTo>
                    <a:pt x="95" y="429"/>
                    <a:pt x="148" y="452"/>
                    <a:pt x="206" y="452"/>
                  </a:cubicBezTo>
                  <a:cubicBezTo>
                    <a:pt x="264" y="452"/>
                    <a:pt x="326" y="429"/>
                    <a:pt x="384" y="383"/>
                  </a:cubicBezTo>
                  <a:cubicBezTo>
                    <a:pt x="499" y="304"/>
                    <a:pt x="536" y="152"/>
                    <a:pt x="481" y="73"/>
                  </a:cubicBezTo>
                  <a:cubicBezTo>
                    <a:pt x="441" y="25"/>
                    <a:pt x="388" y="0"/>
                    <a:pt x="331"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39"/>
            <p:cNvSpPr/>
            <p:nvPr/>
          </p:nvSpPr>
          <p:spPr>
            <a:xfrm>
              <a:off x="6855479" y="3799713"/>
              <a:ext cx="8188" cy="9730"/>
            </a:xfrm>
            <a:custGeom>
              <a:avLst/>
              <a:gdLst/>
              <a:ahLst/>
              <a:cxnLst/>
              <a:rect l="l" t="t" r="r" b="b"/>
              <a:pathLst>
                <a:path w="292" h="347" extrusionOk="0">
                  <a:moveTo>
                    <a:pt x="1" y="0"/>
                  </a:moveTo>
                  <a:lnTo>
                    <a:pt x="250" y="347"/>
                  </a:lnTo>
                  <a:cubicBezTo>
                    <a:pt x="292" y="250"/>
                    <a:pt x="292" y="153"/>
                    <a:pt x="250" y="97"/>
                  </a:cubicBezTo>
                  <a:cubicBezTo>
                    <a:pt x="195" y="19"/>
                    <a:pt x="98" y="0"/>
                    <a:pt x="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39"/>
            <p:cNvSpPr/>
            <p:nvPr/>
          </p:nvSpPr>
          <p:spPr>
            <a:xfrm>
              <a:off x="6851217" y="3800218"/>
              <a:ext cx="10767" cy="12983"/>
            </a:xfrm>
            <a:custGeom>
              <a:avLst/>
              <a:gdLst/>
              <a:ahLst/>
              <a:cxnLst/>
              <a:rect l="l" t="t" r="r" b="b"/>
              <a:pathLst>
                <a:path w="384" h="463" extrusionOk="0">
                  <a:moveTo>
                    <a:pt x="116" y="1"/>
                  </a:moveTo>
                  <a:cubicBezTo>
                    <a:pt x="74" y="1"/>
                    <a:pt x="37" y="19"/>
                    <a:pt x="0" y="38"/>
                  </a:cubicBezTo>
                  <a:lnTo>
                    <a:pt x="305" y="463"/>
                  </a:lnTo>
                  <a:cubicBezTo>
                    <a:pt x="347" y="426"/>
                    <a:pt x="365" y="403"/>
                    <a:pt x="384" y="366"/>
                  </a:cubicBezTo>
                  <a:lnTo>
                    <a:pt x="116"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39"/>
            <p:cNvSpPr/>
            <p:nvPr/>
          </p:nvSpPr>
          <p:spPr>
            <a:xfrm>
              <a:off x="6845777" y="3805658"/>
              <a:ext cx="9225" cy="10150"/>
            </a:xfrm>
            <a:custGeom>
              <a:avLst/>
              <a:gdLst/>
              <a:ahLst/>
              <a:cxnLst/>
              <a:rect l="l" t="t" r="r" b="b"/>
              <a:pathLst>
                <a:path w="329" h="362" extrusionOk="0">
                  <a:moveTo>
                    <a:pt x="60" y="1"/>
                  </a:moveTo>
                  <a:cubicBezTo>
                    <a:pt x="19" y="75"/>
                    <a:pt x="0" y="190"/>
                    <a:pt x="60" y="269"/>
                  </a:cubicBezTo>
                  <a:cubicBezTo>
                    <a:pt x="101" y="326"/>
                    <a:pt x="174" y="362"/>
                    <a:pt x="249" y="362"/>
                  </a:cubicBezTo>
                  <a:cubicBezTo>
                    <a:pt x="275" y="362"/>
                    <a:pt x="302" y="357"/>
                    <a:pt x="328" y="347"/>
                  </a:cubicBezTo>
                  <a:lnTo>
                    <a:pt x="60" y="1"/>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39"/>
            <p:cNvSpPr/>
            <p:nvPr/>
          </p:nvSpPr>
          <p:spPr>
            <a:xfrm>
              <a:off x="6848497" y="3801788"/>
              <a:ext cx="10767" cy="13627"/>
            </a:xfrm>
            <a:custGeom>
              <a:avLst/>
              <a:gdLst/>
              <a:ahLst/>
              <a:cxnLst/>
              <a:rect l="l" t="t" r="r" b="b"/>
              <a:pathLst>
                <a:path w="384" h="486" extrusionOk="0">
                  <a:moveTo>
                    <a:pt x="79" y="0"/>
                  </a:moveTo>
                  <a:cubicBezTo>
                    <a:pt x="37" y="42"/>
                    <a:pt x="19" y="60"/>
                    <a:pt x="0" y="97"/>
                  </a:cubicBezTo>
                  <a:lnTo>
                    <a:pt x="287" y="485"/>
                  </a:lnTo>
                  <a:cubicBezTo>
                    <a:pt x="310" y="462"/>
                    <a:pt x="347" y="444"/>
                    <a:pt x="384" y="425"/>
                  </a:cubicBezTo>
                  <a:lnTo>
                    <a:pt x="79"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39"/>
            <p:cNvSpPr/>
            <p:nvPr/>
          </p:nvSpPr>
          <p:spPr>
            <a:xfrm>
              <a:off x="6821551" y="3810397"/>
              <a:ext cx="21535" cy="22124"/>
            </a:xfrm>
            <a:custGeom>
              <a:avLst/>
              <a:gdLst/>
              <a:ahLst/>
              <a:cxnLst/>
              <a:rect l="l" t="t" r="r" b="b"/>
              <a:pathLst>
                <a:path w="768" h="789" extrusionOk="0">
                  <a:moveTo>
                    <a:pt x="116" y="0"/>
                  </a:moveTo>
                  <a:cubicBezTo>
                    <a:pt x="96" y="0"/>
                    <a:pt x="76" y="1"/>
                    <a:pt x="56" y="3"/>
                  </a:cubicBezTo>
                  <a:lnTo>
                    <a:pt x="0" y="3"/>
                  </a:lnTo>
                  <a:cubicBezTo>
                    <a:pt x="0" y="3"/>
                    <a:pt x="171" y="483"/>
                    <a:pt x="153" y="774"/>
                  </a:cubicBezTo>
                  <a:cubicBezTo>
                    <a:pt x="162" y="783"/>
                    <a:pt x="176" y="788"/>
                    <a:pt x="192" y="788"/>
                  </a:cubicBezTo>
                  <a:cubicBezTo>
                    <a:pt x="209" y="788"/>
                    <a:pt x="229" y="783"/>
                    <a:pt x="250" y="774"/>
                  </a:cubicBezTo>
                  <a:cubicBezTo>
                    <a:pt x="305" y="774"/>
                    <a:pt x="347" y="733"/>
                    <a:pt x="365" y="677"/>
                  </a:cubicBezTo>
                  <a:lnTo>
                    <a:pt x="402" y="640"/>
                  </a:lnTo>
                  <a:cubicBezTo>
                    <a:pt x="439" y="599"/>
                    <a:pt x="481" y="562"/>
                    <a:pt x="499" y="502"/>
                  </a:cubicBezTo>
                  <a:cubicBezTo>
                    <a:pt x="505" y="509"/>
                    <a:pt x="512" y="511"/>
                    <a:pt x="520" y="511"/>
                  </a:cubicBezTo>
                  <a:cubicBezTo>
                    <a:pt x="538" y="511"/>
                    <a:pt x="561" y="496"/>
                    <a:pt x="578" y="483"/>
                  </a:cubicBezTo>
                  <a:lnTo>
                    <a:pt x="615" y="465"/>
                  </a:lnTo>
                  <a:cubicBezTo>
                    <a:pt x="633" y="446"/>
                    <a:pt x="633" y="428"/>
                    <a:pt x="615" y="409"/>
                  </a:cubicBezTo>
                  <a:lnTo>
                    <a:pt x="481" y="294"/>
                  </a:lnTo>
                  <a:lnTo>
                    <a:pt x="481" y="294"/>
                  </a:lnTo>
                  <a:lnTo>
                    <a:pt x="633" y="386"/>
                  </a:lnTo>
                  <a:cubicBezTo>
                    <a:pt x="642" y="398"/>
                    <a:pt x="657" y="403"/>
                    <a:pt x="672" y="403"/>
                  </a:cubicBezTo>
                  <a:cubicBezTo>
                    <a:pt x="687" y="403"/>
                    <a:pt x="702" y="398"/>
                    <a:pt x="712" y="386"/>
                  </a:cubicBezTo>
                  <a:lnTo>
                    <a:pt x="730" y="368"/>
                  </a:lnTo>
                  <a:cubicBezTo>
                    <a:pt x="749" y="368"/>
                    <a:pt x="767" y="331"/>
                    <a:pt x="749" y="312"/>
                  </a:cubicBezTo>
                  <a:cubicBezTo>
                    <a:pt x="730" y="294"/>
                    <a:pt x="730" y="294"/>
                    <a:pt x="712" y="271"/>
                  </a:cubicBezTo>
                  <a:cubicBezTo>
                    <a:pt x="550" y="96"/>
                    <a:pt x="342" y="0"/>
                    <a:pt x="116"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39"/>
            <p:cNvSpPr/>
            <p:nvPr/>
          </p:nvSpPr>
          <p:spPr>
            <a:xfrm>
              <a:off x="6810138" y="3810453"/>
              <a:ext cx="25432" cy="21703"/>
            </a:xfrm>
            <a:custGeom>
              <a:avLst/>
              <a:gdLst/>
              <a:ahLst/>
              <a:cxnLst/>
              <a:rect l="l" t="t" r="r" b="b"/>
              <a:pathLst>
                <a:path w="907" h="774" extrusionOk="0">
                  <a:moveTo>
                    <a:pt x="407" y="1"/>
                  </a:moveTo>
                  <a:cubicBezTo>
                    <a:pt x="195" y="1"/>
                    <a:pt x="0" y="135"/>
                    <a:pt x="0" y="135"/>
                  </a:cubicBezTo>
                  <a:lnTo>
                    <a:pt x="98" y="638"/>
                  </a:lnTo>
                  <a:cubicBezTo>
                    <a:pt x="98" y="638"/>
                    <a:pt x="389" y="774"/>
                    <a:pt x="535" y="774"/>
                  </a:cubicBezTo>
                  <a:cubicBezTo>
                    <a:pt x="544" y="774"/>
                    <a:pt x="552" y="773"/>
                    <a:pt x="560" y="772"/>
                  </a:cubicBezTo>
                  <a:cubicBezTo>
                    <a:pt x="638" y="772"/>
                    <a:pt x="712" y="712"/>
                    <a:pt x="754" y="638"/>
                  </a:cubicBezTo>
                  <a:lnTo>
                    <a:pt x="772" y="597"/>
                  </a:lnTo>
                  <a:cubicBezTo>
                    <a:pt x="906" y="329"/>
                    <a:pt x="731" y="19"/>
                    <a:pt x="444" y="1"/>
                  </a:cubicBezTo>
                  <a:close/>
                </a:path>
              </a:pathLst>
            </a:custGeom>
            <a:solidFill>
              <a:srgbClr val="FEB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39"/>
            <p:cNvSpPr/>
            <p:nvPr/>
          </p:nvSpPr>
          <p:spPr>
            <a:xfrm>
              <a:off x="6853320" y="3806191"/>
              <a:ext cx="32386" cy="95252"/>
            </a:xfrm>
            <a:custGeom>
              <a:avLst/>
              <a:gdLst/>
              <a:ahLst/>
              <a:cxnLst/>
              <a:rect l="l" t="t" r="r" b="b"/>
              <a:pathLst>
                <a:path w="1155" h="3397" extrusionOk="0">
                  <a:moveTo>
                    <a:pt x="369" y="0"/>
                  </a:moveTo>
                  <a:cubicBezTo>
                    <a:pt x="327" y="0"/>
                    <a:pt x="309" y="37"/>
                    <a:pt x="346" y="56"/>
                  </a:cubicBezTo>
                  <a:cubicBezTo>
                    <a:pt x="540" y="190"/>
                    <a:pt x="692" y="402"/>
                    <a:pt x="771" y="633"/>
                  </a:cubicBezTo>
                  <a:cubicBezTo>
                    <a:pt x="886" y="906"/>
                    <a:pt x="886" y="1211"/>
                    <a:pt x="789" y="1502"/>
                  </a:cubicBezTo>
                  <a:cubicBezTo>
                    <a:pt x="771" y="1539"/>
                    <a:pt x="752" y="1599"/>
                    <a:pt x="715" y="1636"/>
                  </a:cubicBezTo>
                  <a:cubicBezTo>
                    <a:pt x="698" y="1663"/>
                    <a:pt x="664" y="1680"/>
                    <a:pt x="623" y="1680"/>
                  </a:cubicBezTo>
                  <a:cubicBezTo>
                    <a:pt x="609" y="1680"/>
                    <a:pt x="593" y="1678"/>
                    <a:pt x="577" y="1673"/>
                  </a:cubicBezTo>
                  <a:cubicBezTo>
                    <a:pt x="521" y="1673"/>
                    <a:pt x="484" y="1617"/>
                    <a:pt x="484" y="1576"/>
                  </a:cubicBezTo>
                  <a:cubicBezTo>
                    <a:pt x="461" y="1520"/>
                    <a:pt x="461" y="1460"/>
                    <a:pt x="461" y="1423"/>
                  </a:cubicBezTo>
                  <a:cubicBezTo>
                    <a:pt x="484" y="1229"/>
                    <a:pt x="521" y="1021"/>
                    <a:pt x="503" y="827"/>
                  </a:cubicBezTo>
                  <a:cubicBezTo>
                    <a:pt x="484" y="652"/>
                    <a:pt x="424" y="462"/>
                    <a:pt x="290" y="328"/>
                  </a:cubicBezTo>
                  <a:cubicBezTo>
                    <a:pt x="252" y="290"/>
                    <a:pt x="127" y="205"/>
                    <a:pt x="59" y="205"/>
                  </a:cubicBezTo>
                  <a:cubicBezTo>
                    <a:pt x="21" y="205"/>
                    <a:pt x="1" y="231"/>
                    <a:pt x="22" y="305"/>
                  </a:cubicBezTo>
                  <a:cubicBezTo>
                    <a:pt x="59" y="462"/>
                    <a:pt x="212" y="596"/>
                    <a:pt x="272" y="767"/>
                  </a:cubicBezTo>
                  <a:cubicBezTo>
                    <a:pt x="346" y="961"/>
                    <a:pt x="387" y="1174"/>
                    <a:pt x="387" y="1368"/>
                  </a:cubicBezTo>
                  <a:cubicBezTo>
                    <a:pt x="387" y="1599"/>
                    <a:pt x="346" y="1830"/>
                    <a:pt x="253" y="2061"/>
                  </a:cubicBezTo>
                  <a:cubicBezTo>
                    <a:pt x="212" y="2176"/>
                    <a:pt x="138" y="2310"/>
                    <a:pt x="115" y="2444"/>
                  </a:cubicBezTo>
                  <a:cubicBezTo>
                    <a:pt x="59" y="2772"/>
                    <a:pt x="253" y="3077"/>
                    <a:pt x="503" y="3271"/>
                  </a:cubicBezTo>
                  <a:cubicBezTo>
                    <a:pt x="597" y="3336"/>
                    <a:pt x="704" y="3397"/>
                    <a:pt x="813" y="3397"/>
                  </a:cubicBezTo>
                  <a:cubicBezTo>
                    <a:pt x="837" y="3397"/>
                    <a:pt x="862" y="3394"/>
                    <a:pt x="886" y="3387"/>
                  </a:cubicBezTo>
                  <a:cubicBezTo>
                    <a:pt x="965" y="3387"/>
                    <a:pt x="1020" y="3350"/>
                    <a:pt x="1062" y="3290"/>
                  </a:cubicBezTo>
                  <a:cubicBezTo>
                    <a:pt x="1154" y="3156"/>
                    <a:pt x="1099" y="2985"/>
                    <a:pt x="983" y="2888"/>
                  </a:cubicBezTo>
                  <a:cubicBezTo>
                    <a:pt x="905" y="2791"/>
                    <a:pt x="789" y="2712"/>
                    <a:pt x="715" y="2597"/>
                  </a:cubicBezTo>
                  <a:cubicBezTo>
                    <a:pt x="637" y="2444"/>
                    <a:pt x="637" y="2269"/>
                    <a:pt x="674" y="2098"/>
                  </a:cubicBezTo>
                  <a:cubicBezTo>
                    <a:pt x="715" y="1945"/>
                    <a:pt x="789" y="1788"/>
                    <a:pt x="849" y="1617"/>
                  </a:cubicBezTo>
                  <a:cubicBezTo>
                    <a:pt x="965" y="1308"/>
                    <a:pt x="1020" y="943"/>
                    <a:pt x="923" y="633"/>
                  </a:cubicBezTo>
                  <a:cubicBezTo>
                    <a:pt x="849" y="347"/>
                    <a:pt x="637" y="97"/>
                    <a:pt x="369"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39"/>
            <p:cNvSpPr/>
            <p:nvPr/>
          </p:nvSpPr>
          <p:spPr>
            <a:xfrm>
              <a:off x="6854974" y="3864990"/>
              <a:ext cx="6505" cy="9337"/>
            </a:xfrm>
            <a:custGeom>
              <a:avLst/>
              <a:gdLst/>
              <a:ahLst/>
              <a:cxnLst/>
              <a:rect l="l" t="t" r="r" b="b"/>
              <a:pathLst>
                <a:path w="232" h="333" extrusionOk="0">
                  <a:moveTo>
                    <a:pt x="171" y="1"/>
                  </a:moveTo>
                  <a:cubicBezTo>
                    <a:pt x="134" y="1"/>
                    <a:pt x="79" y="38"/>
                    <a:pt x="37" y="135"/>
                  </a:cubicBezTo>
                  <a:cubicBezTo>
                    <a:pt x="0" y="213"/>
                    <a:pt x="19" y="310"/>
                    <a:pt x="56" y="329"/>
                  </a:cubicBezTo>
                  <a:cubicBezTo>
                    <a:pt x="61" y="331"/>
                    <a:pt x="66" y="332"/>
                    <a:pt x="72" y="332"/>
                  </a:cubicBezTo>
                  <a:cubicBezTo>
                    <a:pt x="115" y="332"/>
                    <a:pt x="174" y="276"/>
                    <a:pt x="194" y="195"/>
                  </a:cubicBezTo>
                  <a:cubicBezTo>
                    <a:pt x="231" y="116"/>
                    <a:pt x="231" y="19"/>
                    <a:pt x="171"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39"/>
            <p:cNvSpPr/>
            <p:nvPr/>
          </p:nvSpPr>
          <p:spPr>
            <a:xfrm>
              <a:off x="6873873" y="3880469"/>
              <a:ext cx="6001" cy="5328"/>
            </a:xfrm>
            <a:custGeom>
              <a:avLst/>
              <a:gdLst/>
              <a:ahLst/>
              <a:cxnLst/>
              <a:rect l="l" t="t" r="r" b="b"/>
              <a:pathLst>
                <a:path w="214" h="190" extrusionOk="0">
                  <a:moveTo>
                    <a:pt x="53" y="1"/>
                  </a:moveTo>
                  <a:cubicBezTo>
                    <a:pt x="41" y="1"/>
                    <a:pt x="29" y="3"/>
                    <a:pt x="19" y="8"/>
                  </a:cubicBezTo>
                  <a:cubicBezTo>
                    <a:pt x="1" y="45"/>
                    <a:pt x="1" y="105"/>
                    <a:pt x="56" y="142"/>
                  </a:cubicBezTo>
                  <a:cubicBezTo>
                    <a:pt x="83" y="177"/>
                    <a:pt x="115" y="190"/>
                    <a:pt x="144" y="190"/>
                  </a:cubicBezTo>
                  <a:cubicBezTo>
                    <a:pt x="161" y="190"/>
                    <a:pt x="177" y="186"/>
                    <a:pt x="190" y="179"/>
                  </a:cubicBezTo>
                  <a:cubicBezTo>
                    <a:pt x="213" y="142"/>
                    <a:pt x="190" y="82"/>
                    <a:pt x="153" y="45"/>
                  </a:cubicBezTo>
                  <a:cubicBezTo>
                    <a:pt x="126" y="18"/>
                    <a:pt x="87" y="1"/>
                    <a:pt x="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39"/>
            <p:cNvSpPr/>
            <p:nvPr/>
          </p:nvSpPr>
          <p:spPr>
            <a:xfrm>
              <a:off x="6852759" y="3807172"/>
              <a:ext cx="22712" cy="27507"/>
            </a:xfrm>
            <a:custGeom>
              <a:avLst/>
              <a:gdLst/>
              <a:ahLst/>
              <a:cxnLst/>
              <a:rect l="l" t="t" r="r" b="b"/>
              <a:pathLst>
                <a:path w="810" h="981" extrusionOk="0">
                  <a:moveTo>
                    <a:pt x="357" y="0"/>
                  </a:moveTo>
                  <a:cubicBezTo>
                    <a:pt x="335" y="0"/>
                    <a:pt x="313" y="6"/>
                    <a:pt x="292" y="21"/>
                  </a:cubicBezTo>
                  <a:cubicBezTo>
                    <a:pt x="273" y="21"/>
                    <a:pt x="232" y="62"/>
                    <a:pt x="213" y="81"/>
                  </a:cubicBezTo>
                  <a:cubicBezTo>
                    <a:pt x="176" y="99"/>
                    <a:pt x="135" y="99"/>
                    <a:pt x="116" y="99"/>
                  </a:cubicBezTo>
                  <a:cubicBezTo>
                    <a:pt x="79" y="99"/>
                    <a:pt x="42" y="118"/>
                    <a:pt x="19" y="136"/>
                  </a:cubicBezTo>
                  <a:cubicBezTo>
                    <a:pt x="1" y="178"/>
                    <a:pt x="19" y="215"/>
                    <a:pt x="61" y="233"/>
                  </a:cubicBezTo>
                  <a:cubicBezTo>
                    <a:pt x="70" y="242"/>
                    <a:pt x="84" y="247"/>
                    <a:pt x="98" y="247"/>
                  </a:cubicBezTo>
                  <a:cubicBezTo>
                    <a:pt x="112" y="247"/>
                    <a:pt x="125" y="242"/>
                    <a:pt x="135" y="233"/>
                  </a:cubicBezTo>
                  <a:cubicBezTo>
                    <a:pt x="213" y="233"/>
                    <a:pt x="292" y="312"/>
                    <a:pt x="329" y="367"/>
                  </a:cubicBezTo>
                  <a:cubicBezTo>
                    <a:pt x="366" y="409"/>
                    <a:pt x="389" y="446"/>
                    <a:pt x="407" y="483"/>
                  </a:cubicBezTo>
                  <a:cubicBezTo>
                    <a:pt x="426" y="501"/>
                    <a:pt x="426" y="524"/>
                    <a:pt x="444" y="543"/>
                  </a:cubicBezTo>
                  <a:cubicBezTo>
                    <a:pt x="453" y="552"/>
                    <a:pt x="468" y="557"/>
                    <a:pt x="484" y="557"/>
                  </a:cubicBezTo>
                  <a:cubicBezTo>
                    <a:pt x="499" y="557"/>
                    <a:pt x="514" y="552"/>
                    <a:pt x="523" y="543"/>
                  </a:cubicBezTo>
                  <a:cubicBezTo>
                    <a:pt x="541" y="524"/>
                    <a:pt x="523" y="483"/>
                    <a:pt x="541" y="446"/>
                  </a:cubicBezTo>
                  <a:lnTo>
                    <a:pt x="597" y="446"/>
                  </a:lnTo>
                  <a:cubicBezTo>
                    <a:pt x="620" y="464"/>
                    <a:pt x="620" y="483"/>
                    <a:pt x="638" y="501"/>
                  </a:cubicBezTo>
                  <a:cubicBezTo>
                    <a:pt x="675" y="617"/>
                    <a:pt x="694" y="755"/>
                    <a:pt x="675" y="889"/>
                  </a:cubicBezTo>
                  <a:cubicBezTo>
                    <a:pt x="657" y="908"/>
                    <a:pt x="657" y="945"/>
                    <a:pt x="675" y="963"/>
                  </a:cubicBezTo>
                  <a:cubicBezTo>
                    <a:pt x="685" y="975"/>
                    <a:pt x="694" y="980"/>
                    <a:pt x="704" y="980"/>
                  </a:cubicBezTo>
                  <a:cubicBezTo>
                    <a:pt x="713" y="980"/>
                    <a:pt x="724" y="975"/>
                    <a:pt x="735" y="963"/>
                  </a:cubicBezTo>
                  <a:cubicBezTo>
                    <a:pt x="754" y="945"/>
                    <a:pt x="772" y="926"/>
                    <a:pt x="772" y="908"/>
                  </a:cubicBezTo>
                  <a:cubicBezTo>
                    <a:pt x="809" y="811"/>
                    <a:pt x="772" y="714"/>
                    <a:pt x="735" y="617"/>
                  </a:cubicBezTo>
                  <a:cubicBezTo>
                    <a:pt x="694" y="524"/>
                    <a:pt x="638" y="446"/>
                    <a:pt x="597" y="349"/>
                  </a:cubicBezTo>
                  <a:cubicBezTo>
                    <a:pt x="578" y="293"/>
                    <a:pt x="560" y="233"/>
                    <a:pt x="541" y="178"/>
                  </a:cubicBezTo>
                  <a:cubicBezTo>
                    <a:pt x="523" y="136"/>
                    <a:pt x="504" y="81"/>
                    <a:pt x="463" y="39"/>
                  </a:cubicBezTo>
                  <a:cubicBezTo>
                    <a:pt x="428" y="16"/>
                    <a:pt x="392" y="0"/>
                    <a:pt x="357" y="0"/>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39"/>
            <p:cNvSpPr/>
            <p:nvPr/>
          </p:nvSpPr>
          <p:spPr>
            <a:xfrm>
              <a:off x="6927766" y="3872505"/>
              <a:ext cx="37349" cy="42144"/>
            </a:xfrm>
            <a:custGeom>
              <a:avLst/>
              <a:gdLst/>
              <a:ahLst/>
              <a:cxnLst/>
              <a:rect l="l" t="t" r="r" b="b"/>
              <a:pathLst>
                <a:path w="1332" h="1503" extrusionOk="0">
                  <a:moveTo>
                    <a:pt x="1119" y="1"/>
                  </a:moveTo>
                  <a:cubicBezTo>
                    <a:pt x="925" y="560"/>
                    <a:pt x="311" y="1003"/>
                    <a:pt x="1" y="1198"/>
                  </a:cubicBezTo>
                  <a:cubicBezTo>
                    <a:pt x="140" y="1350"/>
                    <a:pt x="232" y="1503"/>
                    <a:pt x="232" y="1503"/>
                  </a:cubicBezTo>
                  <a:cubicBezTo>
                    <a:pt x="967" y="985"/>
                    <a:pt x="1332" y="504"/>
                    <a:pt x="1119" y="19"/>
                  </a:cubicBezTo>
                  <a:lnTo>
                    <a:pt x="1119" y="1"/>
                  </a:ln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39"/>
            <p:cNvSpPr/>
            <p:nvPr/>
          </p:nvSpPr>
          <p:spPr>
            <a:xfrm>
              <a:off x="6896558" y="3783506"/>
              <a:ext cx="47444" cy="97187"/>
            </a:xfrm>
            <a:custGeom>
              <a:avLst/>
              <a:gdLst/>
              <a:ahLst/>
              <a:cxnLst/>
              <a:rect l="l" t="t" r="r" b="b"/>
              <a:pathLst>
                <a:path w="1692" h="3466" extrusionOk="0">
                  <a:moveTo>
                    <a:pt x="0" y="1"/>
                  </a:moveTo>
                  <a:lnTo>
                    <a:pt x="0" y="1"/>
                  </a:lnTo>
                  <a:cubicBezTo>
                    <a:pt x="97" y="384"/>
                    <a:pt x="74" y="1327"/>
                    <a:pt x="37" y="2251"/>
                  </a:cubicBezTo>
                  <a:cubicBezTo>
                    <a:pt x="305" y="2676"/>
                    <a:pt x="712" y="3119"/>
                    <a:pt x="980" y="3387"/>
                  </a:cubicBezTo>
                  <a:cubicBezTo>
                    <a:pt x="1022" y="3424"/>
                    <a:pt x="1040" y="3447"/>
                    <a:pt x="1077" y="3466"/>
                  </a:cubicBezTo>
                  <a:cubicBezTo>
                    <a:pt x="1211" y="3309"/>
                    <a:pt x="1424" y="3156"/>
                    <a:pt x="1692" y="2962"/>
                  </a:cubicBezTo>
                  <a:lnTo>
                    <a:pt x="1692" y="2962"/>
                  </a:lnTo>
                  <a:cubicBezTo>
                    <a:pt x="1521" y="3004"/>
                    <a:pt x="1229" y="3216"/>
                    <a:pt x="1059" y="3332"/>
                  </a:cubicBezTo>
                  <a:cubicBezTo>
                    <a:pt x="998" y="3235"/>
                    <a:pt x="791" y="2944"/>
                    <a:pt x="171" y="2080"/>
                  </a:cubicBezTo>
                  <a:cubicBezTo>
                    <a:pt x="231" y="1807"/>
                    <a:pt x="116" y="366"/>
                    <a:pt x="97" y="37"/>
                  </a:cubicBezTo>
                  <a:cubicBezTo>
                    <a:pt x="37" y="19"/>
                    <a:pt x="0" y="1"/>
                    <a:pt x="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39"/>
            <p:cNvSpPr/>
            <p:nvPr/>
          </p:nvSpPr>
          <p:spPr>
            <a:xfrm>
              <a:off x="6722682" y="3818612"/>
              <a:ext cx="76717" cy="59753"/>
            </a:xfrm>
            <a:custGeom>
              <a:avLst/>
              <a:gdLst/>
              <a:ahLst/>
              <a:cxnLst/>
              <a:rect l="l" t="t" r="r" b="b"/>
              <a:pathLst>
                <a:path w="2736" h="2131" extrusionOk="0">
                  <a:moveTo>
                    <a:pt x="2657" y="1"/>
                  </a:moveTo>
                  <a:cubicBezTo>
                    <a:pt x="2620" y="19"/>
                    <a:pt x="2560" y="38"/>
                    <a:pt x="2523" y="38"/>
                  </a:cubicBezTo>
                  <a:lnTo>
                    <a:pt x="2523" y="56"/>
                  </a:lnTo>
                  <a:cubicBezTo>
                    <a:pt x="2463" y="440"/>
                    <a:pt x="2232" y="768"/>
                    <a:pt x="1867" y="943"/>
                  </a:cubicBezTo>
                  <a:cubicBezTo>
                    <a:pt x="1253" y="1230"/>
                    <a:pt x="384" y="1618"/>
                    <a:pt x="1" y="1789"/>
                  </a:cubicBezTo>
                  <a:cubicBezTo>
                    <a:pt x="61" y="1886"/>
                    <a:pt x="116" y="1964"/>
                    <a:pt x="213" y="2020"/>
                  </a:cubicBezTo>
                  <a:cubicBezTo>
                    <a:pt x="329" y="2096"/>
                    <a:pt x="439" y="2130"/>
                    <a:pt x="552" y="2130"/>
                  </a:cubicBezTo>
                  <a:cubicBezTo>
                    <a:pt x="927" y="2130"/>
                    <a:pt x="1328" y="1748"/>
                    <a:pt x="2024" y="1230"/>
                  </a:cubicBezTo>
                  <a:cubicBezTo>
                    <a:pt x="2024" y="1230"/>
                    <a:pt x="2098" y="1174"/>
                    <a:pt x="2736" y="786"/>
                  </a:cubicBezTo>
                  <a:lnTo>
                    <a:pt x="2736" y="712"/>
                  </a:lnTo>
                  <a:cubicBezTo>
                    <a:pt x="2718" y="421"/>
                    <a:pt x="2657" y="1"/>
                    <a:pt x="2657"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39"/>
            <p:cNvSpPr/>
            <p:nvPr/>
          </p:nvSpPr>
          <p:spPr>
            <a:xfrm>
              <a:off x="6797184" y="3817967"/>
              <a:ext cx="15702" cy="17918"/>
            </a:xfrm>
            <a:custGeom>
              <a:avLst/>
              <a:gdLst/>
              <a:ahLst/>
              <a:cxnLst/>
              <a:rect l="l" t="t" r="r" b="b"/>
              <a:pathLst>
                <a:path w="560" h="639" extrusionOk="0">
                  <a:moveTo>
                    <a:pt x="79" y="1"/>
                  </a:moveTo>
                  <a:cubicBezTo>
                    <a:pt x="61" y="1"/>
                    <a:pt x="19" y="24"/>
                    <a:pt x="0" y="24"/>
                  </a:cubicBezTo>
                  <a:cubicBezTo>
                    <a:pt x="0" y="24"/>
                    <a:pt x="37" y="347"/>
                    <a:pt x="61" y="638"/>
                  </a:cubicBezTo>
                  <a:lnTo>
                    <a:pt x="560" y="370"/>
                  </a:lnTo>
                  <a:lnTo>
                    <a:pt x="560" y="347"/>
                  </a:lnTo>
                  <a:lnTo>
                    <a:pt x="176" y="463"/>
                  </a:lnTo>
                  <a:lnTo>
                    <a:pt x="79" y="1"/>
                  </a:ln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39"/>
            <p:cNvSpPr/>
            <p:nvPr/>
          </p:nvSpPr>
          <p:spPr>
            <a:xfrm>
              <a:off x="6793426" y="4175954"/>
              <a:ext cx="58856" cy="156519"/>
            </a:xfrm>
            <a:custGeom>
              <a:avLst/>
              <a:gdLst/>
              <a:ahLst/>
              <a:cxnLst/>
              <a:rect l="l" t="t" r="r" b="b"/>
              <a:pathLst>
                <a:path w="2099" h="5582" extrusionOk="0">
                  <a:moveTo>
                    <a:pt x="0" y="0"/>
                  </a:moveTo>
                  <a:lnTo>
                    <a:pt x="0" y="444"/>
                  </a:lnTo>
                  <a:cubicBezTo>
                    <a:pt x="310" y="559"/>
                    <a:pt x="888" y="730"/>
                    <a:pt x="1327" y="730"/>
                  </a:cubicBezTo>
                  <a:cubicBezTo>
                    <a:pt x="1599" y="1557"/>
                    <a:pt x="1539" y="4561"/>
                    <a:pt x="1521" y="5582"/>
                  </a:cubicBezTo>
                  <a:cubicBezTo>
                    <a:pt x="1673" y="5563"/>
                    <a:pt x="1770" y="5526"/>
                    <a:pt x="1770" y="5526"/>
                  </a:cubicBezTo>
                  <a:cubicBezTo>
                    <a:pt x="1770" y="4293"/>
                    <a:pt x="2098" y="2925"/>
                    <a:pt x="2098" y="2001"/>
                  </a:cubicBezTo>
                  <a:cubicBezTo>
                    <a:pt x="2098" y="1502"/>
                    <a:pt x="2080" y="864"/>
                    <a:pt x="2061" y="402"/>
                  </a:cubicBezTo>
                  <a:cubicBezTo>
                    <a:pt x="1465" y="328"/>
                    <a:pt x="772" y="194"/>
                    <a:pt x="0"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39"/>
            <p:cNvSpPr/>
            <p:nvPr/>
          </p:nvSpPr>
          <p:spPr>
            <a:xfrm>
              <a:off x="6917027" y="4171664"/>
              <a:ext cx="79437" cy="161342"/>
            </a:xfrm>
            <a:custGeom>
              <a:avLst/>
              <a:gdLst/>
              <a:ahLst/>
              <a:cxnLst/>
              <a:rect l="l" t="t" r="r" b="b"/>
              <a:pathLst>
                <a:path w="2833" h="5754" extrusionOk="0">
                  <a:moveTo>
                    <a:pt x="1849" y="1"/>
                  </a:moveTo>
                  <a:cubicBezTo>
                    <a:pt x="1655" y="190"/>
                    <a:pt x="1137" y="537"/>
                    <a:pt x="0" y="652"/>
                  </a:cubicBezTo>
                  <a:cubicBezTo>
                    <a:pt x="37" y="943"/>
                    <a:pt x="116" y="1290"/>
                    <a:pt x="213" y="1576"/>
                  </a:cubicBezTo>
                  <a:cubicBezTo>
                    <a:pt x="638" y="2810"/>
                    <a:pt x="906" y="3041"/>
                    <a:pt x="2620" y="5679"/>
                  </a:cubicBezTo>
                  <a:cubicBezTo>
                    <a:pt x="2620" y="5679"/>
                    <a:pt x="2694" y="5716"/>
                    <a:pt x="2833" y="5753"/>
                  </a:cubicBezTo>
                  <a:cubicBezTo>
                    <a:pt x="2833" y="5753"/>
                    <a:pt x="1119" y="2773"/>
                    <a:pt x="499" y="1230"/>
                  </a:cubicBezTo>
                  <a:cubicBezTo>
                    <a:pt x="1040" y="962"/>
                    <a:pt x="1733" y="578"/>
                    <a:pt x="1983" y="440"/>
                  </a:cubicBezTo>
                  <a:lnTo>
                    <a:pt x="1849" y="1"/>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39"/>
            <p:cNvSpPr/>
            <p:nvPr/>
          </p:nvSpPr>
          <p:spPr>
            <a:xfrm>
              <a:off x="6811176" y="4016715"/>
              <a:ext cx="73493" cy="77250"/>
            </a:xfrm>
            <a:custGeom>
              <a:avLst/>
              <a:gdLst/>
              <a:ahLst/>
              <a:cxnLst/>
              <a:rect l="l" t="t" r="r" b="b"/>
              <a:pathLst>
                <a:path w="2621" h="2755" extrusionOk="0">
                  <a:moveTo>
                    <a:pt x="0" y="1"/>
                  </a:moveTo>
                  <a:lnTo>
                    <a:pt x="791" y="1253"/>
                  </a:lnTo>
                  <a:lnTo>
                    <a:pt x="2620" y="2754"/>
                  </a:lnTo>
                  <a:lnTo>
                    <a:pt x="0" y="1"/>
                  </a:ln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39"/>
            <p:cNvSpPr/>
            <p:nvPr/>
          </p:nvSpPr>
          <p:spPr>
            <a:xfrm>
              <a:off x="6782659" y="4108966"/>
              <a:ext cx="62613" cy="35667"/>
            </a:xfrm>
            <a:custGeom>
              <a:avLst/>
              <a:gdLst/>
              <a:ahLst/>
              <a:cxnLst/>
              <a:rect l="l" t="t" r="r" b="b"/>
              <a:pathLst>
                <a:path w="2233" h="1272" extrusionOk="0">
                  <a:moveTo>
                    <a:pt x="1" y="0"/>
                  </a:moveTo>
                  <a:lnTo>
                    <a:pt x="1114" y="827"/>
                  </a:lnTo>
                  <a:lnTo>
                    <a:pt x="2233" y="1271"/>
                  </a:lnTo>
                  <a:lnTo>
                    <a:pt x="1" y="0"/>
                  </a:ln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39"/>
            <p:cNvSpPr/>
            <p:nvPr/>
          </p:nvSpPr>
          <p:spPr>
            <a:xfrm>
              <a:off x="6852254" y="3883917"/>
              <a:ext cx="42116" cy="11300"/>
            </a:xfrm>
            <a:custGeom>
              <a:avLst/>
              <a:gdLst/>
              <a:ahLst/>
              <a:cxnLst/>
              <a:rect l="l" t="t" r="r" b="b"/>
              <a:pathLst>
                <a:path w="1502" h="403" extrusionOk="0">
                  <a:moveTo>
                    <a:pt x="1446" y="0"/>
                  </a:moveTo>
                  <a:lnTo>
                    <a:pt x="37" y="250"/>
                  </a:lnTo>
                  <a:cubicBezTo>
                    <a:pt x="19" y="250"/>
                    <a:pt x="19" y="250"/>
                    <a:pt x="0" y="268"/>
                  </a:cubicBezTo>
                  <a:lnTo>
                    <a:pt x="0" y="287"/>
                  </a:lnTo>
                  <a:lnTo>
                    <a:pt x="19" y="365"/>
                  </a:lnTo>
                  <a:cubicBezTo>
                    <a:pt x="19" y="384"/>
                    <a:pt x="37" y="402"/>
                    <a:pt x="60" y="402"/>
                  </a:cubicBezTo>
                  <a:lnTo>
                    <a:pt x="1483" y="153"/>
                  </a:lnTo>
                  <a:cubicBezTo>
                    <a:pt x="1502" y="134"/>
                    <a:pt x="1502" y="116"/>
                    <a:pt x="1502" y="97"/>
                  </a:cubicBezTo>
                  <a:lnTo>
                    <a:pt x="1483" y="19"/>
                  </a:lnTo>
                  <a:cubicBezTo>
                    <a:pt x="1483" y="0"/>
                    <a:pt x="1465" y="0"/>
                    <a:pt x="1446" y="0"/>
                  </a:cubicBezTo>
                  <a:close/>
                </a:path>
              </a:pathLst>
            </a:custGeom>
            <a:solidFill>
              <a:srgbClr val="91F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39"/>
            <p:cNvSpPr/>
            <p:nvPr/>
          </p:nvSpPr>
          <p:spPr>
            <a:xfrm>
              <a:off x="6853937" y="3883917"/>
              <a:ext cx="40434" cy="11300"/>
            </a:xfrm>
            <a:custGeom>
              <a:avLst/>
              <a:gdLst/>
              <a:ahLst/>
              <a:cxnLst/>
              <a:rect l="l" t="t" r="r" b="b"/>
              <a:pathLst>
                <a:path w="1442" h="403" extrusionOk="0">
                  <a:moveTo>
                    <a:pt x="1386" y="0"/>
                  </a:moveTo>
                  <a:lnTo>
                    <a:pt x="1211" y="19"/>
                  </a:lnTo>
                  <a:cubicBezTo>
                    <a:pt x="1229" y="74"/>
                    <a:pt x="1192" y="134"/>
                    <a:pt x="1132" y="153"/>
                  </a:cubicBezTo>
                  <a:cubicBezTo>
                    <a:pt x="883" y="213"/>
                    <a:pt x="171" y="365"/>
                    <a:pt x="0" y="402"/>
                  </a:cubicBezTo>
                  <a:lnTo>
                    <a:pt x="1423" y="153"/>
                  </a:lnTo>
                  <a:cubicBezTo>
                    <a:pt x="1442" y="134"/>
                    <a:pt x="1442" y="116"/>
                    <a:pt x="1442" y="97"/>
                  </a:cubicBezTo>
                  <a:lnTo>
                    <a:pt x="1423" y="19"/>
                  </a:lnTo>
                  <a:cubicBezTo>
                    <a:pt x="1423" y="0"/>
                    <a:pt x="1405" y="0"/>
                    <a:pt x="1386" y="0"/>
                  </a:cubicBezTo>
                  <a:close/>
                </a:path>
              </a:pathLst>
            </a:custGeom>
            <a:solidFill>
              <a:srgbClr val="B6F5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1" name="Google Shape;921;p39"/>
            <p:cNvSpPr/>
            <p:nvPr/>
          </p:nvSpPr>
          <p:spPr>
            <a:xfrm>
              <a:off x="6818298" y="3703620"/>
              <a:ext cx="64156" cy="34657"/>
            </a:xfrm>
            <a:custGeom>
              <a:avLst/>
              <a:gdLst/>
              <a:ahLst/>
              <a:cxnLst/>
              <a:rect l="l" t="t" r="r" b="b"/>
              <a:pathLst>
                <a:path w="2288" h="1236" extrusionOk="0">
                  <a:moveTo>
                    <a:pt x="927" y="0"/>
                  </a:moveTo>
                  <a:cubicBezTo>
                    <a:pt x="273" y="0"/>
                    <a:pt x="16" y="579"/>
                    <a:pt x="1" y="595"/>
                  </a:cubicBezTo>
                  <a:cubicBezTo>
                    <a:pt x="18" y="577"/>
                    <a:pt x="317" y="190"/>
                    <a:pt x="1194" y="190"/>
                  </a:cubicBezTo>
                  <a:cubicBezTo>
                    <a:pt x="1237" y="190"/>
                    <a:pt x="1281" y="191"/>
                    <a:pt x="1327" y="193"/>
                  </a:cubicBezTo>
                  <a:cubicBezTo>
                    <a:pt x="1327" y="636"/>
                    <a:pt x="1558" y="789"/>
                    <a:pt x="2001" y="904"/>
                  </a:cubicBezTo>
                  <a:cubicBezTo>
                    <a:pt x="2128" y="957"/>
                    <a:pt x="2254" y="1235"/>
                    <a:pt x="2284" y="1235"/>
                  </a:cubicBezTo>
                  <a:cubicBezTo>
                    <a:pt x="2285" y="1235"/>
                    <a:pt x="2287" y="1234"/>
                    <a:pt x="2288" y="1232"/>
                  </a:cubicBezTo>
                  <a:cubicBezTo>
                    <a:pt x="2251" y="521"/>
                    <a:pt x="1539" y="826"/>
                    <a:pt x="1364" y="77"/>
                  </a:cubicBezTo>
                  <a:cubicBezTo>
                    <a:pt x="1202" y="23"/>
                    <a:pt x="1057" y="0"/>
                    <a:pt x="927"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39"/>
            <p:cNvSpPr/>
            <p:nvPr/>
          </p:nvSpPr>
          <p:spPr>
            <a:xfrm>
              <a:off x="6857161" y="3719239"/>
              <a:ext cx="18815" cy="10795"/>
            </a:xfrm>
            <a:custGeom>
              <a:avLst/>
              <a:gdLst/>
              <a:ahLst/>
              <a:cxnLst/>
              <a:rect l="l" t="t" r="r" b="b"/>
              <a:pathLst>
                <a:path w="671" h="385" extrusionOk="0">
                  <a:moveTo>
                    <a:pt x="19" y="1"/>
                  </a:moveTo>
                  <a:lnTo>
                    <a:pt x="19" y="1"/>
                  </a:lnTo>
                  <a:cubicBezTo>
                    <a:pt x="1" y="38"/>
                    <a:pt x="19" y="116"/>
                    <a:pt x="75" y="153"/>
                  </a:cubicBezTo>
                  <a:lnTo>
                    <a:pt x="93" y="172"/>
                  </a:lnTo>
                  <a:cubicBezTo>
                    <a:pt x="116" y="195"/>
                    <a:pt x="116" y="195"/>
                    <a:pt x="135" y="195"/>
                  </a:cubicBezTo>
                  <a:lnTo>
                    <a:pt x="153" y="213"/>
                  </a:lnTo>
                  <a:lnTo>
                    <a:pt x="232" y="250"/>
                  </a:lnTo>
                  <a:cubicBezTo>
                    <a:pt x="287" y="269"/>
                    <a:pt x="347" y="287"/>
                    <a:pt x="403" y="310"/>
                  </a:cubicBezTo>
                  <a:cubicBezTo>
                    <a:pt x="518" y="347"/>
                    <a:pt x="537" y="347"/>
                    <a:pt x="652" y="384"/>
                  </a:cubicBezTo>
                  <a:cubicBezTo>
                    <a:pt x="671" y="329"/>
                    <a:pt x="634" y="269"/>
                    <a:pt x="578" y="250"/>
                  </a:cubicBezTo>
                  <a:cubicBezTo>
                    <a:pt x="463" y="213"/>
                    <a:pt x="440" y="213"/>
                    <a:pt x="324" y="172"/>
                  </a:cubicBezTo>
                  <a:lnTo>
                    <a:pt x="250" y="135"/>
                  </a:lnTo>
                  <a:lnTo>
                    <a:pt x="209" y="116"/>
                  </a:lnTo>
                  <a:lnTo>
                    <a:pt x="190" y="116"/>
                  </a:lnTo>
                  <a:lnTo>
                    <a:pt x="172" y="98"/>
                  </a:lnTo>
                  <a:lnTo>
                    <a:pt x="19" y="1"/>
                  </a:lnTo>
                  <a:close/>
                </a:path>
              </a:pathLst>
            </a:custGeom>
            <a:solidFill>
              <a:srgbClr val="77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39"/>
            <p:cNvSpPr/>
            <p:nvPr/>
          </p:nvSpPr>
          <p:spPr>
            <a:xfrm>
              <a:off x="6843057" y="3705779"/>
              <a:ext cx="39396" cy="65305"/>
            </a:xfrm>
            <a:custGeom>
              <a:avLst/>
              <a:gdLst/>
              <a:ahLst/>
              <a:cxnLst/>
              <a:rect l="l" t="t" r="r" b="b"/>
              <a:pathLst>
                <a:path w="1405" h="2329" extrusionOk="0">
                  <a:moveTo>
                    <a:pt x="481" y="0"/>
                  </a:moveTo>
                  <a:cubicBezTo>
                    <a:pt x="444" y="171"/>
                    <a:pt x="347" y="906"/>
                    <a:pt x="194" y="1252"/>
                  </a:cubicBezTo>
                  <a:cubicBezTo>
                    <a:pt x="0" y="1636"/>
                    <a:pt x="19" y="2153"/>
                    <a:pt x="194" y="2310"/>
                  </a:cubicBezTo>
                  <a:lnTo>
                    <a:pt x="194" y="2329"/>
                  </a:lnTo>
                  <a:cubicBezTo>
                    <a:pt x="809" y="2116"/>
                    <a:pt x="1021" y="1885"/>
                    <a:pt x="1386" y="1192"/>
                  </a:cubicBezTo>
                  <a:cubicBezTo>
                    <a:pt x="1386" y="1174"/>
                    <a:pt x="1386" y="1174"/>
                    <a:pt x="1405" y="1155"/>
                  </a:cubicBezTo>
                  <a:cubicBezTo>
                    <a:pt x="1368" y="444"/>
                    <a:pt x="656" y="730"/>
                    <a:pt x="481" y="0"/>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39"/>
            <p:cNvSpPr/>
            <p:nvPr/>
          </p:nvSpPr>
          <p:spPr>
            <a:xfrm>
              <a:off x="6818298" y="3703788"/>
              <a:ext cx="64156" cy="34405"/>
            </a:xfrm>
            <a:custGeom>
              <a:avLst/>
              <a:gdLst/>
              <a:ahLst/>
              <a:cxnLst/>
              <a:rect l="l" t="t" r="r" b="b"/>
              <a:pathLst>
                <a:path w="2288" h="1227" extrusionOk="0">
                  <a:moveTo>
                    <a:pt x="939" y="1"/>
                  </a:moveTo>
                  <a:cubicBezTo>
                    <a:pt x="276" y="1"/>
                    <a:pt x="16" y="573"/>
                    <a:pt x="1" y="589"/>
                  </a:cubicBezTo>
                  <a:lnTo>
                    <a:pt x="440" y="1051"/>
                  </a:lnTo>
                  <a:cubicBezTo>
                    <a:pt x="440" y="1051"/>
                    <a:pt x="1692" y="1226"/>
                    <a:pt x="2288" y="1226"/>
                  </a:cubicBezTo>
                  <a:cubicBezTo>
                    <a:pt x="2232" y="515"/>
                    <a:pt x="1539" y="801"/>
                    <a:pt x="1364" y="71"/>
                  </a:cubicBezTo>
                  <a:cubicBezTo>
                    <a:pt x="1207" y="22"/>
                    <a:pt x="1065" y="1"/>
                    <a:pt x="939" y="1"/>
                  </a:cubicBezTo>
                  <a:close/>
                </a:path>
              </a:pathLst>
            </a:custGeom>
            <a:solidFill>
              <a:srgbClr val="FC96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39"/>
            <p:cNvSpPr/>
            <p:nvPr/>
          </p:nvSpPr>
          <p:spPr>
            <a:xfrm>
              <a:off x="6818298" y="3696582"/>
              <a:ext cx="65333" cy="41611"/>
            </a:xfrm>
            <a:custGeom>
              <a:avLst/>
              <a:gdLst/>
              <a:ahLst/>
              <a:cxnLst/>
              <a:rect l="l" t="t" r="r" b="b"/>
              <a:pathLst>
                <a:path w="2330" h="1484" extrusionOk="0">
                  <a:moveTo>
                    <a:pt x="1502" y="0"/>
                  </a:moveTo>
                  <a:lnTo>
                    <a:pt x="1133" y="56"/>
                  </a:lnTo>
                  <a:cubicBezTo>
                    <a:pt x="56" y="194"/>
                    <a:pt x="1" y="846"/>
                    <a:pt x="1" y="846"/>
                  </a:cubicBezTo>
                  <a:cubicBezTo>
                    <a:pt x="16" y="830"/>
                    <a:pt x="276" y="258"/>
                    <a:pt x="939" y="258"/>
                  </a:cubicBezTo>
                  <a:cubicBezTo>
                    <a:pt x="1065" y="258"/>
                    <a:pt x="1207" y="279"/>
                    <a:pt x="1364" y="328"/>
                  </a:cubicBezTo>
                  <a:cubicBezTo>
                    <a:pt x="1539" y="1058"/>
                    <a:pt x="2232" y="772"/>
                    <a:pt x="2288" y="1483"/>
                  </a:cubicBezTo>
                  <a:cubicBezTo>
                    <a:pt x="2329" y="1137"/>
                    <a:pt x="2195" y="887"/>
                    <a:pt x="1807" y="656"/>
                  </a:cubicBezTo>
                  <a:cubicBezTo>
                    <a:pt x="1424" y="425"/>
                    <a:pt x="1502" y="0"/>
                    <a:pt x="1502"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39"/>
            <p:cNvSpPr/>
            <p:nvPr/>
          </p:nvSpPr>
          <p:spPr>
            <a:xfrm>
              <a:off x="6816111" y="3679197"/>
              <a:ext cx="54566" cy="40602"/>
            </a:xfrm>
            <a:custGeom>
              <a:avLst/>
              <a:gdLst/>
              <a:ahLst/>
              <a:cxnLst/>
              <a:rect l="l" t="t" r="r" b="b"/>
              <a:pathLst>
                <a:path w="1946" h="1448" extrusionOk="0">
                  <a:moveTo>
                    <a:pt x="1133" y="1"/>
                  </a:moveTo>
                  <a:cubicBezTo>
                    <a:pt x="968" y="1"/>
                    <a:pt x="759" y="33"/>
                    <a:pt x="518" y="140"/>
                  </a:cubicBezTo>
                  <a:cubicBezTo>
                    <a:pt x="134" y="523"/>
                    <a:pt x="0" y="1022"/>
                    <a:pt x="79" y="1447"/>
                  </a:cubicBezTo>
                  <a:cubicBezTo>
                    <a:pt x="79" y="1447"/>
                    <a:pt x="116" y="602"/>
                    <a:pt x="730" y="311"/>
                  </a:cubicBezTo>
                  <a:cubicBezTo>
                    <a:pt x="776" y="297"/>
                    <a:pt x="846" y="289"/>
                    <a:pt x="928" y="289"/>
                  </a:cubicBezTo>
                  <a:cubicBezTo>
                    <a:pt x="1189" y="289"/>
                    <a:pt x="1580" y="370"/>
                    <a:pt x="1770" y="620"/>
                  </a:cubicBezTo>
                  <a:cubicBezTo>
                    <a:pt x="1751" y="523"/>
                    <a:pt x="1617" y="311"/>
                    <a:pt x="1118" y="195"/>
                  </a:cubicBezTo>
                  <a:cubicBezTo>
                    <a:pt x="1483" y="195"/>
                    <a:pt x="1811" y="329"/>
                    <a:pt x="1945" y="583"/>
                  </a:cubicBezTo>
                  <a:cubicBezTo>
                    <a:pt x="1945" y="445"/>
                    <a:pt x="1696" y="237"/>
                    <a:pt x="1539" y="79"/>
                  </a:cubicBezTo>
                  <a:cubicBezTo>
                    <a:pt x="1539" y="79"/>
                    <a:pt x="1389" y="1"/>
                    <a:pt x="1133"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7" name="Google Shape;927;p39"/>
          <p:cNvGrpSpPr/>
          <p:nvPr/>
        </p:nvGrpSpPr>
        <p:grpSpPr>
          <a:xfrm>
            <a:off x="3719691" y="4628785"/>
            <a:ext cx="1039915" cy="1288616"/>
            <a:chOff x="-927775" y="3696016"/>
            <a:chExt cx="615528" cy="762736"/>
          </a:xfrm>
        </p:grpSpPr>
        <p:sp>
          <p:nvSpPr>
            <p:cNvPr id="928" name="Google Shape;928;p39"/>
            <p:cNvSpPr/>
            <p:nvPr/>
          </p:nvSpPr>
          <p:spPr>
            <a:xfrm>
              <a:off x="-571653" y="3711051"/>
              <a:ext cx="132396" cy="747701"/>
            </a:xfrm>
            <a:custGeom>
              <a:avLst/>
              <a:gdLst/>
              <a:ahLst/>
              <a:cxnLst/>
              <a:rect l="l" t="t" r="r" b="b"/>
              <a:pathLst>
                <a:path w="1180" h="6664" extrusionOk="0">
                  <a:moveTo>
                    <a:pt x="61" y="1"/>
                  </a:moveTo>
                  <a:cubicBezTo>
                    <a:pt x="61" y="139"/>
                    <a:pt x="61" y="255"/>
                    <a:pt x="80" y="389"/>
                  </a:cubicBezTo>
                  <a:lnTo>
                    <a:pt x="80" y="735"/>
                  </a:lnTo>
                  <a:lnTo>
                    <a:pt x="80" y="925"/>
                  </a:lnTo>
                  <a:cubicBezTo>
                    <a:pt x="98" y="1063"/>
                    <a:pt x="98" y="1197"/>
                    <a:pt x="98" y="1331"/>
                  </a:cubicBezTo>
                  <a:lnTo>
                    <a:pt x="98" y="2450"/>
                  </a:lnTo>
                  <a:cubicBezTo>
                    <a:pt x="116" y="2967"/>
                    <a:pt x="98" y="3466"/>
                    <a:pt x="98" y="3970"/>
                  </a:cubicBezTo>
                  <a:cubicBezTo>
                    <a:pt x="80" y="4644"/>
                    <a:pt x="61" y="5296"/>
                    <a:pt x="43" y="5915"/>
                  </a:cubicBezTo>
                  <a:cubicBezTo>
                    <a:pt x="43" y="6067"/>
                    <a:pt x="24" y="6220"/>
                    <a:pt x="24" y="6354"/>
                  </a:cubicBezTo>
                  <a:lnTo>
                    <a:pt x="24" y="6451"/>
                  </a:lnTo>
                  <a:cubicBezTo>
                    <a:pt x="1" y="6529"/>
                    <a:pt x="1" y="6585"/>
                    <a:pt x="1" y="6663"/>
                  </a:cubicBezTo>
                  <a:lnTo>
                    <a:pt x="870" y="6663"/>
                  </a:lnTo>
                  <a:cubicBezTo>
                    <a:pt x="870" y="6608"/>
                    <a:pt x="888" y="6529"/>
                    <a:pt x="888" y="6469"/>
                  </a:cubicBezTo>
                  <a:lnTo>
                    <a:pt x="888" y="6451"/>
                  </a:lnTo>
                  <a:cubicBezTo>
                    <a:pt x="888" y="6451"/>
                    <a:pt x="888" y="6432"/>
                    <a:pt x="907" y="6432"/>
                  </a:cubicBezTo>
                  <a:lnTo>
                    <a:pt x="907" y="6377"/>
                  </a:lnTo>
                  <a:lnTo>
                    <a:pt x="907" y="6354"/>
                  </a:lnTo>
                  <a:cubicBezTo>
                    <a:pt x="907" y="6317"/>
                    <a:pt x="925" y="6280"/>
                    <a:pt x="925" y="6220"/>
                  </a:cubicBezTo>
                  <a:lnTo>
                    <a:pt x="925" y="6201"/>
                  </a:lnTo>
                  <a:cubicBezTo>
                    <a:pt x="948" y="6123"/>
                    <a:pt x="948" y="6049"/>
                    <a:pt x="967" y="5989"/>
                  </a:cubicBezTo>
                  <a:lnTo>
                    <a:pt x="967" y="5915"/>
                  </a:lnTo>
                  <a:cubicBezTo>
                    <a:pt x="967" y="5915"/>
                    <a:pt x="967" y="5892"/>
                    <a:pt x="985" y="5892"/>
                  </a:cubicBezTo>
                  <a:cubicBezTo>
                    <a:pt x="1004" y="5721"/>
                    <a:pt x="1022" y="5527"/>
                    <a:pt x="1041" y="5356"/>
                  </a:cubicBezTo>
                  <a:lnTo>
                    <a:pt x="1041" y="5314"/>
                  </a:lnTo>
                  <a:cubicBezTo>
                    <a:pt x="1041" y="5259"/>
                    <a:pt x="1064" y="5222"/>
                    <a:pt x="1064" y="5162"/>
                  </a:cubicBezTo>
                  <a:lnTo>
                    <a:pt x="1064" y="5106"/>
                  </a:lnTo>
                  <a:cubicBezTo>
                    <a:pt x="1064" y="5065"/>
                    <a:pt x="1082" y="5009"/>
                    <a:pt x="1082" y="4968"/>
                  </a:cubicBezTo>
                  <a:lnTo>
                    <a:pt x="1082" y="4894"/>
                  </a:lnTo>
                  <a:cubicBezTo>
                    <a:pt x="1082" y="4852"/>
                    <a:pt x="1101" y="4797"/>
                    <a:pt x="1101" y="4760"/>
                  </a:cubicBezTo>
                  <a:lnTo>
                    <a:pt x="1101" y="4566"/>
                  </a:lnTo>
                  <a:cubicBezTo>
                    <a:pt x="1119" y="4506"/>
                    <a:pt x="1119" y="4450"/>
                    <a:pt x="1119" y="4390"/>
                  </a:cubicBezTo>
                  <a:lnTo>
                    <a:pt x="1119" y="4353"/>
                  </a:lnTo>
                  <a:cubicBezTo>
                    <a:pt x="1119" y="4298"/>
                    <a:pt x="1138" y="4256"/>
                    <a:pt x="1138" y="4219"/>
                  </a:cubicBezTo>
                  <a:lnTo>
                    <a:pt x="1138" y="4201"/>
                  </a:lnTo>
                  <a:lnTo>
                    <a:pt x="1138" y="4122"/>
                  </a:lnTo>
                  <a:lnTo>
                    <a:pt x="1138" y="4104"/>
                  </a:lnTo>
                  <a:lnTo>
                    <a:pt x="1138" y="3988"/>
                  </a:lnTo>
                  <a:lnTo>
                    <a:pt x="1138" y="3970"/>
                  </a:lnTo>
                  <a:cubicBezTo>
                    <a:pt x="1156" y="3854"/>
                    <a:pt x="1156" y="3720"/>
                    <a:pt x="1156" y="3582"/>
                  </a:cubicBezTo>
                  <a:lnTo>
                    <a:pt x="1156" y="3563"/>
                  </a:lnTo>
                  <a:lnTo>
                    <a:pt x="1156" y="3392"/>
                  </a:lnTo>
                  <a:lnTo>
                    <a:pt x="1156" y="3351"/>
                  </a:lnTo>
                  <a:cubicBezTo>
                    <a:pt x="1156" y="3295"/>
                    <a:pt x="1179" y="3235"/>
                    <a:pt x="1179" y="3180"/>
                  </a:cubicBezTo>
                  <a:lnTo>
                    <a:pt x="1179" y="3161"/>
                  </a:lnTo>
                  <a:lnTo>
                    <a:pt x="1179" y="2967"/>
                  </a:lnTo>
                  <a:lnTo>
                    <a:pt x="1179" y="2930"/>
                  </a:lnTo>
                  <a:cubicBezTo>
                    <a:pt x="1179" y="2426"/>
                    <a:pt x="1156" y="1927"/>
                    <a:pt x="1138" y="1410"/>
                  </a:cubicBezTo>
                  <a:lnTo>
                    <a:pt x="1138" y="1294"/>
                  </a:lnTo>
                  <a:cubicBezTo>
                    <a:pt x="1138" y="1253"/>
                    <a:pt x="1119" y="1216"/>
                    <a:pt x="1119" y="1179"/>
                  </a:cubicBezTo>
                  <a:lnTo>
                    <a:pt x="1119" y="1082"/>
                  </a:lnTo>
                  <a:lnTo>
                    <a:pt x="1119" y="925"/>
                  </a:lnTo>
                  <a:cubicBezTo>
                    <a:pt x="1101" y="906"/>
                    <a:pt x="1101" y="888"/>
                    <a:pt x="1101" y="888"/>
                  </a:cubicBezTo>
                  <a:lnTo>
                    <a:pt x="1101" y="754"/>
                  </a:lnTo>
                  <a:cubicBezTo>
                    <a:pt x="1101" y="657"/>
                    <a:pt x="1082" y="560"/>
                    <a:pt x="1082" y="463"/>
                  </a:cubicBezTo>
                  <a:cubicBezTo>
                    <a:pt x="1082" y="444"/>
                    <a:pt x="1064" y="407"/>
                    <a:pt x="1064" y="389"/>
                  </a:cubicBezTo>
                  <a:lnTo>
                    <a:pt x="1064" y="347"/>
                  </a:lnTo>
                  <a:lnTo>
                    <a:pt x="1064" y="255"/>
                  </a:lnTo>
                  <a:lnTo>
                    <a:pt x="1064" y="213"/>
                  </a:lnTo>
                  <a:cubicBezTo>
                    <a:pt x="1041" y="158"/>
                    <a:pt x="1041" y="79"/>
                    <a:pt x="1041" y="1"/>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39"/>
            <p:cNvSpPr/>
            <p:nvPr/>
          </p:nvSpPr>
          <p:spPr>
            <a:xfrm>
              <a:off x="-927775" y="3711051"/>
              <a:ext cx="164485" cy="747701"/>
            </a:xfrm>
            <a:custGeom>
              <a:avLst/>
              <a:gdLst/>
              <a:ahLst/>
              <a:cxnLst/>
              <a:rect l="l" t="t" r="r" b="b"/>
              <a:pathLst>
                <a:path w="1466" h="6664" extrusionOk="0">
                  <a:moveTo>
                    <a:pt x="426" y="1"/>
                  </a:moveTo>
                  <a:cubicBezTo>
                    <a:pt x="366" y="1"/>
                    <a:pt x="310" y="42"/>
                    <a:pt x="310" y="116"/>
                  </a:cubicBezTo>
                  <a:cubicBezTo>
                    <a:pt x="269" y="389"/>
                    <a:pt x="232" y="657"/>
                    <a:pt x="195" y="925"/>
                  </a:cubicBezTo>
                  <a:cubicBezTo>
                    <a:pt x="195" y="1003"/>
                    <a:pt x="172" y="1082"/>
                    <a:pt x="172" y="1156"/>
                  </a:cubicBezTo>
                  <a:cubicBezTo>
                    <a:pt x="1" y="2815"/>
                    <a:pt x="98" y="4413"/>
                    <a:pt x="426" y="5892"/>
                  </a:cubicBezTo>
                  <a:cubicBezTo>
                    <a:pt x="444" y="6049"/>
                    <a:pt x="481" y="6183"/>
                    <a:pt x="518" y="6335"/>
                  </a:cubicBezTo>
                  <a:cubicBezTo>
                    <a:pt x="518" y="6335"/>
                    <a:pt x="518" y="6354"/>
                    <a:pt x="541" y="6354"/>
                  </a:cubicBezTo>
                  <a:lnTo>
                    <a:pt x="541" y="6432"/>
                  </a:lnTo>
                  <a:cubicBezTo>
                    <a:pt x="560" y="6469"/>
                    <a:pt x="578" y="6529"/>
                    <a:pt x="578" y="6566"/>
                  </a:cubicBezTo>
                  <a:cubicBezTo>
                    <a:pt x="597" y="6626"/>
                    <a:pt x="657" y="6663"/>
                    <a:pt x="712" y="6663"/>
                  </a:cubicBezTo>
                  <a:lnTo>
                    <a:pt x="1465" y="6663"/>
                  </a:lnTo>
                  <a:cubicBezTo>
                    <a:pt x="1465" y="6585"/>
                    <a:pt x="1442" y="6529"/>
                    <a:pt x="1424" y="6451"/>
                  </a:cubicBezTo>
                  <a:lnTo>
                    <a:pt x="1424" y="6354"/>
                  </a:lnTo>
                  <a:lnTo>
                    <a:pt x="1405" y="6335"/>
                  </a:lnTo>
                  <a:cubicBezTo>
                    <a:pt x="1387" y="6183"/>
                    <a:pt x="1368" y="6049"/>
                    <a:pt x="1350" y="5892"/>
                  </a:cubicBezTo>
                  <a:cubicBezTo>
                    <a:pt x="1156" y="4432"/>
                    <a:pt x="1096" y="2851"/>
                    <a:pt x="1193" y="1216"/>
                  </a:cubicBezTo>
                  <a:cubicBezTo>
                    <a:pt x="1211" y="1119"/>
                    <a:pt x="1211" y="1022"/>
                    <a:pt x="1211" y="925"/>
                  </a:cubicBezTo>
                  <a:cubicBezTo>
                    <a:pt x="1234" y="620"/>
                    <a:pt x="1271" y="310"/>
                    <a:pt x="1290"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39"/>
            <p:cNvSpPr/>
            <p:nvPr/>
          </p:nvSpPr>
          <p:spPr>
            <a:xfrm>
              <a:off x="-809068" y="3711051"/>
              <a:ext cx="142718" cy="747701"/>
            </a:xfrm>
            <a:custGeom>
              <a:avLst/>
              <a:gdLst/>
              <a:ahLst/>
              <a:cxnLst/>
              <a:rect l="l" t="t" r="r" b="b"/>
              <a:pathLst>
                <a:path w="1272" h="6664" extrusionOk="0">
                  <a:moveTo>
                    <a:pt x="232" y="1"/>
                  </a:moveTo>
                  <a:cubicBezTo>
                    <a:pt x="1" y="2389"/>
                    <a:pt x="79" y="4663"/>
                    <a:pt x="407" y="6663"/>
                  </a:cubicBezTo>
                  <a:lnTo>
                    <a:pt x="1271" y="6663"/>
                  </a:lnTo>
                  <a:cubicBezTo>
                    <a:pt x="1156" y="4663"/>
                    <a:pt x="1137" y="2389"/>
                    <a:pt x="1216" y="1"/>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39"/>
            <p:cNvSpPr/>
            <p:nvPr/>
          </p:nvSpPr>
          <p:spPr>
            <a:xfrm>
              <a:off x="-679477" y="3711051"/>
              <a:ext cx="120952" cy="747701"/>
            </a:xfrm>
            <a:custGeom>
              <a:avLst/>
              <a:gdLst/>
              <a:ahLst/>
              <a:cxnLst/>
              <a:rect l="l" t="t" r="r" b="b"/>
              <a:pathLst>
                <a:path w="1078" h="6664" extrusionOk="0">
                  <a:moveTo>
                    <a:pt x="61" y="1"/>
                  </a:moveTo>
                  <a:cubicBezTo>
                    <a:pt x="38" y="139"/>
                    <a:pt x="38" y="255"/>
                    <a:pt x="38" y="389"/>
                  </a:cubicBezTo>
                  <a:lnTo>
                    <a:pt x="38" y="717"/>
                  </a:lnTo>
                  <a:cubicBezTo>
                    <a:pt x="19" y="791"/>
                    <a:pt x="19" y="851"/>
                    <a:pt x="19" y="925"/>
                  </a:cubicBezTo>
                  <a:lnTo>
                    <a:pt x="19" y="1271"/>
                  </a:lnTo>
                  <a:cubicBezTo>
                    <a:pt x="1" y="1715"/>
                    <a:pt x="1" y="2158"/>
                    <a:pt x="1" y="2602"/>
                  </a:cubicBezTo>
                  <a:cubicBezTo>
                    <a:pt x="1" y="3119"/>
                    <a:pt x="1" y="3623"/>
                    <a:pt x="19" y="4104"/>
                  </a:cubicBezTo>
                  <a:cubicBezTo>
                    <a:pt x="19" y="4737"/>
                    <a:pt x="38" y="5337"/>
                    <a:pt x="79" y="5915"/>
                  </a:cubicBezTo>
                  <a:cubicBezTo>
                    <a:pt x="79" y="6067"/>
                    <a:pt x="79" y="6220"/>
                    <a:pt x="98" y="6354"/>
                  </a:cubicBezTo>
                  <a:cubicBezTo>
                    <a:pt x="98" y="6469"/>
                    <a:pt x="98" y="6566"/>
                    <a:pt x="116" y="6663"/>
                  </a:cubicBezTo>
                  <a:lnTo>
                    <a:pt x="962" y="6663"/>
                  </a:lnTo>
                  <a:cubicBezTo>
                    <a:pt x="962" y="6585"/>
                    <a:pt x="962" y="6529"/>
                    <a:pt x="985" y="6451"/>
                  </a:cubicBezTo>
                  <a:lnTo>
                    <a:pt x="985" y="6354"/>
                  </a:lnTo>
                  <a:cubicBezTo>
                    <a:pt x="985" y="6220"/>
                    <a:pt x="1004" y="6067"/>
                    <a:pt x="1004" y="5915"/>
                  </a:cubicBezTo>
                  <a:cubicBezTo>
                    <a:pt x="1022" y="5296"/>
                    <a:pt x="1041" y="4644"/>
                    <a:pt x="1059" y="3970"/>
                  </a:cubicBezTo>
                  <a:cubicBezTo>
                    <a:pt x="1059" y="3466"/>
                    <a:pt x="1077" y="2967"/>
                    <a:pt x="1059" y="2450"/>
                  </a:cubicBezTo>
                  <a:lnTo>
                    <a:pt x="1059" y="1331"/>
                  </a:lnTo>
                  <a:cubicBezTo>
                    <a:pt x="1059" y="1197"/>
                    <a:pt x="1059" y="1063"/>
                    <a:pt x="1041" y="925"/>
                  </a:cubicBezTo>
                  <a:lnTo>
                    <a:pt x="1041" y="735"/>
                  </a:lnTo>
                  <a:lnTo>
                    <a:pt x="1041" y="389"/>
                  </a:lnTo>
                  <a:cubicBezTo>
                    <a:pt x="1022" y="255"/>
                    <a:pt x="1022" y="139"/>
                    <a:pt x="1022"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39"/>
            <p:cNvSpPr/>
            <p:nvPr/>
          </p:nvSpPr>
          <p:spPr>
            <a:xfrm>
              <a:off x="-571653" y="3711051"/>
              <a:ext cx="19859" cy="747701"/>
            </a:xfrm>
            <a:custGeom>
              <a:avLst/>
              <a:gdLst/>
              <a:ahLst/>
              <a:cxnLst/>
              <a:rect l="l" t="t" r="r" b="b"/>
              <a:pathLst>
                <a:path w="177" h="6664" extrusionOk="0">
                  <a:moveTo>
                    <a:pt x="61" y="1"/>
                  </a:moveTo>
                  <a:cubicBezTo>
                    <a:pt x="61" y="139"/>
                    <a:pt x="61" y="255"/>
                    <a:pt x="80" y="389"/>
                  </a:cubicBezTo>
                  <a:lnTo>
                    <a:pt x="80" y="735"/>
                  </a:lnTo>
                  <a:lnTo>
                    <a:pt x="80" y="925"/>
                  </a:lnTo>
                  <a:cubicBezTo>
                    <a:pt x="98" y="1063"/>
                    <a:pt x="98" y="1197"/>
                    <a:pt x="98" y="1331"/>
                  </a:cubicBezTo>
                  <a:lnTo>
                    <a:pt x="98" y="2450"/>
                  </a:lnTo>
                  <a:cubicBezTo>
                    <a:pt x="116" y="2967"/>
                    <a:pt x="98" y="3466"/>
                    <a:pt x="98" y="3970"/>
                  </a:cubicBezTo>
                  <a:cubicBezTo>
                    <a:pt x="80" y="4644"/>
                    <a:pt x="61" y="5296"/>
                    <a:pt x="43" y="5915"/>
                  </a:cubicBezTo>
                  <a:cubicBezTo>
                    <a:pt x="43" y="6067"/>
                    <a:pt x="24" y="6220"/>
                    <a:pt x="24" y="6354"/>
                  </a:cubicBezTo>
                  <a:lnTo>
                    <a:pt x="24" y="6451"/>
                  </a:lnTo>
                  <a:cubicBezTo>
                    <a:pt x="1" y="6529"/>
                    <a:pt x="1" y="6585"/>
                    <a:pt x="1" y="6663"/>
                  </a:cubicBezTo>
                  <a:lnTo>
                    <a:pt x="80" y="6663"/>
                  </a:lnTo>
                  <a:cubicBezTo>
                    <a:pt x="80" y="6566"/>
                    <a:pt x="80" y="6469"/>
                    <a:pt x="98" y="6354"/>
                  </a:cubicBezTo>
                  <a:cubicBezTo>
                    <a:pt x="98" y="6220"/>
                    <a:pt x="98" y="6067"/>
                    <a:pt x="116" y="5915"/>
                  </a:cubicBezTo>
                  <a:cubicBezTo>
                    <a:pt x="116" y="5776"/>
                    <a:pt x="116" y="5642"/>
                    <a:pt x="140" y="5490"/>
                  </a:cubicBezTo>
                  <a:cubicBezTo>
                    <a:pt x="158" y="4991"/>
                    <a:pt x="158" y="4487"/>
                    <a:pt x="177" y="3970"/>
                  </a:cubicBezTo>
                  <a:lnTo>
                    <a:pt x="177" y="2450"/>
                  </a:lnTo>
                  <a:lnTo>
                    <a:pt x="177" y="1350"/>
                  </a:lnTo>
                  <a:cubicBezTo>
                    <a:pt x="177" y="1197"/>
                    <a:pt x="158" y="1063"/>
                    <a:pt x="158" y="925"/>
                  </a:cubicBezTo>
                  <a:lnTo>
                    <a:pt x="158" y="735"/>
                  </a:lnTo>
                  <a:cubicBezTo>
                    <a:pt x="158" y="620"/>
                    <a:pt x="158" y="504"/>
                    <a:pt x="140" y="389"/>
                  </a:cubicBezTo>
                  <a:lnTo>
                    <a:pt x="140" y="1"/>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39"/>
            <p:cNvSpPr/>
            <p:nvPr/>
          </p:nvSpPr>
          <p:spPr>
            <a:xfrm>
              <a:off x="-474151" y="3711051"/>
              <a:ext cx="161905" cy="747701"/>
            </a:xfrm>
            <a:custGeom>
              <a:avLst/>
              <a:gdLst/>
              <a:ahLst/>
              <a:cxnLst/>
              <a:rect l="l" t="t" r="r" b="b"/>
              <a:pathLst>
                <a:path w="1443" h="6664" extrusionOk="0">
                  <a:moveTo>
                    <a:pt x="172" y="1"/>
                  </a:moveTo>
                  <a:cubicBezTo>
                    <a:pt x="172" y="79"/>
                    <a:pt x="172" y="158"/>
                    <a:pt x="195" y="213"/>
                  </a:cubicBezTo>
                  <a:lnTo>
                    <a:pt x="195" y="255"/>
                  </a:lnTo>
                  <a:lnTo>
                    <a:pt x="195" y="389"/>
                  </a:lnTo>
                  <a:cubicBezTo>
                    <a:pt x="195" y="407"/>
                    <a:pt x="213" y="444"/>
                    <a:pt x="213" y="463"/>
                  </a:cubicBezTo>
                  <a:lnTo>
                    <a:pt x="213" y="638"/>
                  </a:lnTo>
                  <a:cubicBezTo>
                    <a:pt x="232" y="675"/>
                    <a:pt x="232" y="717"/>
                    <a:pt x="232" y="754"/>
                  </a:cubicBezTo>
                  <a:cubicBezTo>
                    <a:pt x="232" y="809"/>
                    <a:pt x="232" y="869"/>
                    <a:pt x="250" y="925"/>
                  </a:cubicBezTo>
                  <a:lnTo>
                    <a:pt x="250" y="1082"/>
                  </a:lnTo>
                  <a:lnTo>
                    <a:pt x="250" y="1179"/>
                  </a:lnTo>
                  <a:lnTo>
                    <a:pt x="250" y="1234"/>
                  </a:lnTo>
                  <a:cubicBezTo>
                    <a:pt x="269" y="1253"/>
                    <a:pt x="269" y="1271"/>
                    <a:pt x="269" y="1294"/>
                  </a:cubicBezTo>
                  <a:lnTo>
                    <a:pt x="269" y="1387"/>
                  </a:lnTo>
                  <a:lnTo>
                    <a:pt x="269" y="1410"/>
                  </a:lnTo>
                  <a:cubicBezTo>
                    <a:pt x="287" y="1927"/>
                    <a:pt x="310" y="2426"/>
                    <a:pt x="310" y="2930"/>
                  </a:cubicBezTo>
                  <a:lnTo>
                    <a:pt x="310" y="2967"/>
                  </a:lnTo>
                  <a:lnTo>
                    <a:pt x="310" y="3161"/>
                  </a:lnTo>
                  <a:lnTo>
                    <a:pt x="310" y="3180"/>
                  </a:lnTo>
                  <a:cubicBezTo>
                    <a:pt x="310" y="3235"/>
                    <a:pt x="287" y="3295"/>
                    <a:pt x="287" y="3351"/>
                  </a:cubicBezTo>
                  <a:lnTo>
                    <a:pt x="287" y="3392"/>
                  </a:lnTo>
                  <a:lnTo>
                    <a:pt x="287" y="3563"/>
                  </a:lnTo>
                  <a:lnTo>
                    <a:pt x="287" y="3582"/>
                  </a:lnTo>
                  <a:cubicBezTo>
                    <a:pt x="287" y="3720"/>
                    <a:pt x="287" y="3854"/>
                    <a:pt x="269" y="3970"/>
                  </a:cubicBezTo>
                  <a:lnTo>
                    <a:pt x="269" y="3988"/>
                  </a:lnTo>
                  <a:lnTo>
                    <a:pt x="269" y="4122"/>
                  </a:lnTo>
                  <a:lnTo>
                    <a:pt x="269" y="4201"/>
                  </a:lnTo>
                  <a:lnTo>
                    <a:pt x="269" y="4219"/>
                  </a:lnTo>
                  <a:cubicBezTo>
                    <a:pt x="269" y="4256"/>
                    <a:pt x="250" y="4298"/>
                    <a:pt x="250" y="4353"/>
                  </a:cubicBezTo>
                  <a:lnTo>
                    <a:pt x="250" y="4390"/>
                  </a:lnTo>
                  <a:cubicBezTo>
                    <a:pt x="250" y="4450"/>
                    <a:pt x="250" y="4506"/>
                    <a:pt x="232" y="4566"/>
                  </a:cubicBezTo>
                  <a:cubicBezTo>
                    <a:pt x="232" y="4681"/>
                    <a:pt x="232" y="4797"/>
                    <a:pt x="213" y="4894"/>
                  </a:cubicBezTo>
                  <a:lnTo>
                    <a:pt x="213" y="4968"/>
                  </a:lnTo>
                  <a:cubicBezTo>
                    <a:pt x="213" y="5009"/>
                    <a:pt x="195" y="5065"/>
                    <a:pt x="195" y="5106"/>
                  </a:cubicBezTo>
                  <a:lnTo>
                    <a:pt x="195" y="5162"/>
                  </a:lnTo>
                  <a:cubicBezTo>
                    <a:pt x="195" y="5222"/>
                    <a:pt x="172" y="5259"/>
                    <a:pt x="172" y="5314"/>
                  </a:cubicBezTo>
                  <a:lnTo>
                    <a:pt x="172" y="5356"/>
                  </a:lnTo>
                  <a:cubicBezTo>
                    <a:pt x="153" y="5527"/>
                    <a:pt x="135" y="5721"/>
                    <a:pt x="116" y="5892"/>
                  </a:cubicBezTo>
                  <a:cubicBezTo>
                    <a:pt x="98" y="5892"/>
                    <a:pt x="98" y="5915"/>
                    <a:pt x="98" y="5915"/>
                  </a:cubicBezTo>
                  <a:lnTo>
                    <a:pt x="98" y="5989"/>
                  </a:lnTo>
                  <a:cubicBezTo>
                    <a:pt x="79" y="6049"/>
                    <a:pt x="79" y="6123"/>
                    <a:pt x="56" y="6201"/>
                  </a:cubicBezTo>
                  <a:lnTo>
                    <a:pt x="56" y="6220"/>
                  </a:lnTo>
                  <a:cubicBezTo>
                    <a:pt x="56" y="6261"/>
                    <a:pt x="56" y="6298"/>
                    <a:pt x="38" y="6335"/>
                  </a:cubicBezTo>
                  <a:lnTo>
                    <a:pt x="38" y="6354"/>
                  </a:lnTo>
                  <a:lnTo>
                    <a:pt x="38" y="6377"/>
                  </a:lnTo>
                  <a:lnTo>
                    <a:pt x="38" y="6432"/>
                  </a:lnTo>
                  <a:cubicBezTo>
                    <a:pt x="19" y="6432"/>
                    <a:pt x="19" y="6451"/>
                    <a:pt x="19" y="6451"/>
                  </a:cubicBezTo>
                  <a:lnTo>
                    <a:pt x="19" y="6469"/>
                  </a:lnTo>
                  <a:cubicBezTo>
                    <a:pt x="19" y="6529"/>
                    <a:pt x="1" y="6608"/>
                    <a:pt x="1" y="6663"/>
                  </a:cubicBezTo>
                  <a:lnTo>
                    <a:pt x="749" y="6663"/>
                  </a:lnTo>
                  <a:cubicBezTo>
                    <a:pt x="809" y="6663"/>
                    <a:pt x="865" y="6626"/>
                    <a:pt x="865" y="6566"/>
                  </a:cubicBezTo>
                  <a:cubicBezTo>
                    <a:pt x="888" y="6548"/>
                    <a:pt x="888" y="6548"/>
                    <a:pt x="888" y="6529"/>
                  </a:cubicBezTo>
                  <a:cubicBezTo>
                    <a:pt x="906" y="6469"/>
                    <a:pt x="906" y="6414"/>
                    <a:pt x="925" y="6354"/>
                  </a:cubicBezTo>
                  <a:cubicBezTo>
                    <a:pt x="925" y="6354"/>
                    <a:pt x="925" y="6335"/>
                    <a:pt x="943" y="6335"/>
                  </a:cubicBezTo>
                  <a:cubicBezTo>
                    <a:pt x="962" y="6201"/>
                    <a:pt x="1003" y="6067"/>
                    <a:pt x="1040" y="5915"/>
                  </a:cubicBezTo>
                  <a:lnTo>
                    <a:pt x="1040" y="5892"/>
                  </a:lnTo>
                  <a:cubicBezTo>
                    <a:pt x="1350" y="4506"/>
                    <a:pt x="1442" y="3027"/>
                    <a:pt x="1308" y="1465"/>
                  </a:cubicBezTo>
                  <a:cubicBezTo>
                    <a:pt x="1308" y="1294"/>
                    <a:pt x="1290" y="1100"/>
                    <a:pt x="1271" y="925"/>
                  </a:cubicBezTo>
                  <a:cubicBezTo>
                    <a:pt x="1253" y="754"/>
                    <a:pt x="1211" y="560"/>
                    <a:pt x="1193" y="389"/>
                  </a:cubicBezTo>
                  <a:cubicBezTo>
                    <a:pt x="1174" y="292"/>
                    <a:pt x="1174" y="195"/>
                    <a:pt x="1156" y="116"/>
                  </a:cubicBezTo>
                  <a:cubicBezTo>
                    <a:pt x="1137" y="42"/>
                    <a:pt x="1096" y="1"/>
                    <a:pt x="1040"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39"/>
            <p:cNvSpPr/>
            <p:nvPr/>
          </p:nvSpPr>
          <p:spPr>
            <a:xfrm>
              <a:off x="-809068" y="3711051"/>
              <a:ext cx="54080" cy="747701"/>
            </a:xfrm>
            <a:custGeom>
              <a:avLst/>
              <a:gdLst/>
              <a:ahLst/>
              <a:cxnLst/>
              <a:rect l="l" t="t" r="r" b="b"/>
              <a:pathLst>
                <a:path w="482" h="6664" extrusionOk="0">
                  <a:moveTo>
                    <a:pt x="232" y="1"/>
                  </a:moveTo>
                  <a:cubicBezTo>
                    <a:pt x="1" y="2389"/>
                    <a:pt x="79" y="4663"/>
                    <a:pt x="407" y="6663"/>
                  </a:cubicBezTo>
                  <a:lnTo>
                    <a:pt x="481" y="6663"/>
                  </a:lnTo>
                  <a:cubicBezTo>
                    <a:pt x="463" y="6548"/>
                    <a:pt x="444" y="6451"/>
                    <a:pt x="426" y="6335"/>
                  </a:cubicBezTo>
                  <a:cubicBezTo>
                    <a:pt x="407" y="6183"/>
                    <a:pt x="384" y="6049"/>
                    <a:pt x="366" y="5892"/>
                  </a:cubicBezTo>
                  <a:cubicBezTo>
                    <a:pt x="135" y="4085"/>
                    <a:pt x="98" y="2080"/>
                    <a:pt x="310"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39"/>
            <p:cNvSpPr/>
            <p:nvPr/>
          </p:nvSpPr>
          <p:spPr>
            <a:xfrm>
              <a:off x="-681496" y="3711051"/>
              <a:ext cx="19298" cy="747701"/>
            </a:xfrm>
            <a:custGeom>
              <a:avLst/>
              <a:gdLst/>
              <a:ahLst/>
              <a:cxnLst/>
              <a:rect l="l" t="t" r="r" b="b"/>
              <a:pathLst>
                <a:path w="172" h="6664" extrusionOk="0">
                  <a:moveTo>
                    <a:pt x="79" y="1"/>
                  </a:moveTo>
                  <a:cubicBezTo>
                    <a:pt x="0" y="2389"/>
                    <a:pt x="19" y="4663"/>
                    <a:pt x="134" y="6663"/>
                  </a:cubicBezTo>
                  <a:lnTo>
                    <a:pt x="171" y="6663"/>
                  </a:lnTo>
                  <a:cubicBezTo>
                    <a:pt x="56" y="4663"/>
                    <a:pt x="37" y="2389"/>
                    <a:pt x="116"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39"/>
            <p:cNvSpPr/>
            <p:nvPr/>
          </p:nvSpPr>
          <p:spPr>
            <a:xfrm>
              <a:off x="-875939" y="3696016"/>
              <a:ext cx="514437" cy="15147"/>
            </a:xfrm>
            <a:custGeom>
              <a:avLst/>
              <a:gdLst/>
              <a:ahLst/>
              <a:cxnLst/>
              <a:rect l="l" t="t" r="r" b="b"/>
              <a:pathLst>
                <a:path w="4585" h="135" extrusionOk="0">
                  <a:moveTo>
                    <a:pt x="56" y="1"/>
                  </a:moveTo>
                  <a:cubicBezTo>
                    <a:pt x="19" y="1"/>
                    <a:pt x="1" y="42"/>
                    <a:pt x="1" y="79"/>
                  </a:cubicBezTo>
                  <a:lnTo>
                    <a:pt x="1" y="135"/>
                  </a:lnTo>
                  <a:lnTo>
                    <a:pt x="4561" y="135"/>
                  </a:lnTo>
                  <a:lnTo>
                    <a:pt x="4584" y="79"/>
                  </a:lnTo>
                  <a:cubicBezTo>
                    <a:pt x="4584" y="42"/>
                    <a:pt x="4543" y="1"/>
                    <a:pt x="4524"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39"/>
            <p:cNvSpPr/>
            <p:nvPr/>
          </p:nvSpPr>
          <p:spPr>
            <a:xfrm>
              <a:off x="-783149" y="3998843"/>
              <a:ext cx="315394" cy="183559"/>
            </a:xfrm>
            <a:custGeom>
              <a:avLst/>
              <a:gdLst/>
              <a:ahLst/>
              <a:cxnLst/>
              <a:rect l="l" t="t" r="r" b="b"/>
              <a:pathLst>
                <a:path w="2811" h="1636" extrusionOk="0">
                  <a:moveTo>
                    <a:pt x="2524" y="0"/>
                  </a:moveTo>
                  <a:lnTo>
                    <a:pt x="1" y="231"/>
                  </a:lnTo>
                  <a:lnTo>
                    <a:pt x="213" y="1636"/>
                  </a:lnTo>
                  <a:lnTo>
                    <a:pt x="2810" y="1289"/>
                  </a:lnTo>
                  <a:lnTo>
                    <a:pt x="2524" y="0"/>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39"/>
            <p:cNvSpPr/>
            <p:nvPr/>
          </p:nvSpPr>
          <p:spPr>
            <a:xfrm>
              <a:off x="-474151" y="3711051"/>
              <a:ext cx="49929" cy="747701"/>
            </a:xfrm>
            <a:custGeom>
              <a:avLst/>
              <a:gdLst/>
              <a:ahLst/>
              <a:cxnLst/>
              <a:rect l="l" t="t" r="r" b="b"/>
              <a:pathLst>
                <a:path w="445" h="6664" extrusionOk="0">
                  <a:moveTo>
                    <a:pt x="172" y="1"/>
                  </a:moveTo>
                  <a:cubicBezTo>
                    <a:pt x="172" y="79"/>
                    <a:pt x="172" y="158"/>
                    <a:pt x="195" y="213"/>
                  </a:cubicBezTo>
                  <a:lnTo>
                    <a:pt x="195" y="255"/>
                  </a:lnTo>
                  <a:lnTo>
                    <a:pt x="195" y="347"/>
                  </a:lnTo>
                  <a:lnTo>
                    <a:pt x="195" y="389"/>
                  </a:lnTo>
                  <a:cubicBezTo>
                    <a:pt x="195" y="407"/>
                    <a:pt x="213" y="444"/>
                    <a:pt x="213" y="463"/>
                  </a:cubicBezTo>
                  <a:lnTo>
                    <a:pt x="213" y="638"/>
                  </a:lnTo>
                  <a:cubicBezTo>
                    <a:pt x="232" y="675"/>
                    <a:pt x="232" y="717"/>
                    <a:pt x="232" y="754"/>
                  </a:cubicBezTo>
                  <a:lnTo>
                    <a:pt x="232" y="888"/>
                  </a:lnTo>
                  <a:cubicBezTo>
                    <a:pt x="232" y="888"/>
                    <a:pt x="232" y="906"/>
                    <a:pt x="250" y="925"/>
                  </a:cubicBezTo>
                  <a:lnTo>
                    <a:pt x="250" y="1082"/>
                  </a:lnTo>
                  <a:lnTo>
                    <a:pt x="250" y="1234"/>
                  </a:lnTo>
                  <a:cubicBezTo>
                    <a:pt x="269" y="1271"/>
                    <a:pt x="269" y="1331"/>
                    <a:pt x="269" y="1387"/>
                  </a:cubicBezTo>
                  <a:lnTo>
                    <a:pt x="269" y="1410"/>
                  </a:lnTo>
                  <a:cubicBezTo>
                    <a:pt x="287" y="1927"/>
                    <a:pt x="310" y="2426"/>
                    <a:pt x="310" y="2930"/>
                  </a:cubicBezTo>
                  <a:lnTo>
                    <a:pt x="310" y="2967"/>
                  </a:lnTo>
                  <a:lnTo>
                    <a:pt x="310" y="3161"/>
                  </a:lnTo>
                  <a:lnTo>
                    <a:pt x="310" y="3180"/>
                  </a:lnTo>
                  <a:cubicBezTo>
                    <a:pt x="310" y="3235"/>
                    <a:pt x="287" y="3295"/>
                    <a:pt x="287" y="3351"/>
                  </a:cubicBezTo>
                  <a:lnTo>
                    <a:pt x="287" y="3392"/>
                  </a:lnTo>
                  <a:lnTo>
                    <a:pt x="287" y="3563"/>
                  </a:lnTo>
                  <a:lnTo>
                    <a:pt x="287" y="3582"/>
                  </a:lnTo>
                  <a:cubicBezTo>
                    <a:pt x="287" y="3720"/>
                    <a:pt x="287" y="3854"/>
                    <a:pt x="269" y="3970"/>
                  </a:cubicBezTo>
                  <a:lnTo>
                    <a:pt x="269" y="3988"/>
                  </a:lnTo>
                  <a:lnTo>
                    <a:pt x="269" y="4104"/>
                  </a:lnTo>
                  <a:lnTo>
                    <a:pt x="269" y="4122"/>
                  </a:lnTo>
                  <a:lnTo>
                    <a:pt x="269" y="4201"/>
                  </a:lnTo>
                  <a:lnTo>
                    <a:pt x="269" y="4219"/>
                  </a:lnTo>
                  <a:cubicBezTo>
                    <a:pt x="269" y="4256"/>
                    <a:pt x="250" y="4298"/>
                    <a:pt x="250" y="4353"/>
                  </a:cubicBezTo>
                  <a:lnTo>
                    <a:pt x="250" y="4390"/>
                  </a:lnTo>
                  <a:cubicBezTo>
                    <a:pt x="250" y="4450"/>
                    <a:pt x="250" y="4506"/>
                    <a:pt x="232" y="4566"/>
                  </a:cubicBezTo>
                  <a:lnTo>
                    <a:pt x="232" y="4760"/>
                  </a:lnTo>
                  <a:cubicBezTo>
                    <a:pt x="232" y="4797"/>
                    <a:pt x="213" y="4852"/>
                    <a:pt x="213" y="4894"/>
                  </a:cubicBezTo>
                  <a:lnTo>
                    <a:pt x="213" y="4968"/>
                  </a:lnTo>
                  <a:cubicBezTo>
                    <a:pt x="213" y="5009"/>
                    <a:pt x="195" y="5065"/>
                    <a:pt x="195" y="5106"/>
                  </a:cubicBezTo>
                  <a:lnTo>
                    <a:pt x="195" y="5162"/>
                  </a:lnTo>
                  <a:cubicBezTo>
                    <a:pt x="195" y="5222"/>
                    <a:pt x="172" y="5259"/>
                    <a:pt x="172" y="5314"/>
                  </a:cubicBezTo>
                  <a:lnTo>
                    <a:pt x="172" y="5356"/>
                  </a:lnTo>
                  <a:cubicBezTo>
                    <a:pt x="153" y="5527"/>
                    <a:pt x="135" y="5721"/>
                    <a:pt x="116" y="5892"/>
                  </a:cubicBezTo>
                  <a:cubicBezTo>
                    <a:pt x="98" y="5892"/>
                    <a:pt x="98" y="5915"/>
                    <a:pt x="98" y="5915"/>
                  </a:cubicBezTo>
                  <a:lnTo>
                    <a:pt x="98" y="5989"/>
                  </a:lnTo>
                  <a:cubicBezTo>
                    <a:pt x="79" y="6049"/>
                    <a:pt x="79" y="6123"/>
                    <a:pt x="56" y="6201"/>
                  </a:cubicBezTo>
                  <a:lnTo>
                    <a:pt x="56" y="6220"/>
                  </a:lnTo>
                  <a:cubicBezTo>
                    <a:pt x="56" y="6261"/>
                    <a:pt x="56" y="6298"/>
                    <a:pt x="38" y="6335"/>
                  </a:cubicBezTo>
                  <a:lnTo>
                    <a:pt x="38" y="6354"/>
                  </a:lnTo>
                  <a:lnTo>
                    <a:pt x="38" y="6377"/>
                  </a:lnTo>
                  <a:lnTo>
                    <a:pt x="38" y="6432"/>
                  </a:lnTo>
                  <a:cubicBezTo>
                    <a:pt x="19" y="6432"/>
                    <a:pt x="19" y="6451"/>
                    <a:pt x="19" y="6451"/>
                  </a:cubicBezTo>
                  <a:lnTo>
                    <a:pt x="19" y="6469"/>
                  </a:lnTo>
                  <a:cubicBezTo>
                    <a:pt x="19" y="6529"/>
                    <a:pt x="1" y="6608"/>
                    <a:pt x="1" y="6663"/>
                  </a:cubicBezTo>
                  <a:lnTo>
                    <a:pt x="79" y="6663"/>
                  </a:lnTo>
                  <a:cubicBezTo>
                    <a:pt x="98" y="6566"/>
                    <a:pt x="116" y="6469"/>
                    <a:pt x="135" y="6354"/>
                  </a:cubicBezTo>
                  <a:cubicBezTo>
                    <a:pt x="153" y="6220"/>
                    <a:pt x="172" y="6067"/>
                    <a:pt x="195" y="5915"/>
                  </a:cubicBezTo>
                  <a:cubicBezTo>
                    <a:pt x="384" y="4506"/>
                    <a:pt x="444" y="2985"/>
                    <a:pt x="366" y="1410"/>
                  </a:cubicBezTo>
                  <a:cubicBezTo>
                    <a:pt x="347" y="1253"/>
                    <a:pt x="347" y="1082"/>
                    <a:pt x="329" y="925"/>
                  </a:cubicBezTo>
                  <a:lnTo>
                    <a:pt x="329" y="754"/>
                  </a:lnTo>
                  <a:cubicBezTo>
                    <a:pt x="310" y="638"/>
                    <a:pt x="310" y="504"/>
                    <a:pt x="287" y="389"/>
                  </a:cubicBezTo>
                  <a:cubicBezTo>
                    <a:pt x="269" y="255"/>
                    <a:pt x="269" y="139"/>
                    <a:pt x="250"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39"/>
            <p:cNvSpPr/>
            <p:nvPr/>
          </p:nvSpPr>
          <p:spPr>
            <a:xfrm>
              <a:off x="-914760" y="3754584"/>
              <a:ext cx="592079" cy="60251"/>
            </a:xfrm>
            <a:custGeom>
              <a:avLst/>
              <a:gdLst/>
              <a:ahLst/>
              <a:cxnLst/>
              <a:rect l="l" t="t" r="r" b="b"/>
              <a:pathLst>
                <a:path w="5277" h="537" extrusionOk="0">
                  <a:moveTo>
                    <a:pt x="79" y="1"/>
                  </a:moveTo>
                  <a:cubicBezTo>
                    <a:pt x="56" y="56"/>
                    <a:pt x="37" y="116"/>
                    <a:pt x="19" y="190"/>
                  </a:cubicBezTo>
                  <a:cubicBezTo>
                    <a:pt x="19" y="213"/>
                    <a:pt x="0" y="250"/>
                    <a:pt x="0" y="269"/>
                  </a:cubicBezTo>
                  <a:lnTo>
                    <a:pt x="0" y="537"/>
                  </a:lnTo>
                  <a:lnTo>
                    <a:pt x="5277" y="537"/>
                  </a:lnTo>
                  <a:lnTo>
                    <a:pt x="5277" y="421"/>
                  </a:lnTo>
                  <a:lnTo>
                    <a:pt x="5277" y="384"/>
                  </a:lnTo>
                  <a:lnTo>
                    <a:pt x="5277" y="366"/>
                  </a:lnTo>
                  <a:lnTo>
                    <a:pt x="5277" y="329"/>
                  </a:lnTo>
                  <a:lnTo>
                    <a:pt x="5277" y="306"/>
                  </a:lnTo>
                  <a:cubicBezTo>
                    <a:pt x="5277" y="306"/>
                    <a:pt x="5277" y="287"/>
                    <a:pt x="5254" y="269"/>
                  </a:cubicBezTo>
                  <a:lnTo>
                    <a:pt x="5254" y="250"/>
                  </a:lnTo>
                  <a:lnTo>
                    <a:pt x="5254" y="213"/>
                  </a:lnTo>
                  <a:cubicBezTo>
                    <a:pt x="5254" y="190"/>
                    <a:pt x="5254" y="172"/>
                    <a:pt x="5235" y="153"/>
                  </a:cubicBezTo>
                  <a:lnTo>
                    <a:pt x="5235" y="116"/>
                  </a:lnTo>
                  <a:lnTo>
                    <a:pt x="5235" y="98"/>
                  </a:lnTo>
                  <a:cubicBezTo>
                    <a:pt x="5217" y="75"/>
                    <a:pt x="5217" y="56"/>
                    <a:pt x="5217" y="56"/>
                  </a:cubicBezTo>
                  <a:lnTo>
                    <a:pt x="5217" y="38"/>
                  </a:lnTo>
                  <a:cubicBezTo>
                    <a:pt x="5217" y="19"/>
                    <a:pt x="5198" y="19"/>
                    <a:pt x="5198" y="1"/>
                  </a:cubicBez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39"/>
            <p:cNvSpPr/>
            <p:nvPr/>
          </p:nvSpPr>
          <p:spPr>
            <a:xfrm>
              <a:off x="-888842" y="4374600"/>
              <a:ext cx="537662" cy="49368"/>
            </a:xfrm>
            <a:custGeom>
              <a:avLst/>
              <a:gdLst/>
              <a:ahLst/>
              <a:cxnLst/>
              <a:rect l="l" t="t" r="r" b="b"/>
              <a:pathLst>
                <a:path w="4792" h="440" extrusionOk="0">
                  <a:moveTo>
                    <a:pt x="0" y="1"/>
                  </a:moveTo>
                  <a:cubicBezTo>
                    <a:pt x="0" y="38"/>
                    <a:pt x="0" y="75"/>
                    <a:pt x="19" y="116"/>
                  </a:cubicBezTo>
                  <a:cubicBezTo>
                    <a:pt x="19" y="153"/>
                    <a:pt x="19" y="190"/>
                    <a:pt x="37" y="232"/>
                  </a:cubicBezTo>
                  <a:cubicBezTo>
                    <a:pt x="56" y="306"/>
                    <a:pt x="79" y="384"/>
                    <a:pt x="116" y="440"/>
                  </a:cubicBezTo>
                  <a:lnTo>
                    <a:pt x="4699" y="440"/>
                  </a:lnTo>
                  <a:cubicBezTo>
                    <a:pt x="4755" y="324"/>
                    <a:pt x="4792" y="190"/>
                    <a:pt x="4792" y="75"/>
                  </a:cubicBezTo>
                  <a:lnTo>
                    <a:pt x="4792" y="1"/>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39"/>
            <p:cNvSpPr/>
            <p:nvPr/>
          </p:nvSpPr>
          <p:spPr>
            <a:xfrm>
              <a:off x="-914760" y="3754584"/>
              <a:ext cx="592079" cy="60251"/>
            </a:xfrm>
            <a:custGeom>
              <a:avLst/>
              <a:gdLst/>
              <a:ahLst/>
              <a:cxnLst/>
              <a:rect l="l" t="t" r="r" b="b"/>
              <a:pathLst>
                <a:path w="5277" h="537" extrusionOk="0">
                  <a:moveTo>
                    <a:pt x="4949" y="1"/>
                  </a:moveTo>
                  <a:lnTo>
                    <a:pt x="5023" y="384"/>
                  </a:lnTo>
                  <a:lnTo>
                    <a:pt x="4256" y="366"/>
                  </a:lnTo>
                  <a:lnTo>
                    <a:pt x="3775" y="366"/>
                  </a:lnTo>
                  <a:lnTo>
                    <a:pt x="3216" y="347"/>
                  </a:lnTo>
                  <a:lnTo>
                    <a:pt x="3138" y="347"/>
                  </a:lnTo>
                  <a:lnTo>
                    <a:pt x="2135" y="329"/>
                  </a:lnTo>
                  <a:lnTo>
                    <a:pt x="0" y="269"/>
                  </a:lnTo>
                  <a:lnTo>
                    <a:pt x="0" y="537"/>
                  </a:lnTo>
                  <a:lnTo>
                    <a:pt x="5277" y="537"/>
                  </a:lnTo>
                  <a:lnTo>
                    <a:pt x="5277" y="421"/>
                  </a:lnTo>
                  <a:lnTo>
                    <a:pt x="5277" y="384"/>
                  </a:lnTo>
                  <a:lnTo>
                    <a:pt x="5277" y="366"/>
                  </a:lnTo>
                  <a:lnTo>
                    <a:pt x="5277" y="329"/>
                  </a:lnTo>
                  <a:lnTo>
                    <a:pt x="5277" y="306"/>
                  </a:lnTo>
                  <a:cubicBezTo>
                    <a:pt x="5277" y="306"/>
                    <a:pt x="5277" y="287"/>
                    <a:pt x="5254" y="269"/>
                  </a:cubicBezTo>
                  <a:lnTo>
                    <a:pt x="5254" y="250"/>
                  </a:lnTo>
                  <a:lnTo>
                    <a:pt x="5254" y="213"/>
                  </a:lnTo>
                  <a:cubicBezTo>
                    <a:pt x="5254" y="190"/>
                    <a:pt x="5254" y="172"/>
                    <a:pt x="5235" y="153"/>
                  </a:cubicBezTo>
                  <a:lnTo>
                    <a:pt x="5235" y="98"/>
                  </a:lnTo>
                  <a:cubicBezTo>
                    <a:pt x="5217" y="75"/>
                    <a:pt x="5217" y="56"/>
                    <a:pt x="5217" y="56"/>
                  </a:cubicBezTo>
                  <a:lnTo>
                    <a:pt x="5217" y="38"/>
                  </a:lnTo>
                  <a:cubicBezTo>
                    <a:pt x="5217" y="19"/>
                    <a:pt x="5198" y="19"/>
                    <a:pt x="5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39"/>
            <p:cNvSpPr/>
            <p:nvPr/>
          </p:nvSpPr>
          <p:spPr>
            <a:xfrm>
              <a:off x="-884690" y="4374600"/>
              <a:ext cx="533511" cy="49368"/>
            </a:xfrm>
            <a:custGeom>
              <a:avLst/>
              <a:gdLst/>
              <a:ahLst/>
              <a:cxnLst/>
              <a:rect l="l" t="t" r="r" b="b"/>
              <a:pathLst>
                <a:path w="4755" h="440" extrusionOk="0">
                  <a:moveTo>
                    <a:pt x="4487" y="1"/>
                  </a:moveTo>
                  <a:lnTo>
                    <a:pt x="4390" y="306"/>
                  </a:lnTo>
                  <a:lnTo>
                    <a:pt x="0" y="232"/>
                  </a:lnTo>
                  <a:lnTo>
                    <a:pt x="0" y="232"/>
                  </a:lnTo>
                  <a:cubicBezTo>
                    <a:pt x="19" y="306"/>
                    <a:pt x="42" y="384"/>
                    <a:pt x="79" y="440"/>
                  </a:cubicBezTo>
                  <a:lnTo>
                    <a:pt x="4662" y="440"/>
                  </a:lnTo>
                  <a:cubicBezTo>
                    <a:pt x="4718" y="306"/>
                    <a:pt x="4755" y="153"/>
                    <a:pt x="47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3" name="Google Shape;943;p39"/>
            <p:cNvSpPr/>
            <p:nvPr/>
          </p:nvSpPr>
          <p:spPr>
            <a:xfrm>
              <a:off x="-908589" y="3814723"/>
              <a:ext cx="581308" cy="60812"/>
            </a:xfrm>
            <a:custGeom>
              <a:avLst/>
              <a:gdLst/>
              <a:ahLst/>
              <a:cxnLst/>
              <a:rect l="l" t="t" r="r" b="b"/>
              <a:pathLst>
                <a:path w="5181" h="542" extrusionOk="0">
                  <a:moveTo>
                    <a:pt x="24" y="1"/>
                  </a:moveTo>
                  <a:cubicBezTo>
                    <a:pt x="24" y="79"/>
                    <a:pt x="1" y="158"/>
                    <a:pt x="1" y="232"/>
                  </a:cubicBezTo>
                  <a:lnTo>
                    <a:pt x="1022" y="292"/>
                  </a:lnTo>
                  <a:lnTo>
                    <a:pt x="2061" y="347"/>
                  </a:lnTo>
                  <a:lnTo>
                    <a:pt x="3101" y="407"/>
                  </a:lnTo>
                  <a:lnTo>
                    <a:pt x="3180" y="426"/>
                  </a:lnTo>
                  <a:lnTo>
                    <a:pt x="3642" y="444"/>
                  </a:lnTo>
                  <a:lnTo>
                    <a:pt x="4141" y="486"/>
                  </a:lnTo>
                  <a:lnTo>
                    <a:pt x="4238" y="486"/>
                  </a:lnTo>
                  <a:lnTo>
                    <a:pt x="5180" y="541"/>
                  </a:lnTo>
                  <a:cubicBezTo>
                    <a:pt x="5180" y="370"/>
                    <a:pt x="5162" y="176"/>
                    <a:pt x="5143" y="1"/>
                  </a:cubicBezTo>
                  <a:close/>
                </a:path>
              </a:pathLst>
            </a:custGeom>
            <a:solidFill>
              <a:srgbClr val="2B1A18">
                <a:alpha val="6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39"/>
            <p:cNvSpPr/>
            <p:nvPr/>
          </p:nvSpPr>
          <p:spPr>
            <a:xfrm>
              <a:off x="-867075" y="4423856"/>
              <a:ext cx="496709" cy="19859"/>
            </a:xfrm>
            <a:custGeom>
              <a:avLst/>
              <a:gdLst/>
              <a:ahLst/>
              <a:cxnLst/>
              <a:rect l="l" t="t" r="r" b="b"/>
              <a:pathLst>
                <a:path w="4427" h="177" extrusionOk="0">
                  <a:moveTo>
                    <a:pt x="0" y="1"/>
                  </a:moveTo>
                  <a:lnTo>
                    <a:pt x="0" y="79"/>
                  </a:lnTo>
                  <a:lnTo>
                    <a:pt x="883" y="98"/>
                  </a:lnTo>
                  <a:lnTo>
                    <a:pt x="3521" y="158"/>
                  </a:lnTo>
                  <a:lnTo>
                    <a:pt x="4390" y="176"/>
                  </a:lnTo>
                  <a:cubicBezTo>
                    <a:pt x="4408" y="116"/>
                    <a:pt x="4408" y="61"/>
                    <a:pt x="4427"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5" name="Google Shape;945;p39"/>
          <p:cNvGrpSpPr/>
          <p:nvPr/>
        </p:nvGrpSpPr>
        <p:grpSpPr>
          <a:xfrm>
            <a:off x="3800253" y="3884216"/>
            <a:ext cx="598435" cy="744584"/>
            <a:chOff x="-880090" y="3169350"/>
            <a:chExt cx="354215" cy="440722"/>
          </a:xfrm>
        </p:grpSpPr>
        <p:sp>
          <p:nvSpPr>
            <p:cNvPr id="946" name="Google Shape;946;p39"/>
            <p:cNvSpPr/>
            <p:nvPr/>
          </p:nvSpPr>
          <p:spPr>
            <a:xfrm>
              <a:off x="-675325" y="3177653"/>
              <a:ext cx="75847" cy="432419"/>
            </a:xfrm>
            <a:custGeom>
              <a:avLst/>
              <a:gdLst/>
              <a:ahLst/>
              <a:cxnLst/>
              <a:rect l="l" t="t" r="r" b="b"/>
              <a:pathLst>
                <a:path w="676" h="3854" extrusionOk="0">
                  <a:moveTo>
                    <a:pt x="42" y="0"/>
                  </a:moveTo>
                  <a:lnTo>
                    <a:pt x="42" y="213"/>
                  </a:lnTo>
                  <a:lnTo>
                    <a:pt x="42" y="425"/>
                  </a:lnTo>
                  <a:lnTo>
                    <a:pt x="42" y="541"/>
                  </a:lnTo>
                  <a:cubicBezTo>
                    <a:pt x="42" y="619"/>
                    <a:pt x="42" y="693"/>
                    <a:pt x="61" y="772"/>
                  </a:cubicBezTo>
                  <a:lnTo>
                    <a:pt x="61" y="1405"/>
                  </a:lnTo>
                  <a:lnTo>
                    <a:pt x="61" y="2292"/>
                  </a:lnTo>
                  <a:cubicBezTo>
                    <a:pt x="42" y="2675"/>
                    <a:pt x="42" y="3063"/>
                    <a:pt x="24" y="3410"/>
                  </a:cubicBezTo>
                  <a:cubicBezTo>
                    <a:pt x="24" y="3507"/>
                    <a:pt x="1" y="3581"/>
                    <a:pt x="1" y="3678"/>
                  </a:cubicBezTo>
                  <a:lnTo>
                    <a:pt x="1" y="3715"/>
                  </a:lnTo>
                  <a:lnTo>
                    <a:pt x="1" y="3854"/>
                  </a:lnTo>
                  <a:lnTo>
                    <a:pt x="486" y="3854"/>
                  </a:lnTo>
                  <a:cubicBezTo>
                    <a:pt x="504" y="3812"/>
                    <a:pt x="504" y="3775"/>
                    <a:pt x="504" y="3738"/>
                  </a:cubicBezTo>
                  <a:lnTo>
                    <a:pt x="523" y="3715"/>
                  </a:lnTo>
                  <a:lnTo>
                    <a:pt x="523" y="3678"/>
                  </a:lnTo>
                  <a:cubicBezTo>
                    <a:pt x="523" y="3641"/>
                    <a:pt x="523" y="3623"/>
                    <a:pt x="541" y="3599"/>
                  </a:cubicBezTo>
                  <a:lnTo>
                    <a:pt x="541" y="3581"/>
                  </a:lnTo>
                  <a:cubicBezTo>
                    <a:pt x="541" y="3544"/>
                    <a:pt x="541" y="3484"/>
                    <a:pt x="560" y="3447"/>
                  </a:cubicBezTo>
                  <a:lnTo>
                    <a:pt x="560" y="3410"/>
                  </a:lnTo>
                  <a:cubicBezTo>
                    <a:pt x="578" y="3295"/>
                    <a:pt x="578" y="3197"/>
                    <a:pt x="602" y="3082"/>
                  </a:cubicBezTo>
                  <a:lnTo>
                    <a:pt x="602" y="3063"/>
                  </a:lnTo>
                  <a:lnTo>
                    <a:pt x="602" y="2985"/>
                  </a:lnTo>
                  <a:cubicBezTo>
                    <a:pt x="602" y="2966"/>
                    <a:pt x="620" y="2966"/>
                    <a:pt x="620" y="2948"/>
                  </a:cubicBezTo>
                  <a:lnTo>
                    <a:pt x="620" y="2869"/>
                  </a:lnTo>
                  <a:lnTo>
                    <a:pt x="620" y="2832"/>
                  </a:lnTo>
                  <a:cubicBezTo>
                    <a:pt x="620" y="2791"/>
                    <a:pt x="620" y="2772"/>
                    <a:pt x="638" y="2735"/>
                  </a:cubicBezTo>
                  <a:lnTo>
                    <a:pt x="638" y="2638"/>
                  </a:lnTo>
                  <a:lnTo>
                    <a:pt x="638" y="2541"/>
                  </a:lnTo>
                  <a:lnTo>
                    <a:pt x="638" y="2504"/>
                  </a:lnTo>
                  <a:cubicBezTo>
                    <a:pt x="638" y="2486"/>
                    <a:pt x="657" y="2467"/>
                    <a:pt x="657" y="2426"/>
                  </a:cubicBezTo>
                  <a:lnTo>
                    <a:pt x="657" y="2389"/>
                  </a:lnTo>
                  <a:lnTo>
                    <a:pt x="657" y="2370"/>
                  </a:lnTo>
                  <a:lnTo>
                    <a:pt x="657" y="2310"/>
                  </a:lnTo>
                  <a:lnTo>
                    <a:pt x="657" y="2292"/>
                  </a:lnTo>
                  <a:lnTo>
                    <a:pt x="657" y="2079"/>
                  </a:lnTo>
                  <a:lnTo>
                    <a:pt x="657" y="2061"/>
                  </a:lnTo>
                  <a:cubicBezTo>
                    <a:pt x="675" y="2024"/>
                    <a:pt x="675" y="2005"/>
                    <a:pt x="675" y="1964"/>
                  </a:cubicBezTo>
                  <a:lnTo>
                    <a:pt x="675" y="1927"/>
                  </a:lnTo>
                  <a:lnTo>
                    <a:pt x="675" y="1830"/>
                  </a:lnTo>
                  <a:lnTo>
                    <a:pt x="675" y="1714"/>
                  </a:lnTo>
                  <a:lnTo>
                    <a:pt x="675" y="1696"/>
                  </a:lnTo>
                  <a:cubicBezTo>
                    <a:pt x="675" y="1405"/>
                    <a:pt x="675" y="1100"/>
                    <a:pt x="657" y="809"/>
                  </a:cubicBezTo>
                  <a:lnTo>
                    <a:pt x="657" y="735"/>
                  </a:lnTo>
                  <a:cubicBezTo>
                    <a:pt x="657" y="712"/>
                    <a:pt x="657" y="693"/>
                    <a:pt x="638" y="675"/>
                  </a:cubicBezTo>
                  <a:lnTo>
                    <a:pt x="638" y="619"/>
                  </a:lnTo>
                  <a:lnTo>
                    <a:pt x="638" y="541"/>
                  </a:lnTo>
                  <a:lnTo>
                    <a:pt x="638" y="504"/>
                  </a:lnTo>
                  <a:lnTo>
                    <a:pt x="638" y="444"/>
                  </a:lnTo>
                  <a:cubicBezTo>
                    <a:pt x="620" y="388"/>
                    <a:pt x="620" y="328"/>
                    <a:pt x="620" y="273"/>
                  </a:cubicBezTo>
                  <a:lnTo>
                    <a:pt x="620" y="213"/>
                  </a:lnTo>
                  <a:lnTo>
                    <a:pt x="620" y="194"/>
                  </a:lnTo>
                  <a:cubicBezTo>
                    <a:pt x="620" y="194"/>
                    <a:pt x="602" y="176"/>
                    <a:pt x="602" y="157"/>
                  </a:cubicBezTo>
                  <a:lnTo>
                    <a:pt x="602" y="116"/>
                  </a:lnTo>
                  <a:lnTo>
                    <a:pt x="602" y="0"/>
                  </a:ln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7" name="Google Shape;947;p39"/>
            <p:cNvSpPr/>
            <p:nvPr/>
          </p:nvSpPr>
          <p:spPr>
            <a:xfrm>
              <a:off x="-880090" y="3177653"/>
              <a:ext cx="92902" cy="432419"/>
            </a:xfrm>
            <a:custGeom>
              <a:avLst/>
              <a:gdLst/>
              <a:ahLst/>
              <a:cxnLst/>
              <a:rect l="l" t="t" r="r" b="b"/>
              <a:pathLst>
                <a:path w="828" h="3854" extrusionOk="0">
                  <a:moveTo>
                    <a:pt x="232" y="0"/>
                  </a:moveTo>
                  <a:cubicBezTo>
                    <a:pt x="190" y="0"/>
                    <a:pt x="172" y="19"/>
                    <a:pt x="172" y="60"/>
                  </a:cubicBezTo>
                  <a:cubicBezTo>
                    <a:pt x="135" y="213"/>
                    <a:pt x="116" y="365"/>
                    <a:pt x="93" y="541"/>
                  </a:cubicBezTo>
                  <a:lnTo>
                    <a:pt x="93" y="656"/>
                  </a:lnTo>
                  <a:cubicBezTo>
                    <a:pt x="1" y="1617"/>
                    <a:pt x="38" y="2541"/>
                    <a:pt x="232" y="3410"/>
                  </a:cubicBezTo>
                  <a:cubicBezTo>
                    <a:pt x="250" y="3484"/>
                    <a:pt x="269" y="3563"/>
                    <a:pt x="287" y="3660"/>
                  </a:cubicBezTo>
                  <a:lnTo>
                    <a:pt x="287" y="3678"/>
                  </a:lnTo>
                  <a:cubicBezTo>
                    <a:pt x="287" y="3678"/>
                    <a:pt x="306" y="3697"/>
                    <a:pt x="306" y="3715"/>
                  </a:cubicBezTo>
                  <a:cubicBezTo>
                    <a:pt x="306" y="3738"/>
                    <a:pt x="324" y="3757"/>
                    <a:pt x="324" y="3794"/>
                  </a:cubicBezTo>
                  <a:cubicBezTo>
                    <a:pt x="324" y="3812"/>
                    <a:pt x="366" y="3854"/>
                    <a:pt x="403" y="3854"/>
                  </a:cubicBezTo>
                  <a:lnTo>
                    <a:pt x="828" y="3854"/>
                  </a:lnTo>
                  <a:cubicBezTo>
                    <a:pt x="828" y="3812"/>
                    <a:pt x="828" y="3757"/>
                    <a:pt x="809" y="3715"/>
                  </a:cubicBezTo>
                  <a:lnTo>
                    <a:pt x="809" y="3678"/>
                  </a:lnTo>
                  <a:lnTo>
                    <a:pt x="809" y="3660"/>
                  </a:lnTo>
                  <a:cubicBezTo>
                    <a:pt x="786" y="3563"/>
                    <a:pt x="786" y="3484"/>
                    <a:pt x="768" y="3410"/>
                  </a:cubicBezTo>
                  <a:cubicBezTo>
                    <a:pt x="652" y="2560"/>
                    <a:pt x="634" y="1636"/>
                    <a:pt x="671" y="693"/>
                  </a:cubicBezTo>
                  <a:cubicBezTo>
                    <a:pt x="694" y="638"/>
                    <a:pt x="694" y="578"/>
                    <a:pt x="694" y="541"/>
                  </a:cubicBezTo>
                  <a:cubicBezTo>
                    <a:pt x="712" y="347"/>
                    <a:pt x="712" y="176"/>
                    <a:pt x="731"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39"/>
            <p:cNvSpPr/>
            <p:nvPr/>
          </p:nvSpPr>
          <p:spPr>
            <a:xfrm>
              <a:off x="-813219" y="3177653"/>
              <a:ext cx="82018" cy="432419"/>
            </a:xfrm>
            <a:custGeom>
              <a:avLst/>
              <a:gdLst/>
              <a:ahLst/>
              <a:cxnLst/>
              <a:rect l="l" t="t" r="r" b="b"/>
              <a:pathLst>
                <a:path w="731" h="3854" extrusionOk="0">
                  <a:moveTo>
                    <a:pt x="135" y="0"/>
                  </a:moveTo>
                  <a:cubicBezTo>
                    <a:pt x="1" y="1368"/>
                    <a:pt x="38" y="2675"/>
                    <a:pt x="232" y="3854"/>
                  </a:cubicBezTo>
                  <a:lnTo>
                    <a:pt x="731" y="3854"/>
                  </a:lnTo>
                  <a:cubicBezTo>
                    <a:pt x="675" y="2675"/>
                    <a:pt x="652" y="1368"/>
                    <a:pt x="694" y="0"/>
                  </a:cubicBezTo>
                  <a:close/>
                </a:path>
              </a:pathLst>
            </a:custGeom>
            <a:solidFill>
              <a:srgbClr val="6B45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39"/>
            <p:cNvSpPr/>
            <p:nvPr/>
          </p:nvSpPr>
          <p:spPr>
            <a:xfrm>
              <a:off x="-737484" y="3177653"/>
              <a:ext cx="69003" cy="432419"/>
            </a:xfrm>
            <a:custGeom>
              <a:avLst/>
              <a:gdLst/>
              <a:ahLst/>
              <a:cxnLst/>
              <a:rect l="l" t="t" r="r" b="b"/>
              <a:pathLst>
                <a:path w="615" h="3854" extrusionOk="0">
                  <a:moveTo>
                    <a:pt x="19" y="0"/>
                  </a:moveTo>
                  <a:lnTo>
                    <a:pt x="19" y="213"/>
                  </a:lnTo>
                  <a:lnTo>
                    <a:pt x="19" y="407"/>
                  </a:lnTo>
                  <a:lnTo>
                    <a:pt x="19" y="541"/>
                  </a:lnTo>
                  <a:cubicBezTo>
                    <a:pt x="19" y="596"/>
                    <a:pt x="0" y="675"/>
                    <a:pt x="0" y="735"/>
                  </a:cubicBezTo>
                  <a:lnTo>
                    <a:pt x="0" y="1502"/>
                  </a:lnTo>
                  <a:lnTo>
                    <a:pt x="0" y="2370"/>
                  </a:lnTo>
                  <a:cubicBezTo>
                    <a:pt x="19" y="2735"/>
                    <a:pt x="19" y="3082"/>
                    <a:pt x="37" y="3410"/>
                  </a:cubicBezTo>
                  <a:cubicBezTo>
                    <a:pt x="37" y="3507"/>
                    <a:pt x="37" y="3581"/>
                    <a:pt x="56" y="3678"/>
                  </a:cubicBezTo>
                  <a:lnTo>
                    <a:pt x="56" y="3854"/>
                  </a:lnTo>
                  <a:lnTo>
                    <a:pt x="555" y="3854"/>
                  </a:lnTo>
                  <a:lnTo>
                    <a:pt x="555" y="3715"/>
                  </a:lnTo>
                  <a:lnTo>
                    <a:pt x="555" y="3678"/>
                  </a:lnTo>
                  <a:cubicBezTo>
                    <a:pt x="555" y="3581"/>
                    <a:pt x="578" y="3507"/>
                    <a:pt x="578" y="3410"/>
                  </a:cubicBezTo>
                  <a:cubicBezTo>
                    <a:pt x="596" y="3063"/>
                    <a:pt x="596" y="2675"/>
                    <a:pt x="615" y="2292"/>
                  </a:cubicBezTo>
                  <a:lnTo>
                    <a:pt x="615" y="1405"/>
                  </a:lnTo>
                  <a:lnTo>
                    <a:pt x="615" y="772"/>
                  </a:lnTo>
                  <a:cubicBezTo>
                    <a:pt x="596" y="693"/>
                    <a:pt x="596" y="619"/>
                    <a:pt x="596" y="541"/>
                  </a:cubicBezTo>
                  <a:lnTo>
                    <a:pt x="596" y="425"/>
                  </a:lnTo>
                  <a:lnTo>
                    <a:pt x="596" y="213"/>
                  </a:lnTo>
                  <a:lnTo>
                    <a:pt x="596" y="0"/>
                  </a:ln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39"/>
            <p:cNvSpPr/>
            <p:nvPr/>
          </p:nvSpPr>
          <p:spPr>
            <a:xfrm>
              <a:off x="-675325" y="3177653"/>
              <a:ext cx="10996" cy="432419"/>
            </a:xfrm>
            <a:custGeom>
              <a:avLst/>
              <a:gdLst/>
              <a:ahLst/>
              <a:cxnLst/>
              <a:rect l="l" t="t" r="r" b="b"/>
              <a:pathLst>
                <a:path w="98" h="3854" extrusionOk="0">
                  <a:moveTo>
                    <a:pt x="42" y="0"/>
                  </a:moveTo>
                  <a:lnTo>
                    <a:pt x="42" y="213"/>
                  </a:lnTo>
                  <a:lnTo>
                    <a:pt x="42" y="425"/>
                  </a:lnTo>
                  <a:lnTo>
                    <a:pt x="42" y="541"/>
                  </a:lnTo>
                  <a:cubicBezTo>
                    <a:pt x="42" y="619"/>
                    <a:pt x="42" y="693"/>
                    <a:pt x="61" y="772"/>
                  </a:cubicBezTo>
                  <a:lnTo>
                    <a:pt x="61" y="1405"/>
                  </a:lnTo>
                  <a:lnTo>
                    <a:pt x="61" y="2292"/>
                  </a:lnTo>
                  <a:cubicBezTo>
                    <a:pt x="42" y="2675"/>
                    <a:pt x="42" y="3063"/>
                    <a:pt x="24" y="3410"/>
                  </a:cubicBezTo>
                  <a:cubicBezTo>
                    <a:pt x="24" y="3507"/>
                    <a:pt x="1" y="3581"/>
                    <a:pt x="1" y="3678"/>
                  </a:cubicBezTo>
                  <a:lnTo>
                    <a:pt x="1" y="3715"/>
                  </a:lnTo>
                  <a:lnTo>
                    <a:pt x="1" y="3854"/>
                  </a:lnTo>
                  <a:lnTo>
                    <a:pt x="42" y="3854"/>
                  </a:lnTo>
                  <a:lnTo>
                    <a:pt x="42" y="3678"/>
                  </a:lnTo>
                  <a:cubicBezTo>
                    <a:pt x="61" y="3581"/>
                    <a:pt x="61" y="3507"/>
                    <a:pt x="61" y="3410"/>
                  </a:cubicBezTo>
                  <a:cubicBezTo>
                    <a:pt x="61" y="3331"/>
                    <a:pt x="61" y="3253"/>
                    <a:pt x="79" y="3179"/>
                  </a:cubicBezTo>
                  <a:cubicBezTo>
                    <a:pt x="79" y="2888"/>
                    <a:pt x="98" y="2583"/>
                    <a:pt x="98" y="2292"/>
                  </a:cubicBezTo>
                  <a:lnTo>
                    <a:pt x="98" y="1405"/>
                  </a:lnTo>
                  <a:lnTo>
                    <a:pt x="98" y="772"/>
                  </a:lnTo>
                  <a:cubicBezTo>
                    <a:pt x="98" y="693"/>
                    <a:pt x="98" y="619"/>
                    <a:pt x="79" y="541"/>
                  </a:cubicBezTo>
                  <a:lnTo>
                    <a:pt x="79" y="425"/>
                  </a:lnTo>
                  <a:lnTo>
                    <a:pt x="79" y="213"/>
                  </a:lnTo>
                  <a:lnTo>
                    <a:pt x="79"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39"/>
            <p:cNvSpPr/>
            <p:nvPr/>
          </p:nvSpPr>
          <p:spPr>
            <a:xfrm>
              <a:off x="-620796" y="3177653"/>
              <a:ext cx="94921" cy="432419"/>
            </a:xfrm>
            <a:custGeom>
              <a:avLst/>
              <a:gdLst/>
              <a:ahLst/>
              <a:cxnLst/>
              <a:rect l="l" t="t" r="r" b="b"/>
              <a:pathLst>
                <a:path w="846" h="3854" extrusionOk="0">
                  <a:moveTo>
                    <a:pt x="116" y="0"/>
                  </a:moveTo>
                  <a:lnTo>
                    <a:pt x="116" y="116"/>
                  </a:lnTo>
                  <a:lnTo>
                    <a:pt x="116" y="157"/>
                  </a:lnTo>
                  <a:cubicBezTo>
                    <a:pt x="134" y="176"/>
                    <a:pt x="134" y="194"/>
                    <a:pt x="134" y="213"/>
                  </a:cubicBezTo>
                  <a:lnTo>
                    <a:pt x="134" y="273"/>
                  </a:lnTo>
                  <a:lnTo>
                    <a:pt x="134" y="365"/>
                  </a:lnTo>
                  <a:cubicBezTo>
                    <a:pt x="134" y="388"/>
                    <a:pt x="152" y="407"/>
                    <a:pt x="152" y="444"/>
                  </a:cubicBezTo>
                  <a:lnTo>
                    <a:pt x="152" y="541"/>
                  </a:lnTo>
                  <a:lnTo>
                    <a:pt x="152" y="619"/>
                  </a:lnTo>
                  <a:lnTo>
                    <a:pt x="152" y="675"/>
                  </a:lnTo>
                  <a:cubicBezTo>
                    <a:pt x="152" y="675"/>
                    <a:pt x="171" y="693"/>
                    <a:pt x="171" y="712"/>
                  </a:cubicBezTo>
                  <a:lnTo>
                    <a:pt x="171" y="735"/>
                  </a:lnTo>
                  <a:lnTo>
                    <a:pt x="171" y="790"/>
                  </a:lnTo>
                  <a:lnTo>
                    <a:pt x="171" y="809"/>
                  </a:lnTo>
                  <a:cubicBezTo>
                    <a:pt x="189" y="1100"/>
                    <a:pt x="189" y="1405"/>
                    <a:pt x="189" y="1696"/>
                  </a:cubicBezTo>
                  <a:lnTo>
                    <a:pt x="189" y="1714"/>
                  </a:lnTo>
                  <a:lnTo>
                    <a:pt x="189" y="1830"/>
                  </a:lnTo>
                  <a:lnTo>
                    <a:pt x="189" y="1927"/>
                  </a:lnTo>
                  <a:lnTo>
                    <a:pt x="189" y="1964"/>
                  </a:lnTo>
                  <a:cubicBezTo>
                    <a:pt x="189" y="2005"/>
                    <a:pt x="189" y="2024"/>
                    <a:pt x="171" y="2061"/>
                  </a:cubicBezTo>
                  <a:lnTo>
                    <a:pt x="171" y="2079"/>
                  </a:lnTo>
                  <a:lnTo>
                    <a:pt x="171" y="2292"/>
                  </a:lnTo>
                  <a:lnTo>
                    <a:pt x="171" y="2310"/>
                  </a:lnTo>
                  <a:lnTo>
                    <a:pt x="171" y="2389"/>
                  </a:lnTo>
                  <a:lnTo>
                    <a:pt x="171" y="2426"/>
                  </a:lnTo>
                  <a:cubicBezTo>
                    <a:pt x="171" y="2467"/>
                    <a:pt x="152" y="2486"/>
                    <a:pt x="152" y="2504"/>
                  </a:cubicBezTo>
                  <a:lnTo>
                    <a:pt x="152" y="2541"/>
                  </a:lnTo>
                  <a:lnTo>
                    <a:pt x="152" y="2638"/>
                  </a:lnTo>
                  <a:cubicBezTo>
                    <a:pt x="152" y="2698"/>
                    <a:pt x="134" y="2772"/>
                    <a:pt x="134" y="2832"/>
                  </a:cubicBezTo>
                  <a:lnTo>
                    <a:pt x="134" y="2869"/>
                  </a:lnTo>
                  <a:lnTo>
                    <a:pt x="134" y="2948"/>
                  </a:lnTo>
                  <a:cubicBezTo>
                    <a:pt x="134" y="2966"/>
                    <a:pt x="116" y="2966"/>
                    <a:pt x="116" y="2985"/>
                  </a:cubicBezTo>
                  <a:lnTo>
                    <a:pt x="116" y="3063"/>
                  </a:lnTo>
                  <a:lnTo>
                    <a:pt x="116" y="3082"/>
                  </a:lnTo>
                  <a:cubicBezTo>
                    <a:pt x="92" y="3197"/>
                    <a:pt x="92" y="3295"/>
                    <a:pt x="74" y="3410"/>
                  </a:cubicBezTo>
                  <a:lnTo>
                    <a:pt x="74" y="3447"/>
                  </a:lnTo>
                  <a:cubicBezTo>
                    <a:pt x="55" y="3484"/>
                    <a:pt x="55" y="3544"/>
                    <a:pt x="55" y="3581"/>
                  </a:cubicBezTo>
                  <a:lnTo>
                    <a:pt x="55" y="3599"/>
                  </a:lnTo>
                  <a:cubicBezTo>
                    <a:pt x="37" y="3623"/>
                    <a:pt x="37" y="3641"/>
                    <a:pt x="37" y="3660"/>
                  </a:cubicBezTo>
                  <a:lnTo>
                    <a:pt x="37" y="3678"/>
                  </a:lnTo>
                  <a:lnTo>
                    <a:pt x="37" y="3715"/>
                  </a:lnTo>
                  <a:lnTo>
                    <a:pt x="18" y="3738"/>
                  </a:lnTo>
                  <a:cubicBezTo>
                    <a:pt x="18" y="3775"/>
                    <a:pt x="18" y="3812"/>
                    <a:pt x="0" y="3854"/>
                  </a:cubicBezTo>
                  <a:lnTo>
                    <a:pt x="439" y="3854"/>
                  </a:lnTo>
                  <a:cubicBezTo>
                    <a:pt x="481" y="3854"/>
                    <a:pt x="518" y="3812"/>
                    <a:pt x="518" y="3794"/>
                  </a:cubicBezTo>
                  <a:lnTo>
                    <a:pt x="518" y="3775"/>
                  </a:lnTo>
                  <a:cubicBezTo>
                    <a:pt x="536" y="3738"/>
                    <a:pt x="536" y="3697"/>
                    <a:pt x="554" y="3678"/>
                  </a:cubicBezTo>
                  <a:lnTo>
                    <a:pt x="554" y="3660"/>
                  </a:lnTo>
                  <a:cubicBezTo>
                    <a:pt x="578" y="3581"/>
                    <a:pt x="596" y="3507"/>
                    <a:pt x="615" y="3410"/>
                  </a:cubicBezTo>
                  <a:cubicBezTo>
                    <a:pt x="786" y="2601"/>
                    <a:pt x="846" y="1733"/>
                    <a:pt x="767" y="850"/>
                  </a:cubicBezTo>
                  <a:cubicBezTo>
                    <a:pt x="767" y="735"/>
                    <a:pt x="749" y="638"/>
                    <a:pt x="749" y="541"/>
                  </a:cubicBezTo>
                  <a:cubicBezTo>
                    <a:pt x="730" y="425"/>
                    <a:pt x="712" y="328"/>
                    <a:pt x="712" y="213"/>
                  </a:cubicBezTo>
                  <a:cubicBezTo>
                    <a:pt x="693" y="176"/>
                    <a:pt x="693" y="116"/>
                    <a:pt x="670" y="60"/>
                  </a:cubicBezTo>
                  <a:cubicBezTo>
                    <a:pt x="670" y="19"/>
                    <a:pt x="652" y="0"/>
                    <a:pt x="615" y="0"/>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39"/>
            <p:cNvSpPr/>
            <p:nvPr/>
          </p:nvSpPr>
          <p:spPr>
            <a:xfrm>
              <a:off x="-813219" y="3177653"/>
              <a:ext cx="32314" cy="432419"/>
            </a:xfrm>
            <a:custGeom>
              <a:avLst/>
              <a:gdLst/>
              <a:ahLst/>
              <a:cxnLst/>
              <a:rect l="l" t="t" r="r" b="b"/>
              <a:pathLst>
                <a:path w="288" h="3854" extrusionOk="0">
                  <a:moveTo>
                    <a:pt x="135" y="0"/>
                  </a:moveTo>
                  <a:cubicBezTo>
                    <a:pt x="1" y="1368"/>
                    <a:pt x="38" y="2675"/>
                    <a:pt x="232" y="3854"/>
                  </a:cubicBezTo>
                  <a:lnTo>
                    <a:pt x="287" y="3854"/>
                  </a:lnTo>
                  <a:cubicBezTo>
                    <a:pt x="269" y="3775"/>
                    <a:pt x="250" y="3715"/>
                    <a:pt x="250" y="3660"/>
                  </a:cubicBezTo>
                  <a:cubicBezTo>
                    <a:pt x="232" y="3563"/>
                    <a:pt x="232" y="3484"/>
                    <a:pt x="213" y="3410"/>
                  </a:cubicBezTo>
                  <a:cubicBezTo>
                    <a:pt x="75" y="2352"/>
                    <a:pt x="56" y="1197"/>
                    <a:pt x="172"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39"/>
            <p:cNvSpPr/>
            <p:nvPr/>
          </p:nvSpPr>
          <p:spPr>
            <a:xfrm>
              <a:off x="-740065" y="3177653"/>
              <a:ext cx="10996" cy="432419"/>
            </a:xfrm>
            <a:custGeom>
              <a:avLst/>
              <a:gdLst/>
              <a:ahLst/>
              <a:cxnLst/>
              <a:rect l="l" t="t" r="r" b="b"/>
              <a:pathLst>
                <a:path w="98" h="3854" extrusionOk="0">
                  <a:moveTo>
                    <a:pt x="42" y="0"/>
                  </a:moveTo>
                  <a:cubicBezTo>
                    <a:pt x="0" y="1368"/>
                    <a:pt x="23" y="2675"/>
                    <a:pt x="79" y="3854"/>
                  </a:cubicBezTo>
                  <a:lnTo>
                    <a:pt x="97" y="3854"/>
                  </a:lnTo>
                  <a:cubicBezTo>
                    <a:pt x="42" y="2675"/>
                    <a:pt x="23" y="1368"/>
                    <a:pt x="79"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39"/>
            <p:cNvSpPr/>
            <p:nvPr/>
          </p:nvSpPr>
          <p:spPr>
            <a:xfrm>
              <a:off x="-852040" y="3169350"/>
              <a:ext cx="298228" cy="8415"/>
            </a:xfrm>
            <a:custGeom>
              <a:avLst/>
              <a:gdLst/>
              <a:ahLst/>
              <a:cxnLst/>
              <a:rect l="l" t="t" r="r" b="b"/>
              <a:pathLst>
                <a:path w="2658" h="75" extrusionOk="0">
                  <a:moveTo>
                    <a:pt x="37" y="0"/>
                  </a:moveTo>
                  <a:cubicBezTo>
                    <a:pt x="19" y="0"/>
                    <a:pt x="0" y="19"/>
                    <a:pt x="0" y="37"/>
                  </a:cubicBezTo>
                  <a:lnTo>
                    <a:pt x="0" y="74"/>
                  </a:lnTo>
                  <a:lnTo>
                    <a:pt x="2639" y="74"/>
                  </a:lnTo>
                  <a:lnTo>
                    <a:pt x="2657" y="37"/>
                  </a:lnTo>
                  <a:cubicBezTo>
                    <a:pt x="2657" y="19"/>
                    <a:pt x="2639" y="0"/>
                    <a:pt x="2615"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5" name="Google Shape;955;p39"/>
            <p:cNvSpPr/>
            <p:nvPr/>
          </p:nvSpPr>
          <p:spPr>
            <a:xfrm>
              <a:off x="-875939" y="3371983"/>
              <a:ext cx="138567" cy="105917"/>
            </a:xfrm>
            <a:custGeom>
              <a:avLst/>
              <a:gdLst/>
              <a:ahLst/>
              <a:cxnLst/>
              <a:rect l="l" t="t" r="r" b="b"/>
              <a:pathLst>
                <a:path w="1235" h="944" extrusionOk="0">
                  <a:moveTo>
                    <a:pt x="1" y="1"/>
                  </a:moveTo>
                  <a:cubicBezTo>
                    <a:pt x="1" y="292"/>
                    <a:pt x="19" y="560"/>
                    <a:pt x="56" y="828"/>
                  </a:cubicBezTo>
                  <a:lnTo>
                    <a:pt x="500" y="888"/>
                  </a:lnTo>
                  <a:lnTo>
                    <a:pt x="1211" y="943"/>
                  </a:lnTo>
                  <a:lnTo>
                    <a:pt x="1234" y="176"/>
                  </a:lnTo>
                  <a:lnTo>
                    <a:pt x="426" y="61"/>
                  </a:lnTo>
                  <a:lnTo>
                    <a:pt x="1" y="1"/>
                  </a:ln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6" name="Google Shape;956;p39"/>
            <p:cNvSpPr/>
            <p:nvPr/>
          </p:nvSpPr>
          <p:spPr>
            <a:xfrm>
              <a:off x="-620796" y="3177653"/>
              <a:ext cx="30182" cy="432419"/>
            </a:xfrm>
            <a:custGeom>
              <a:avLst/>
              <a:gdLst/>
              <a:ahLst/>
              <a:cxnLst/>
              <a:rect l="l" t="t" r="r" b="b"/>
              <a:pathLst>
                <a:path w="269" h="3854" extrusionOk="0">
                  <a:moveTo>
                    <a:pt x="116" y="0"/>
                  </a:moveTo>
                  <a:lnTo>
                    <a:pt x="116" y="116"/>
                  </a:lnTo>
                  <a:lnTo>
                    <a:pt x="116" y="157"/>
                  </a:lnTo>
                  <a:cubicBezTo>
                    <a:pt x="116" y="176"/>
                    <a:pt x="134" y="194"/>
                    <a:pt x="134" y="194"/>
                  </a:cubicBezTo>
                  <a:lnTo>
                    <a:pt x="134" y="213"/>
                  </a:lnTo>
                  <a:lnTo>
                    <a:pt x="134" y="273"/>
                  </a:lnTo>
                  <a:lnTo>
                    <a:pt x="134" y="365"/>
                  </a:lnTo>
                  <a:cubicBezTo>
                    <a:pt x="134" y="388"/>
                    <a:pt x="152" y="407"/>
                    <a:pt x="152" y="444"/>
                  </a:cubicBezTo>
                  <a:lnTo>
                    <a:pt x="152" y="504"/>
                  </a:lnTo>
                  <a:lnTo>
                    <a:pt x="152" y="541"/>
                  </a:lnTo>
                  <a:lnTo>
                    <a:pt x="152" y="619"/>
                  </a:lnTo>
                  <a:cubicBezTo>
                    <a:pt x="152" y="656"/>
                    <a:pt x="152" y="675"/>
                    <a:pt x="171" y="712"/>
                  </a:cubicBezTo>
                  <a:lnTo>
                    <a:pt x="171" y="790"/>
                  </a:lnTo>
                  <a:lnTo>
                    <a:pt x="171" y="809"/>
                  </a:lnTo>
                  <a:cubicBezTo>
                    <a:pt x="189" y="1100"/>
                    <a:pt x="189" y="1405"/>
                    <a:pt x="189" y="1696"/>
                  </a:cubicBezTo>
                  <a:lnTo>
                    <a:pt x="189" y="1714"/>
                  </a:lnTo>
                  <a:lnTo>
                    <a:pt x="189" y="1830"/>
                  </a:lnTo>
                  <a:lnTo>
                    <a:pt x="189" y="1927"/>
                  </a:lnTo>
                  <a:lnTo>
                    <a:pt x="189" y="1964"/>
                  </a:lnTo>
                  <a:cubicBezTo>
                    <a:pt x="189" y="2005"/>
                    <a:pt x="189" y="2024"/>
                    <a:pt x="171" y="2061"/>
                  </a:cubicBezTo>
                  <a:lnTo>
                    <a:pt x="171" y="2079"/>
                  </a:lnTo>
                  <a:lnTo>
                    <a:pt x="171" y="2292"/>
                  </a:lnTo>
                  <a:lnTo>
                    <a:pt x="171" y="2310"/>
                  </a:lnTo>
                  <a:lnTo>
                    <a:pt x="171" y="2370"/>
                  </a:lnTo>
                  <a:lnTo>
                    <a:pt x="171" y="2389"/>
                  </a:lnTo>
                  <a:lnTo>
                    <a:pt x="171" y="2426"/>
                  </a:lnTo>
                  <a:cubicBezTo>
                    <a:pt x="171" y="2467"/>
                    <a:pt x="152" y="2486"/>
                    <a:pt x="152" y="2504"/>
                  </a:cubicBezTo>
                  <a:lnTo>
                    <a:pt x="152" y="2541"/>
                  </a:lnTo>
                  <a:lnTo>
                    <a:pt x="152" y="2638"/>
                  </a:lnTo>
                  <a:lnTo>
                    <a:pt x="152" y="2735"/>
                  </a:lnTo>
                  <a:cubicBezTo>
                    <a:pt x="134" y="2772"/>
                    <a:pt x="134" y="2791"/>
                    <a:pt x="134" y="2832"/>
                  </a:cubicBezTo>
                  <a:lnTo>
                    <a:pt x="134" y="2869"/>
                  </a:lnTo>
                  <a:lnTo>
                    <a:pt x="134" y="2948"/>
                  </a:lnTo>
                  <a:cubicBezTo>
                    <a:pt x="134" y="2966"/>
                    <a:pt x="116" y="2966"/>
                    <a:pt x="116" y="2985"/>
                  </a:cubicBezTo>
                  <a:lnTo>
                    <a:pt x="116" y="3063"/>
                  </a:lnTo>
                  <a:lnTo>
                    <a:pt x="116" y="3082"/>
                  </a:lnTo>
                  <a:cubicBezTo>
                    <a:pt x="92" y="3197"/>
                    <a:pt x="92" y="3295"/>
                    <a:pt x="74" y="3410"/>
                  </a:cubicBezTo>
                  <a:lnTo>
                    <a:pt x="74" y="3447"/>
                  </a:lnTo>
                  <a:cubicBezTo>
                    <a:pt x="55" y="3484"/>
                    <a:pt x="55" y="3544"/>
                    <a:pt x="55" y="3581"/>
                  </a:cubicBezTo>
                  <a:lnTo>
                    <a:pt x="55" y="3599"/>
                  </a:lnTo>
                  <a:cubicBezTo>
                    <a:pt x="37" y="3623"/>
                    <a:pt x="37" y="3641"/>
                    <a:pt x="37" y="3660"/>
                  </a:cubicBezTo>
                  <a:lnTo>
                    <a:pt x="37" y="3678"/>
                  </a:lnTo>
                  <a:lnTo>
                    <a:pt x="37" y="3715"/>
                  </a:lnTo>
                  <a:lnTo>
                    <a:pt x="18" y="3738"/>
                  </a:lnTo>
                  <a:cubicBezTo>
                    <a:pt x="18" y="3775"/>
                    <a:pt x="18" y="3812"/>
                    <a:pt x="0" y="3854"/>
                  </a:cubicBezTo>
                  <a:lnTo>
                    <a:pt x="55" y="3854"/>
                  </a:lnTo>
                  <a:cubicBezTo>
                    <a:pt x="74" y="3794"/>
                    <a:pt x="74" y="3738"/>
                    <a:pt x="92" y="3678"/>
                  </a:cubicBezTo>
                  <a:cubicBezTo>
                    <a:pt x="92" y="3581"/>
                    <a:pt x="116" y="3507"/>
                    <a:pt x="116" y="3410"/>
                  </a:cubicBezTo>
                  <a:cubicBezTo>
                    <a:pt x="231" y="2601"/>
                    <a:pt x="268" y="1733"/>
                    <a:pt x="208" y="809"/>
                  </a:cubicBezTo>
                  <a:lnTo>
                    <a:pt x="208" y="541"/>
                  </a:lnTo>
                  <a:cubicBezTo>
                    <a:pt x="208" y="504"/>
                    <a:pt x="189" y="462"/>
                    <a:pt x="189" y="444"/>
                  </a:cubicBezTo>
                  <a:cubicBezTo>
                    <a:pt x="189" y="365"/>
                    <a:pt x="189" y="291"/>
                    <a:pt x="171" y="213"/>
                  </a:cubicBezTo>
                  <a:cubicBezTo>
                    <a:pt x="171" y="134"/>
                    <a:pt x="171" y="79"/>
                    <a:pt x="152"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7" name="Google Shape;957;p39"/>
            <p:cNvSpPr/>
            <p:nvPr/>
          </p:nvSpPr>
          <p:spPr>
            <a:xfrm>
              <a:off x="-873807" y="3201439"/>
              <a:ext cx="341200" cy="36914"/>
            </a:xfrm>
            <a:custGeom>
              <a:avLst/>
              <a:gdLst/>
              <a:ahLst/>
              <a:cxnLst/>
              <a:rect l="l" t="t" r="r" b="b"/>
              <a:pathLst>
                <a:path w="3041" h="329" extrusionOk="0">
                  <a:moveTo>
                    <a:pt x="37" y="1"/>
                  </a:moveTo>
                  <a:cubicBezTo>
                    <a:pt x="19" y="38"/>
                    <a:pt x="19" y="79"/>
                    <a:pt x="0" y="116"/>
                  </a:cubicBezTo>
                  <a:lnTo>
                    <a:pt x="0" y="176"/>
                  </a:lnTo>
                  <a:lnTo>
                    <a:pt x="0" y="329"/>
                  </a:lnTo>
                  <a:lnTo>
                    <a:pt x="3041" y="329"/>
                  </a:lnTo>
                  <a:lnTo>
                    <a:pt x="3041" y="250"/>
                  </a:lnTo>
                  <a:lnTo>
                    <a:pt x="3041" y="232"/>
                  </a:lnTo>
                  <a:lnTo>
                    <a:pt x="3041" y="213"/>
                  </a:lnTo>
                  <a:lnTo>
                    <a:pt x="3041" y="195"/>
                  </a:lnTo>
                  <a:lnTo>
                    <a:pt x="3041" y="176"/>
                  </a:lnTo>
                  <a:lnTo>
                    <a:pt x="3041" y="153"/>
                  </a:lnTo>
                  <a:lnTo>
                    <a:pt x="3041" y="135"/>
                  </a:lnTo>
                  <a:cubicBezTo>
                    <a:pt x="3022" y="116"/>
                    <a:pt x="3022" y="116"/>
                    <a:pt x="3022" y="98"/>
                  </a:cubicBezTo>
                  <a:lnTo>
                    <a:pt x="3022" y="79"/>
                  </a:lnTo>
                  <a:lnTo>
                    <a:pt x="3022" y="61"/>
                  </a:lnTo>
                  <a:cubicBezTo>
                    <a:pt x="3022" y="61"/>
                    <a:pt x="3022" y="38"/>
                    <a:pt x="3004" y="38"/>
                  </a:cubicBezTo>
                  <a:lnTo>
                    <a:pt x="3004" y="1"/>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8" name="Google Shape;958;p39"/>
            <p:cNvSpPr/>
            <p:nvPr/>
          </p:nvSpPr>
          <p:spPr>
            <a:xfrm>
              <a:off x="-858772" y="3560254"/>
              <a:ext cx="311131" cy="30182"/>
            </a:xfrm>
            <a:custGeom>
              <a:avLst/>
              <a:gdLst/>
              <a:ahLst/>
              <a:cxnLst/>
              <a:rect l="l" t="t" r="r" b="b"/>
              <a:pathLst>
                <a:path w="2773" h="269" extrusionOk="0">
                  <a:moveTo>
                    <a:pt x="0" y="0"/>
                  </a:moveTo>
                  <a:lnTo>
                    <a:pt x="0" y="74"/>
                  </a:lnTo>
                  <a:cubicBezTo>
                    <a:pt x="0" y="97"/>
                    <a:pt x="19" y="116"/>
                    <a:pt x="19" y="134"/>
                  </a:cubicBezTo>
                  <a:cubicBezTo>
                    <a:pt x="19" y="171"/>
                    <a:pt x="42" y="231"/>
                    <a:pt x="60" y="268"/>
                  </a:cubicBezTo>
                  <a:lnTo>
                    <a:pt x="2717" y="268"/>
                  </a:lnTo>
                  <a:cubicBezTo>
                    <a:pt x="2736" y="189"/>
                    <a:pt x="2773" y="116"/>
                    <a:pt x="2773" y="37"/>
                  </a:cubicBezTo>
                  <a:lnTo>
                    <a:pt x="2773" y="0"/>
                  </a:lnTo>
                  <a:close/>
                </a:path>
              </a:pathLst>
            </a:custGeom>
            <a:solidFill>
              <a:srgbClr val="FC51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9" name="Google Shape;959;p39"/>
            <p:cNvSpPr/>
            <p:nvPr/>
          </p:nvSpPr>
          <p:spPr>
            <a:xfrm>
              <a:off x="-873807" y="3201439"/>
              <a:ext cx="341200" cy="36914"/>
            </a:xfrm>
            <a:custGeom>
              <a:avLst/>
              <a:gdLst/>
              <a:ahLst/>
              <a:cxnLst/>
              <a:rect l="l" t="t" r="r" b="b"/>
              <a:pathLst>
                <a:path w="3041" h="329" extrusionOk="0">
                  <a:moveTo>
                    <a:pt x="2851" y="1"/>
                  </a:moveTo>
                  <a:lnTo>
                    <a:pt x="2907" y="232"/>
                  </a:lnTo>
                  <a:lnTo>
                    <a:pt x="2407" y="232"/>
                  </a:lnTo>
                  <a:lnTo>
                    <a:pt x="2176" y="213"/>
                  </a:lnTo>
                  <a:lnTo>
                    <a:pt x="1811" y="213"/>
                  </a:lnTo>
                  <a:lnTo>
                    <a:pt x="1234" y="195"/>
                  </a:lnTo>
                  <a:lnTo>
                    <a:pt x="0" y="176"/>
                  </a:lnTo>
                  <a:lnTo>
                    <a:pt x="0" y="329"/>
                  </a:lnTo>
                  <a:lnTo>
                    <a:pt x="3041" y="329"/>
                  </a:lnTo>
                  <a:lnTo>
                    <a:pt x="3041" y="250"/>
                  </a:lnTo>
                  <a:lnTo>
                    <a:pt x="3041" y="232"/>
                  </a:lnTo>
                  <a:lnTo>
                    <a:pt x="3041" y="213"/>
                  </a:lnTo>
                  <a:lnTo>
                    <a:pt x="3041" y="195"/>
                  </a:lnTo>
                  <a:lnTo>
                    <a:pt x="3041" y="176"/>
                  </a:lnTo>
                  <a:lnTo>
                    <a:pt x="3041" y="153"/>
                  </a:lnTo>
                  <a:lnTo>
                    <a:pt x="3041" y="135"/>
                  </a:lnTo>
                  <a:cubicBezTo>
                    <a:pt x="3022" y="116"/>
                    <a:pt x="3022" y="116"/>
                    <a:pt x="3022" y="98"/>
                  </a:cubicBezTo>
                  <a:lnTo>
                    <a:pt x="3022" y="61"/>
                  </a:lnTo>
                  <a:cubicBezTo>
                    <a:pt x="3022" y="61"/>
                    <a:pt x="3022" y="38"/>
                    <a:pt x="3004" y="38"/>
                  </a:cubicBezTo>
                  <a:lnTo>
                    <a:pt x="300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39"/>
            <p:cNvSpPr/>
            <p:nvPr/>
          </p:nvSpPr>
          <p:spPr>
            <a:xfrm>
              <a:off x="-856753" y="3560254"/>
              <a:ext cx="309111" cy="30182"/>
            </a:xfrm>
            <a:custGeom>
              <a:avLst/>
              <a:gdLst/>
              <a:ahLst/>
              <a:cxnLst/>
              <a:rect l="l" t="t" r="r" b="b"/>
              <a:pathLst>
                <a:path w="2755" h="269" extrusionOk="0">
                  <a:moveTo>
                    <a:pt x="2602" y="0"/>
                  </a:moveTo>
                  <a:lnTo>
                    <a:pt x="2542" y="171"/>
                  </a:lnTo>
                  <a:lnTo>
                    <a:pt x="1" y="134"/>
                  </a:lnTo>
                  <a:lnTo>
                    <a:pt x="1" y="134"/>
                  </a:lnTo>
                  <a:cubicBezTo>
                    <a:pt x="1" y="171"/>
                    <a:pt x="24" y="231"/>
                    <a:pt x="42" y="268"/>
                  </a:cubicBezTo>
                  <a:lnTo>
                    <a:pt x="2699" y="268"/>
                  </a:lnTo>
                  <a:cubicBezTo>
                    <a:pt x="2736" y="171"/>
                    <a:pt x="2755" y="97"/>
                    <a:pt x="27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39"/>
            <p:cNvSpPr/>
            <p:nvPr/>
          </p:nvSpPr>
          <p:spPr>
            <a:xfrm>
              <a:off x="-869656" y="3238241"/>
              <a:ext cx="335029" cy="34894"/>
            </a:xfrm>
            <a:custGeom>
              <a:avLst/>
              <a:gdLst/>
              <a:ahLst/>
              <a:cxnLst/>
              <a:rect l="l" t="t" r="r" b="b"/>
              <a:pathLst>
                <a:path w="2986" h="311" extrusionOk="0">
                  <a:moveTo>
                    <a:pt x="0" y="1"/>
                  </a:moveTo>
                  <a:lnTo>
                    <a:pt x="0" y="116"/>
                  </a:lnTo>
                  <a:lnTo>
                    <a:pt x="578" y="153"/>
                  </a:lnTo>
                  <a:lnTo>
                    <a:pt x="1178" y="195"/>
                  </a:lnTo>
                  <a:lnTo>
                    <a:pt x="1793" y="232"/>
                  </a:lnTo>
                  <a:lnTo>
                    <a:pt x="1830" y="232"/>
                  </a:lnTo>
                  <a:lnTo>
                    <a:pt x="2102" y="250"/>
                  </a:lnTo>
                  <a:lnTo>
                    <a:pt x="2389" y="269"/>
                  </a:lnTo>
                  <a:lnTo>
                    <a:pt x="2426" y="269"/>
                  </a:lnTo>
                  <a:lnTo>
                    <a:pt x="2985" y="310"/>
                  </a:lnTo>
                  <a:cubicBezTo>
                    <a:pt x="2985" y="195"/>
                    <a:pt x="2967" y="98"/>
                    <a:pt x="2967" y="1"/>
                  </a:cubicBezTo>
                  <a:close/>
                </a:path>
              </a:pathLst>
            </a:custGeom>
            <a:solidFill>
              <a:srgbClr val="2B1A18">
                <a:alpha val="63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39"/>
            <p:cNvSpPr/>
            <p:nvPr/>
          </p:nvSpPr>
          <p:spPr>
            <a:xfrm>
              <a:off x="-847889" y="3590324"/>
              <a:ext cx="289364" cy="10996"/>
            </a:xfrm>
            <a:custGeom>
              <a:avLst/>
              <a:gdLst/>
              <a:ahLst/>
              <a:cxnLst/>
              <a:rect l="l" t="t" r="r" b="b"/>
              <a:pathLst>
                <a:path w="2579" h="98" extrusionOk="0">
                  <a:moveTo>
                    <a:pt x="0" y="0"/>
                  </a:moveTo>
                  <a:cubicBezTo>
                    <a:pt x="0" y="0"/>
                    <a:pt x="19" y="19"/>
                    <a:pt x="19" y="37"/>
                  </a:cubicBezTo>
                  <a:lnTo>
                    <a:pt x="522" y="37"/>
                  </a:lnTo>
                  <a:lnTo>
                    <a:pt x="2042" y="79"/>
                  </a:lnTo>
                  <a:lnTo>
                    <a:pt x="2542" y="97"/>
                  </a:lnTo>
                  <a:cubicBezTo>
                    <a:pt x="2560" y="60"/>
                    <a:pt x="2560" y="19"/>
                    <a:pt x="2578" y="0"/>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698221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1">
  <p:cSld name="Background 1">
    <p:bg>
      <p:bgPr>
        <a:gradFill>
          <a:gsLst>
            <a:gs pos="0">
              <a:srgbClr val="B2EBFF"/>
            </a:gs>
            <a:gs pos="100000">
              <a:schemeClr val="lt1"/>
            </a:gs>
          </a:gsLst>
          <a:lin ang="5400700" scaled="0"/>
        </a:gradFill>
        <a:effectLst/>
      </p:bgPr>
    </p:bg>
    <p:spTree>
      <p:nvGrpSpPr>
        <p:cNvPr id="1" name="Shape 963"/>
        <p:cNvGrpSpPr/>
        <p:nvPr/>
      </p:nvGrpSpPr>
      <p:grpSpPr>
        <a:xfrm>
          <a:off x="0" y="0"/>
          <a:ext cx="0" cy="0"/>
          <a:chOff x="0" y="0"/>
          <a:chExt cx="0" cy="0"/>
        </a:xfrm>
      </p:grpSpPr>
      <p:grpSp>
        <p:nvGrpSpPr>
          <p:cNvPr id="964" name="Google Shape;964;p40"/>
          <p:cNvGrpSpPr/>
          <p:nvPr/>
        </p:nvGrpSpPr>
        <p:grpSpPr>
          <a:xfrm>
            <a:off x="-9605" y="883428"/>
            <a:ext cx="12215508" cy="5974568"/>
            <a:chOff x="-7204" y="662571"/>
            <a:chExt cx="9161631" cy="4480926"/>
          </a:xfrm>
        </p:grpSpPr>
        <p:sp>
          <p:nvSpPr>
            <p:cNvPr id="965" name="Google Shape;965;p40"/>
            <p:cNvSpPr/>
            <p:nvPr/>
          </p:nvSpPr>
          <p:spPr>
            <a:xfrm>
              <a:off x="-7204" y="669775"/>
              <a:ext cx="6270279" cy="2582064"/>
            </a:xfrm>
            <a:custGeom>
              <a:avLst/>
              <a:gdLst/>
              <a:ahLst/>
              <a:cxnLst/>
              <a:rect l="l" t="t" r="r" b="b"/>
              <a:pathLst>
                <a:path w="38079" h="15711" extrusionOk="0">
                  <a:moveTo>
                    <a:pt x="9279" y="1"/>
                  </a:moveTo>
                  <a:cubicBezTo>
                    <a:pt x="8336" y="287"/>
                    <a:pt x="5430" y="1789"/>
                    <a:pt x="3120" y="3023"/>
                  </a:cubicBezTo>
                  <a:cubicBezTo>
                    <a:pt x="2020" y="3619"/>
                    <a:pt x="1040" y="4159"/>
                    <a:pt x="481" y="4446"/>
                  </a:cubicBezTo>
                  <a:cubicBezTo>
                    <a:pt x="172" y="4621"/>
                    <a:pt x="1" y="4718"/>
                    <a:pt x="1" y="4718"/>
                  </a:cubicBezTo>
                  <a:lnTo>
                    <a:pt x="1" y="15711"/>
                  </a:lnTo>
                  <a:cubicBezTo>
                    <a:pt x="1" y="15711"/>
                    <a:pt x="5753" y="14690"/>
                    <a:pt x="6276" y="14574"/>
                  </a:cubicBezTo>
                  <a:cubicBezTo>
                    <a:pt x="6775" y="14477"/>
                    <a:pt x="14532" y="13668"/>
                    <a:pt x="14532" y="13668"/>
                  </a:cubicBezTo>
                  <a:lnTo>
                    <a:pt x="17037" y="13571"/>
                  </a:lnTo>
                  <a:lnTo>
                    <a:pt x="21426" y="13359"/>
                  </a:lnTo>
                  <a:lnTo>
                    <a:pt x="22831" y="13303"/>
                  </a:lnTo>
                  <a:lnTo>
                    <a:pt x="24545" y="13225"/>
                  </a:lnTo>
                  <a:lnTo>
                    <a:pt x="33458" y="12379"/>
                  </a:lnTo>
                  <a:cubicBezTo>
                    <a:pt x="33458" y="12379"/>
                    <a:pt x="38079" y="10896"/>
                    <a:pt x="37039" y="9893"/>
                  </a:cubicBezTo>
                  <a:cubicBezTo>
                    <a:pt x="36850" y="9704"/>
                    <a:pt x="36577" y="9413"/>
                    <a:pt x="36272" y="9085"/>
                  </a:cubicBezTo>
                  <a:cubicBezTo>
                    <a:pt x="35616" y="8373"/>
                    <a:pt x="34808" y="7468"/>
                    <a:pt x="34151" y="6738"/>
                  </a:cubicBezTo>
                  <a:cubicBezTo>
                    <a:pt x="33537" y="6026"/>
                    <a:pt x="33075" y="5504"/>
                    <a:pt x="33075" y="5504"/>
                  </a:cubicBezTo>
                  <a:cubicBezTo>
                    <a:pt x="33075" y="5504"/>
                    <a:pt x="31998" y="5643"/>
                    <a:pt x="26837" y="5911"/>
                  </a:cubicBezTo>
                  <a:cubicBezTo>
                    <a:pt x="26393" y="5430"/>
                    <a:pt x="25834" y="4968"/>
                    <a:pt x="25257" y="4524"/>
                  </a:cubicBezTo>
                  <a:cubicBezTo>
                    <a:pt x="23815" y="3466"/>
                    <a:pt x="22253" y="2639"/>
                    <a:pt x="22198" y="2616"/>
                  </a:cubicBezTo>
                  <a:lnTo>
                    <a:pt x="14574" y="4621"/>
                  </a:lnTo>
                  <a:cubicBezTo>
                    <a:pt x="14574" y="4621"/>
                    <a:pt x="14094" y="4141"/>
                    <a:pt x="13359" y="3466"/>
                  </a:cubicBezTo>
                  <a:cubicBezTo>
                    <a:pt x="12282" y="2464"/>
                    <a:pt x="10684" y="1022"/>
                    <a:pt x="9279" y="1"/>
                  </a:cubicBezTo>
                  <a:close/>
                </a:path>
              </a:pathLst>
            </a:custGeom>
            <a:solidFill>
              <a:srgbClr val="9B5C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40"/>
            <p:cNvSpPr/>
            <p:nvPr/>
          </p:nvSpPr>
          <p:spPr>
            <a:xfrm>
              <a:off x="2392619" y="1092507"/>
              <a:ext cx="2019452" cy="541525"/>
            </a:xfrm>
            <a:custGeom>
              <a:avLst/>
              <a:gdLst/>
              <a:ahLst/>
              <a:cxnLst/>
              <a:rect l="l" t="t" r="r" b="b"/>
              <a:pathLst>
                <a:path w="12264" h="3295" extrusionOk="0">
                  <a:moveTo>
                    <a:pt x="7624" y="0"/>
                  </a:moveTo>
                  <a:lnTo>
                    <a:pt x="0" y="2005"/>
                  </a:lnTo>
                  <a:lnTo>
                    <a:pt x="6062" y="1294"/>
                  </a:lnTo>
                  <a:lnTo>
                    <a:pt x="5716" y="2310"/>
                  </a:lnTo>
                  <a:lnTo>
                    <a:pt x="7393" y="1294"/>
                  </a:lnTo>
                  <a:lnTo>
                    <a:pt x="7929" y="2620"/>
                  </a:lnTo>
                  <a:lnTo>
                    <a:pt x="8336" y="1294"/>
                  </a:lnTo>
                  <a:lnTo>
                    <a:pt x="12263" y="3295"/>
                  </a:lnTo>
                  <a:cubicBezTo>
                    <a:pt x="11819" y="2814"/>
                    <a:pt x="11260" y="2352"/>
                    <a:pt x="10683" y="1908"/>
                  </a:cubicBezTo>
                  <a:cubicBezTo>
                    <a:pt x="9241" y="850"/>
                    <a:pt x="7679" y="23"/>
                    <a:pt x="76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40"/>
            <p:cNvSpPr/>
            <p:nvPr/>
          </p:nvSpPr>
          <p:spPr>
            <a:xfrm>
              <a:off x="506385" y="662571"/>
              <a:ext cx="1686170" cy="569793"/>
            </a:xfrm>
            <a:custGeom>
              <a:avLst/>
              <a:gdLst/>
              <a:ahLst/>
              <a:cxnLst/>
              <a:rect l="l" t="t" r="r" b="b"/>
              <a:pathLst>
                <a:path w="10240" h="3467" extrusionOk="0">
                  <a:moveTo>
                    <a:pt x="6160" y="1"/>
                  </a:moveTo>
                  <a:cubicBezTo>
                    <a:pt x="5217" y="287"/>
                    <a:pt x="2311" y="1789"/>
                    <a:pt x="1" y="3023"/>
                  </a:cubicBezTo>
                  <a:lnTo>
                    <a:pt x="5254" y="1673"/>
                  </a:lnTo>
                  <a:lnTo>
                    <a:pt x="5545" y="3023"/>
                  </a:lnTo>
                  <a:lnTo>
                    <a:pt x="6793" y="1673"/>
                  </a:lnTo>
                  <a:lnTo>
                    <a:pt x="10240" y="3466"/>
                  </a:lnTo>
                  <a:cubicBezTo>
                    <a:pt x="9163" y="2464"/>
                    <a:pt x="7565" y="1022"/>
                    <a:pt x="6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40"/>
            <p:cNvSpPr/>
            <p:nvPr/>
          </p:nvSpPr>
          <p:spPr>
            <a:xfrm>
              <a:off x="2392619" y="1429229"/>
              <a:ext cx="1128449" cy="1471074"/>
            </a:xfrm>
            <a:custGeom>
              <a:avLst/>
              <a:gdLst/>
              <a:ahLst/>
              <a:cxnLst/>
              <a:rect l="l" t="t" r="r" b="b"/>
              <a:pathLst>
                <a:path w="6853" h="8951" extrusionOk="0">
                  <a:moveTo>
                    <a:pt x="0" y="0"/>
                  </a:moveTo>
                  <a:lnTo>
                    <a:pt x="2463" y="8950"/>
                  </a:lnTo>
                  <a:lnTo>
                    <a:pt x="6852" y="8738"/>
                  </a:lnTo>
                  <a:lnTo>
                    <a:pt x="0" y="0"/>
                  </a:ln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9" name="Google Shape;969;p40"/>
            <p:cNvSpPr/>
            <p:nvPr/>
          </p:nvSpPr>
          <p:spPr>
            <a:xfrm>
              <a:off x="5616259" y="1308433"/>
              <a:ext cx="3538157" cy="1048208"/>
            </a:xfrm>
            <a:custGeom>
              <a:avLst/>
              <a:gdLst/>
              <a:ahLst/>
              <a:cxnLst/>
              <a:rect l="l" t="t" r="r" b="b"/>
              <a:pathLst>
                <a:path w="21487" h="6378" extrusionOk="0">
                  <a:moveTo>
                    <a:pt x="15285" y="0"/>
                  </a:moveTo>
                  <a:cubicBezTo>
                    <a:pt x="14267" y="0"/>
                    <a:pt x="12238" y="647"/>
                    <a:pt x="10397" y="1295"/>
                  </a:cubicBezTo>
                  <a:cubicBezTo>
                    <a:pt x="9283" y="1678"/>
                    <a:pt x="8244" y="2080"/>
                    <a:pt x="7550" y="2353"/>
                  </a:cubicBezTo>
                  <a:cubicBezTo>
                    <a:pt x="7065" y="2542"/>
                    <a:pt x="6760" y="2681"/>
                    <a:pt x="6760" y="2681"/>
                  </a:cubicBezTo>
                  <a:cubicBezTo>
                    <a:pt x="6742" y="2658"/>
                    <a:pt x="6603" y="2542"/>
                    <a:pt x="5490" y="1696"/>
                  </a:cubicBezTo>
                  <a:cubicBezTo>
                    <a:pt x="5102" y="1410"/>
                    <a:pt x="4566" y="1003"/>
                    <a:pt x="3872" y="463"/>
                  </a:cubicBezTo>
                  <a:cubicBezTo>
                    <a:pt x="3295" y="772"/>
                    <a:pt x="2676" y="1119"/>
                    <a:pt x="2024" y="1544"/>
                  </a:cubicBezTo>
                  <a:cubicBezTo>
                    <a:pt x="1387" y="1928"/>
                    <a:pt x="735" y="2353"/>
                    <a:pt x="0" y="2852"/>
                  </a:cubicBezTo>
                  <a:cubicBezTo>
                    <a:pt x="657" y="3582"/>
                    <a:pt x="1465" y="4487"/>
                    <a:pt x="2121" y="5199"/>
                  </a:cubicBezTo>
                  <a:cubicBezTo>
                    <a:pt x="2329" y="5180"/>
                    <a:pt x="2542" y="5180"/>
                    <a:pt x="2736" y="5162"/>
                  </a:cubicBezTo>
                  <a:cubicBezTo>
                    <a:pt x="2985" y="5143"/>
                    <a:pt x="3235" y="5125"/>
                    <a:pt x="3484" y="5125"/>
                  </a:cubicBezTo>
                  <a:cubicBezTo>
                    <a:pt x="3623" y="5106"/>
                    <a:pt x="3775" y="5106"/>
                    <a:pt x="3909" y="5106"/>
                  </a:cubicBezTo>
                  <a:cubicBezTo>
                    <a:pt x="4025" y="5083"/>
                    <a:pt x="4140" y="5083"/>
                    <a:pt x="4256" y="5083"/>
                  </a:cubicBezTo>
                  <a:cubicBezTo>
                    <a:pt x="4408" y="5083"/>
                    <a:pt x="4566" y="5065"/>
                    <a:pt x="4718" y="5065"/>
                  </a:cubicBezTo>
                  <a:lnTo>
                    <a:pt x="4778" y="5065"/>
                  </a:lnTo>
                  <a:cubicBezTo>
                    <a:pt x="5009" y="5046"/>
                    <a:pt x="5217" y="5046"/>
                    <a:pt x="5430" y="5028"/>
                  </a:cubicBezTo>
                  <a:lnTo>
                    <a:pt x="5776" y="5028"/>
                  </a:lnTo>
                  <a:cubicBezTo>
                    <a:pt x="6395" y="5009"/>
                    <a:pt x="6991" y="4991"/>
                    <a:pt x="7550" y="4991"/>
                  </a:cubicBezTo>
                  <a:lnTo>
                    <a:pt x="7684" y="4991"/>
                  </a:lnTo>
                  <a:cubicBezTo>
                    <a:pt x="7837" y="4991"/>
                    <a:pt x="7989" y="4968"/>
                    <a:pt x="8147" y="4968"/>
                  </a:cubicBezTo>
                  <a:lnTo>
                    <a:pt x="9454" y="4968"/>
                  </a:lnTo>
                  <a:cubicBezTo>
                    <a:pt x="10166" y="4968"/>
                    <a:pt x="10840" y="4991"/>
                    <a:pt x="11478" y="5009"/>
                  </a:cubicBezTo>
                  <a:lnTo>
                    <a:pt x="11515" y="5009"/>
                  </a:lnTo>
                  <a:cubicBezTo>
                    <a:pt x="11686" y="5009"/>
                    <a:pt x="11861" y="5028"/>
                    <a:pt x="12032" y="5028"/>
                  </a:cubicBezTo>
                  <a:lnTo>
                    <a:pt x="12226" y="5028"/>
                  </a:lnTo>
                  <a:cubicBezTo>
                    <a:pt x="12342" y="5046"/>
                    <a:pt x="12457" y="5046"/>
                    <a:pt x="12591" y="5046"/>
                  </a:cubicBezTo>
                  <a:lnTo>
                    <a:pt x="12767" y="5046"/>
                  </a:lnTo>
                  <a:cubicBezTo>
                    <a:pt x="12767" y="5046"/>
                    <a:pt x="12786" y="5065"/>
                    <a:pt x="12804" y="5065"/>
                  </a:cubicBezTo>
                  <a:cubicBezTo>
                    <a:pt x="13017" y="5065"/>
                    <a:pt x="13248" y="5083"/>
                    <a:pt x="13460" y="5083"/>
                  </a:cubicBezTo>
                  <a:cubicBezTo>
                    <a:pt x="13516" y="5083"/>
                    <a:pt x="13557" y="5106"/>
                    <a:pt x="13613" y="5106"/>
                  </a:cubicBezTo>
                  <a:cubicBezTo>
                    <a:pt x="13728" y="5106"/>
                    <a:pt x="13844" y="5125"/>
                    <a:pt x="13941" y="5125"/>
                  </a:cubicBezTo>
                  <a:cubicBezTo>
                    <a:pt x="14019" y="5125"/>
                    <a:pt x="14075" y="5125"/>
                    <a:pt x="14135" y="5143"/>
                  </a:cubicBezTo>
                  <a:cubicBezTo>
                    <a:pt x="14287" y="5143"/>
                    <a:pt x="14440" y="5162"/>
                    <a:pt x="14574" y="5162"/>
                  </a:cubicBezTo>
                  <a:cubicBezTo>
                    <a:pt x="14634" y="5162"/>
                    <a:pt x="14689" y="5180"/>
                    <a:pt x="14731" y="5180"/>
                  </a:cubicBezTo>
                  <a:lnTo>
                    <a:pt x="14883" y="5180"/>
                  </a:lnTo>
                  <a:cubicBezTo>
                    <a:pt x="14980" y="5199"/>
                    <a:pt x="15077" y="5199"/>
                    <a:pt x="15151" y="5222"/>
                  </a:cubicBezTo>
                  <a:cubicBezTo>
                    <a:pt x="15364" y="5240"/>
                    <a:pt x="15558" y="5259"/>
                    <a:pt x="15752" y="5277"/>
                  </a:cubicBezTo>
                  <a:lnTo>
                    <a:pt x="15886" y="5277"/>
                  </a:lnTo>
                  <a:cubicBezTo>
                    <a:pt x="15941" y="5277"/>
                    <a:pt x="15983" y="5296"/>
                    <a:pt x="16020" y="5296"/>
                  </a:cubicBezTo>
                  <a:cubicBezTo>
                    <a:pt x="16075" y="5296"/>
                    <a:pt x="16117" y="5296"/>
                    <a:pt x="16154" y="5314"/>
                  </a:cubicBezTo>
                  <a:lnTo>
                    <a:pt x="16172" y="5314"/>
                  </a:lnTo>
                  <a:cubicBezTo>
                    <a:pt x="16348" y="5338"/>
                    <a:pt x="16519" y="5356"/>
                    <a:pt x="16676" y="5374"/>
                  </a:cubicBezTo>
                  <a:cubicBezTo>
                    <a:pt x="17097" y="5411"/>
                    <a:pt x="17485" y="5471"/>
                    <a:pt x="17850" y="5527"/>
                  </a:cubicBezTo>
                  <a:cubicBezTo>
                    <a:pt x="18367" y="5605"/>
                    <a:pt x="18848" y="5684"/>
                    <a:pt x="19254" y="5758"/>
                  </a:cubicBezTo>
                  <a:lnTo>
                    <a:pt x="19254" y="5776"/>
                  </a:lnTo>
                  <a:lnTo>
                    <a:pt x="19333" y="5776"/>
                  </a:lnTo>
                  <a:cubicBezTo>
                    <a:pt x="19425" y="5800"/>
                    <a:pt x="19504" y="5818"/>
                    <a:pt x="19564" y="5837"/>
                  </a:cubicBezTo>
                  <a:cubicBezTo>
                    <a:pt x="19601" y="5837"/>
                    <a:pt x="19619" y="5837"/>
                    <a:pt x="19656" y="5855"/>
                  </a:cubicBezTo>
                  <a:cubicBezTo>
                    <a:pt x="19698" y="5855"/>
                    <a:pt x="19735" y="5873"/>
                    <a:pt x="19772" y="5873"/>
                  </a:cubicBezTo>
                  <a:lnTo>
                    <a:pt x="19795" y="5873"/>
                  </a:lnTo>
                  <a:cubicBezTo>
                    <a:pt x="19850" y="5892"/>
                    <a:pt x="19929" y="5915"/>
                    <a:pt x="19984" y="5934"/>
                  </a:cubicBezTo>
                  <a:cubicBezTo>
                    <a:pt x="20044" y="5934"/>
                    <a:pt x="20081" y="5952"/>
                    <a:pt x="20118" y="5952"/>
                  </a:cubicBezTo>
                  <a:cubicBezTo>
                    <a:pt x="20160" y="5971"/>
                    <a:pt x="20197" y="5971"/>
                    <a:pt x="20234" y="5989"/>
                  </a:cubicBezTo>
                  <a:cubicBezTo>
                    <a:pt x="20276" y="5989"/>
                    <a:pt x="20312" y="6007"/>
                    <a:pt x="20349" y="6007"/>
                  </a:cubicBezTo>
                  <a:cubicBezTo>
                    <a:pt x="20391" y="6031"/>
                    <a:pt x="20428" y="6031"/>
                    <a:pt x="20465" y="6049"/>
                  </a:cubicBezTo>
                  <a:cubicBezTo>
                    <a:pt x="20488" y="6049"/>
                    <a:pt x="20507" y="6049"/>
                    <a:pt x="20525" y="6068"/>
                  </a:cubicBezTo>
                  <a:cubicBezTo>
                    <a:pt x="20604" y="6086"/>
                    <a:pt x="20677" y="6105"/>
                    <a:pt x="20738" y="6123"/>
                  </a:cubicBezTo>
                  <a:cubicBezTo>
                    <a:pt x="20775" y="6123"/>
                    <a:pt x="20811" y="6146"/>
                    <a:pt x="20853" y="6146"/>
                  </a:cubicBezTo>
                  <a:cubicBezTo>
                    <a:pt x="20872" y="6165"/>
                    <a:pt x="20872" y="6165"/>
                    <a:pt x="20890" y="6165"/>
                  </a:cubicBezTo>
                  <a:cubicBezTo>
                    <a:pt x="20909" y="6165"/>
                    <a:pt x="20950" y="6183"/>
                    <a:pt x="20969" y="6183"/>
                  </a:cubicBezTo>
                  <a:cubicBezTo>
                    <a:pt x="20987" y="6202"/>
                    <a:pt x="21006" y="6202"/>
                    <a:pt x="21024" y="6202"/>
                  </a:cubicBezTo>
                  <a:cubicBezTo>
                    <a:pt x="21103" y="6220"/>
                    <a:pt x="21158" y="6262"/>
                    <a:pt x="21218" y="6280"/>
                  </a:cubicBezTo>
                  <a:lnTo>
                    <a:pt x="21255" y="6280"/>
                  </a:lnTo>
                  <a:cubicBezTo>
                    <a:pt x="21274" y="6299"/>
                    <a:pt x="21297" y="6299"/>
                    <a:pt x="21315" y="6299"/>
                  </a:cubicBezTo>
                  <a:lnTo>
                    <a:pt x="21334" y="6317"/>
                  </a:lnTo>
                  <a:cubicBezTo>
                    <a:pt x="21449" y="6354"/>
                    <a:pt x="21486" y="6377"/>
                    <a:pt x="21486" y="6377"/>
                  </a:cubicBezTo>
                  <a:lnTo>
                    <a:pt x="21486" y="4547"/>
                  </a:lnTo>
                  <a:cubicBezTo>
                    <a:pt x="20641" y="3951"/>
                    <a:pt x="19467" y="3120"/>
                    <a:pt x="18312" y="2274"/>
                  </a:cubicBezTo>
                  <a:cubicBezTo>
                    <a:pt x="17231" y="1484"/>
                    <a:pt x="16154" y="657"/>
                    <a:pt x="15327" y="1"/>
                  </a:cubicBezTo>
                  <a:cubicBezTo>
                    <a:pt x="15313" y="0"/>
                    <a:pt x="15299" y="0"/>
                    <a:pt x="15285" y="0"/>
                  </a:cubicBezTo>
                  <a:close/>
                </a:path>
              </a:pathLst>
            </a:custGeom>
            <a:solidFill>
              <a:srgbClr val="9B5C31"/>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40"/>
            <p:cNvSpPr/>
            <p:nvPr/>
          </p:nvSpPr>
          <p:spPr>
            <a:xfrm>
              <a:off x="5616259" y="1384362"/>
              <a:ext cx="1113300" cy="778514"/>
            </a:xfrm>
            <a:custGeom>
              <a:avLst/>
              <a:gdLst/>
              <a:ahLst/>
              <a:cxnLst/>
              <a:rect l="l" t="t" r="r" b="b"/>
              <a:pathLst>
                <a:path w="6761" h="4737" extrusionOk="0">
                  <a:moveTo>
                    <a:pt x="3872" y="1"/>
                  </a:moveTo>
                  <a:cubicBezTo>
                    <a:pt x="3295" y="310"/>
                    <a:pt x="2676" y="657"/>
                    <a:pt x="2024" y="1082"/>
                  </a:cubicBezTo>
                  <a:cubicBezTo>
                    <a:pt x="1387" y="1466"/>
                    <a:pt x="735" y="1891"/>
                    <a:pt x="0" y="2390"/>
                  </a:cubicBezTo>
                  <a:cubicBezTo>
                    <a:pt x="657" y="3120"/>
                    <a:pt x="1465" y="4025"/>
                    <a:pt x="2121" y="4737"/>
                  </a:cubicBezTo>
                  <a:cubicBezTo>
                    <a:pt x="2329" y="4718"/>
                    <a:pt x="2542" y="4718"/>
                    <a:pt x="2736" y="4700"/>
                  </a:cubicBezTo>
                  <a:cubicBezTo>
                    <a:pt x="2985" y="4681"/>
                    <a:pt x="3235" y="4663"/>
                    <a:pt x="3484" y="4663"/>
                  </a:cubicBezTo>
                  <a:cubicBezTo>
                    <a:pt x="3623" y="4644"/>
                    <a:pt x="3775" y="4644"/>
                    <a:pt x="3909" y="4644"/>
                  </a:cubicBezTo>
                  <a:lnTo>
                    <a:pt x="4718" y="3951"/>
                  </a:lnTo>
                  <a:lnTo>
                    <a:pt x="6760" y="2219"/>
                  </a:lnTo>
                  <a:cubicBezTo>
                    <a:pt x="6760" y="2196"/>
                    <a:pt x="6742" y="2177"/>
                    <a:pt x="6663" y="2140"/>
                  </a:cubicBezTo>
                  <a:cubicBezTo>
                    <a:pt x="6663" y="2140"/>
                    <a:pt x="6663" y="2122"/>
                    <a:pt x="6645" y="2122"/>
                  </a:cubicBezTo>
                  <a:cubicBezTo>
                    <a:pt x="6645" y="2103"/>
                    <a:pt x="6626" y="2103"/>
                    <a:pt x="6603" y="2080"/>
                  </a:cubicBezTo>
                  <a:lnTo>
                    <a:pt x="6585" y="2080"/>
                  </a:lnTo>
                  <a:cubicBezTo>
                    <a:pt x="6566" y="2062"/>
                    <a:pt x="6548" y="2043"/>
                    <a:pt x="6548" y="2043"/>
                  </a:cubicBezTo>
                  <a:cubicBezTo>
                    <a:pt x="6529" y="2025"/>
                    <a:pt x="6511" y="2006"/>
                    <a:pt x="6488" y="2006"/>
                  </a:cubicBezTo>
                  <a:lnTo>
                    <a:pt x="6469" y="1988"/>
                  </a:lnTo>
                  <a:cubicBezTo>
                    <a:pt x="6451" y="1965"/>
                    <a:pt x="6432" y="1965"/>
                    <a:pt x="6432" y="1946"/>
                  </a:cubicBezTo>
                  <a:cubicBezTo>
                    <a:pt x="6414" y="1946"/>
                    <a:pt x="6414" y="1928"/>
                    <a:pt x="6395" y="1928"/>
                  </a:cubicBezTo>
                  <a:cubicBezTo>
                    <a:pt x="6354" y="1891"/>
                    <a:pt x="6298" y="1849"/>
                    <a:pt x="6257" y="1812"/>
                  </a:cubicBezTo>
                  <a:cubicBezTo>
                    <a:pt x="6220" y="1794"/>
                    <a:pt x="6201" y="1775"/>
                    <a:pt x="6183" y="1757"/>
                  </a:cubicBezTo>
                  <a:cubicBezTo>
                    <a:pt x="6164" y="1757"/>
                    <a:pt x="6141" y="1734"/>
                    <a:pt x="6123" y="1715"/>
                  </a:cubicBezTo>
                  <a:cubicBezTo>
                    <a:pt x="6067" y="1678"/>
                    <a:pt x="6007" y="1641"/>
                    <a:pt x="5952" y="1581"/>
                  </a:cubicBezTo>
                  <a:cubicBezTo>
                    <a:pt x="5933" y="1581"/>
                    <a:pt x="5933" y="1563"/>
                    <a:pt x="5910" y="1563"/>
                  </a:cubicBezTo>
                  <a:cubicBezTo>
                    <a:pt x="5873" y="1526"/>
                    <a:pt x="5836" y="1484"/>
                    <a:pt x="5776" y="1466"/>
                  </a:cubicBezTo>
                  <a:cubicBezTo>
                    <a:pt x="5776" y="1447"/>
                    <a:pt x="5758" y="1447"/>
                    <a:pt x="5739" y="1429"/>
                  </a:cubicBezTo>
                  <a:cubicBezTo>
                    <a:pt x="5721" y="1410"/>
                    <a:pt x="5702" y="1387"/>
                    <a:pt x="5661" y="1368"/>
                  </a:cubicBezTo>
                  <a:cubicBezTo>
                    <a:pt x="5642" y="1350"/>
                    <a:pt x="5624" y="1332"/>
                    <a:pt x="5605" y="1332"/>
                  </a:cubicBezTo>
                  <a:cubicBezTo>
                    <a:pt x="5564" y="1295"/>
                    <a:pt x="5527" y="1271"/>
                    <a:pt x="5490" y="1234"/>
                  </a:cubicBezTo>
                  <a:cubicBezTo>
                    <a:pt x="5102" y="948"/>
                    <a:pt x="4566" y="541"/>
                    <a:pt x="3872" y="1"/>
                  </a:cubicBezTo>
                  <a:close/>
                </a:path>
              </a:pathLst>
            </a:custGeom>
            <a:solidFill>
              <a:srgbClr val="2B1A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40"/>
            <p:cNvSpPr/>
            <p:nvPr/>
          </p:nvSpPr>
          <p:spPr>
            <a:xfrm>
              <a:off x="5949541" y="1369955"/>
              <a:ext cx="780018" cy="364687"/>
            </a:xfrm>
            <a:custGeom>
              <a:avLst/>
              <a:gdLst/>
              <a:ahLst/>
              <a:cxnLst/>
              <a:rect l="l" t="t" r="r" b="b"/>
              <a:pathLst>
                <a:path w="4737" h="2219" extrusionOk="0">
                  <a:moveTo>
                    <a:pt x="1848" y="1"/>
                  </a:moveTo>
                  <a:cubicBezTo>
                    <a:pt x="1271" y="310"/>
                    <a:pt x="652" y="657"/>
                    <a:pt x="0" y="1082"/>
                  </a:cubicBezTo>
                  <a:lnTo>
                    <a:pt x="1904" y="347"/>
                  </a:lnTo>
                  <a:lnTo>
                    <a:pt x="4736" y="2219"/>
                  </a:lnTo>
                  <a:cubicBezTo>
                    <a:pt x="4718" y="2196"/>
                    <a:pt x="4464" y="2006"/>
                    <a:pt x="18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40"/>
            <p:cNvSpPr/>
            <p:nvPr/>
          </p:nvSpPr>
          <p:spPr>
            <a:xfrm>
              <a:off x="7328113" y="1294026"/>
              <a:ext cx="1303488" cy="373891"/>
            </a:xfrm>
            <a:custGeom>
              <a:avLst/>
              <a:gdLst/>
              <a:ahLst/>
              <a:cxnLst/>
              <a:rect l="l" t="t" r="r" b="b"/>
              <a:pathLst>
                <a:path w="7916" h="2275" extrusionOk="0">
                  <a:moveTo>
                    <a:pt x="4889" y="0"/>
                  </a:moveTo>
                  <a:cubicBezTo>
                    <a:pt x="3871" y="0"/>
                    <a:pt x="1842" y="647"/>
                    <a:pt x="1" y="1295"/>
                  </a:cubicBezTo>
                  <a:lnTo>
                    <a:pt x="3508" y="809"/>
                  </a:lnTo>
                  <a:lnTo>
                    <a:pt x="3642" y="1562"/>
                  </a:lnTo>
                  <a:lnTo>
                    <a:pt x="4524" y="657"/>
                  </a:lnTo>
                  <a:lnTo>
                    <a:pt x="7916" y="2274"/>
                  </a:lnTo>
                  <a:cubicBezTo>
                    <a:pt x="6835" y="1484"/>
                    <a:pt x="5758" y="657"/>
                    <a:pt x="4931" y="1"/>
                  </a:cubicBezTo>
                  <a:cubicBezTo>
                    <a:pt x="4917" y="0"/>
                    <a:pt x="4903" y="0"/>
                    <a:pt x="48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40"/>
            <p:cNvSpPr/>
            <p:nvPr/>
          </p:nvSpPr>
          <p:spPr>
            <a:xfrm>
              <a:off x="-7204" y="2126724"/>
              <a:ext cx="9161631" cy="1396954"/>
            </a:xfrm>
            <a:custGeom>
              <a:avLst/>
              <a:gdLst/>
              <a:ahLst/>
              <a:cxnLst/>
              <a:rect l="l" t="t" r="r" b="b"/>
              <a:pathLst>
                <a:path w="55638" h="8500" extrusionOk="0">
                  <a:moveTo>
                    <a:pt x="43178" y="1"/>
                  </a:moveTo>
                  <a:cubicBezTo>
                    <a:pt x="40955" y="1"/>
                    <a:pt x="38383" y="81"/>
                    <a:pt x="35422" y="280"/>
                  </a:cubicBezTo>
                  <a:cubicBezTo>
                    <a:pt x="34577" y="335"/>
                    <a:pt x="33731" y="395"/>
                    <a:pt x="32862" y="474"/>
                  </a:cubicBezTo>
                  <a:cubicBezTo>
                    <a:pt x="28339" y="876"/>
                    <a:pt x="23658" y="1491"/>
                    <a:pt x="19310" y="2207"/>
                  </a:cubicBezTo>
                  <a:cubicBezTo>
                    <a:pt x="8701" y="3898"/>
                    <a:pt x="1" y="5996"/>
                    <a:pt x="1" y="5996"/>
                  </a:cubicBezTo>
                  <a:lnTo>
                    <a:pt x="1" y="8500"/>
                  </a:lnTo>
                  <a:lnTo>
                    <a:pt x="55637" y="8500"/>
                  </a:lnTo>
                  <a:lnTo>
                    <a:pt x="55637" y="1514"/>
                  </a:lnTo>
                  <a:lnTo>
                    <a:pt x="55637" y="1398"/>
                  </a:lnTo>
                  <a:cubicBezTo>
                    <a:pt x="55637" y="1398"/>
                    <a:pt x="55600" y="1375"/>
                    <a:pt x="55485" y="1338"/>
                  </a:cubicBezTo>
                  <a:cubicBezTo>
                    <a:pt x="54745" y="1066"/>
                    <a:pt x="51278" y="1"/>
                    <a:pt x="43178" y="1"/>
                  </a:cubicBez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40"/>
            <p:cNvSpPr/>
            <p:nvPr/>
          </p:nvSpPr>
          <p:spPr>
            <a:xfrm>
              <a:off x="6212675" y="2147596"/>
              <a:ext cx="47424" cy="164"/>
            </a:xfrm>
            <a:custGeom>
              <a:avLst/>
              <a:gdLst/>
              <a:ahLst/>
              <a:cxnLst/>
              <a:rect l="l" t="t" r="r" b="b"/>
              <a:pathLst>
                <a:path w="288" h="1" extrusionOk="0">
                  <a:moveTo>
                    <a:pt x="287" y="0"/>
                  </a:moveTo>
                  <a:lnTo>
                    <a:pt x="1" y="0"/>
                  </a:ln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40"/>
            <p:cNvSpPr/>
            <p:nvPr/>
          </p:nvSpPr>
          <p:spPr>
            <a:xfrm>
              <a:off x="-7204" y="2565206"/>
              <a:ext cx="7712909" cy="711789"/>
            </a:xfrm>
            <a:custGeom>
              <a:avLst/>
              <a:gdLst/>
              <a:ahLst/>
              <a:cxnLst/>
              <a:rect l="l" t="t" r="r" b="b"/>
              <a:pathLst>
                <a:path w="46840" h="4331" extrusionOk="0">
                  <a:moveTo>
                    <a:pt x="46493" y="306"/>
                  </a:moveTo>
                  <a:cubicBezTo>
                    <a:pt x="46608" y="306"/>
                    <a:pt x="46724" y="324"/>
                    <a:pt x="46840" y="324"/>
                  </a:cubicBezTo>
                  <a:cubicBezTo>
                    <a:pt x="46724" y="324"/>
                    <a:pt x="46608" y="306"/>
                    <a:pt x="46493" y="306"/>
                  </a:cubicBezTo>
                  <a:close/>
                  <a:moveTo>
                    <a:pt x="38042" y="1"/>
                  </a:moveTo>
                  <a:cubicBezTo>
                    <a:pt x="18575" y="1"/>
                    <a:pt x="1" y="4330"/>
                    <a:pt x="1" y="4330"/>
                  </a:cubicBezTo>
                  <a:lnTo>
                    <a:pt x="1" y="3328"/>
                  </a:lnTo>
                  <a:lnTo>
                    <a:pt x="1" y="3328"/>
                  </a:lnTo>
                  <a:lnTo>
                    <a:pt x="1" y="4330"/>
                  </a:lnTo>
                  <a:cubicBezTo>
                    <a:pt x="1" y="4330"/>
                    <a:pt x="18575" y="1"/>
                    <a:pt x="38042" y="1"/>
                  </a:cubicBezTo>
                  <a:cubicBezTo>
                    <a:pt x="40851" y="1"/>
                    <a:pt x="43684" y="93"/>
                    <a:pt x="46493" y="306"/>
                  </a:cubicBezTo>
                  <a:cubicBezTo>
                    <a:pt x="43684" y="93"/>
                    <a:pt x="40851" y="1"/>
                    <a:pt x="38042"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40"/>
            <p:cNvSpPr/>
            <p:nvPr/>
          </p:nvSpPr>
          <p:spPr>
            <a:xfrm>
              <a:off x="7096924" y="2124752"/>
              <a:ext cx="2032295" cy="222033"/>
            </a:xfrm>
            <a:custGeom>
              <a:avLst/>
              <a:gdLst/>
              <a:ahLst/>
              <a:cxnLst/>
              <a:rect l="l" t="t" r="r" b="b"/>
              <a:pathLst>
                <a:path w="12342" h="1351" extrusionOk="0">
                  <a:moveTo>
                    <a:pt x="12323" y="1332"/>
                  </a:moveTo>
                  <a:cubicBezTo>
                    <a:pt x="12323" y="1332"/>
                    <a:pt x="12342" y="1332"/>
                    <a:pt x="12342" y="1350"/>
                  </a:cubicBezTo>
                  <a:cubicBezTo>
                    <a:pt x="12342" y="1332"/>
                    <a:pt x="12323" y="1332"/>
                    <a:pt x="12323" y="1332"/>
                  </a:cubicBezTo>
                  <a:close/>
                  <a:moveTo>
                    <a:pt x="12323" y="1332"/>
                  </a:moveTo>
                  <a:lnTo>
                    <a:pt x="12323" y="1332"/>
                  </a:lnTo>
                  <a:lnTo>
                    <a:pt x="12323" y="1332"/>
                  </a:lnTo>
                  <a:close/>
                  <a:moveTo>
                    <a:pt x="37" y="1"/>
                  </a:moveTo>
                  <a:lnTo>
                    <a:pt x="0" y="1"/>
                  </a:lnTo>
                  <a:lnTo>
                    <a:pt x="60" y="1"/>
                  </a:ln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40"/>
            <p:cNvSpPr/>
            <p:nvPr/>
          </p:nvSpPr>
          <p:spPr>
            <a:xfrm>
              <a:off x="-7204" y="2996785"/>
              <a:ext cx="9161631" cy="2146707"/>
            </a:xfrm>
            <a:custGeom>
              <a:avLst/>
              <a:gdLst/>
              <a:ahLst/>
              <a:cxnLst/>
              <a:rect l="l" t="t" r="r" b="b"/>
              <a:pathLst>
                <a:path w="55638" h="13062" extrusionOk="0">
                  <a:moveTo>
                    <a:pt x="18328" y="0"/>
                  </a:moveTo>
                  <a:cubicBezTo>
                    <a:pt x="9728" y="0"/>
                    <a:pt x="1" y="1838"/>
                    <a:pt x="1" y="1838"/>
                  </a:cubicBezTo>
                  <a:lnTo>
                    <a:pt x="1" y="13062"/>
                  </a:lnTo>
                  <a:lnTo>
                    <a:pt x="55637" y="13062"/>
                  </a:lnTo>
                  <a:lnTo>
                    <a:pt x="55637" y="1838"/>
                  </a:lnTo>
                  <a:cubicBezTo>
                    <a:pt x="55637" y="1838"/>
                    <a:pt x="54001" y="1880"/>
                    <a:pt x="51326" y="1880"/>
                  </a:cubicBezTo>
                  <a:lnTo>
                    <a:pt x="51308" y="1880"/>
                  </a:lnTo>
                  <a:cubicBezTo>
                    <a:pt x="45241" y="1880"/>
                    <a:pt x="33846" y="1667"/>
                    <a:pt x="23815" y="318"/>
                  </a:cubicBezTo>
                  <a:cubicBezTo>
                    <a:pt x="22124" y="92"/>
                    <a:pt x="20254" y="0"/>
                    <a:pt x="18328" y="0"/>
                  </a:cubicBez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40"/>
            <p:cNvSpPr/>
            <p:nvPr/>
          </p:nvSpPr>
          <p:spPr>
            <a:xfrm>
              <a:off x="-7204" y="3548667"/>
              <a:ext cx="9161631" cy="1594828"/>
            </a:xfrm>
            <a:custGeom>
              <a:avLst/>
              <a:gdLst/>
              <a:ahLst/>
              <a:cxnLst/>
              <a:rect l="l" t="t" r="r" b="b"/>
              <a:pathLst>
                <a:path w="55638" h="9704" extrusionOk="0">
                  <a:moveTo>
                    <a:pt x="47791" y="0"/>
                  </a:moveTo>
                  <a:cubicBezTo>
                    <a:pt x="42137" y="0"/>
                    <a:pt x="36555" y="1243"/>
                    <a:pt x="31014" y="2426"/>
                  </a:cubicBezTo>
                  <a:cubicBezTo>
                    <a:pt x="25825" y="3542"/>
                    <a:pt x="20552" y="4639"/>
                    <a:pt x="15243" y="4639"/>
                  </a:cubicBezTo>
                  <a:cubicBezTo>
                    <a:pt x="14860" y="4639"/>
                    <a:pt x="14477" y="4633"/>
                    <a:pt x="14094" y="4621"/>
                  </a:cubicBezTo>
                  <a:cubicBezTo>
                    <a:pt x="9126" y="4487"/>
                    <a:pt x="4062" y="3235"/>
                    <a:pt x="1" y="407"/>
                  </a:cubicBezTo>
                  <a:lnTo>
                    <a:pt x="1" y="9704"/>
                  </a:lnTo>
                  <a:lnTo>
                    <a:pt x="55637" y="9704"/>
                  </a:lnTo>
                  <a:lnTo>
                    <a:pt x="55637" y="1678"/>
                  </a:lnTo>
                  <a:cubicBezTo>
                    <a:pt x="53368" y="310"/>
                    <a:pt x="50596" y="0"/>
                    <a:pt x="47916" y="0"/>
                  </a:cubicBezTo>
                  <a:cubicBezTo>
                    <a:pt x="47875" y="0"/>
                    <a:pt x="47833" y="0"/>
                    <a:pt x="47791" y="0"/>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40"/>
            <p:cNvSpPr/>
            <p:nvPr/>
          </p:nvSpPr>
          <p:spPr>
            <a:xfrm>
              <a:off x="-7204" y="3906782"/>
              <a:ext cx="9161631" cy="1236715"/>
            </a:xfrm>
            <a:custGeom>
              <a:avLst/>
              <a:gdLst/>
              <a:ahLst/>
              <a:cxnLst/>
              <a:rect l="l" t="t" r="r" b="b"/>
              <a:pathLst>
                <a:path w="55638" h="7525" extrusionOk="0">
                  <a:moveTo>
                    <a:pt x="14202" y="1"/>
                  </a:moveTo>
                  <a:cubicBezTo>
                    <a:pt x="5843" y="1"/>
                    <a:pt x="1" y="478"/>
                    <a:pt x="1" y="478"/>
                  </a:cubicBezTo>
                  <a:lnTo>
                    <a:pt x="1" y="7525"/>
                  </a:lnTo>
                  <a:lnTo>
                    <a:pt x="55637" y="7525"/>
                  </a:lnTo>
                  <a:lnTo>
                    <a:pt x="55637" y="5676"/>
                  </a:lnTo>
                  <a:cubicBezTo>
                    <a:pt x="43136" y="971"/>
                    <a:pt x="26114" y="1"/>
                    <a:pt x="14202" y="1"/>
                  </a:cubicBezTo>
                  <a:close/>
                </a:path>
              </a:pathLst>
            </a:custGeom>
            <a:solidFill>
              <a:srgbClr val="97D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40"/>
            <p:cNvSpPr/>
            <p:nvPr/>
          </p:nvSpPr>
          <p:spPr>
            <a:xfrm>
              <a:off x="7211212" y="3868495"/>
              <a:ext cx="1464860" cy="199189"/>
            </a:xfrm>
            <a:custGeom>
              <a:avLst/>
              <a:gdLst/>
              <a:ahLst/>
              <a:cxnLst/>
              <a:rect l="l" t="t" r="r" b="b"/>
              <a:pathLst>
                <a:path w="8896" h="1212" extrusionOk="0">
                  <a:moveTo>
                    <a:pt x="4450" y="1"/>
                  </a:moveTo>
                  <a:cubicBezTo>
                    <a:pt x="1983" y="1"/>
                    <a:pt x="1" y="287"/>
                    <a:pt x="1" y="615"/>
                  </a:cubicBezTo>
                  <a:cubicBezTo>
                    <a:pt x="1" y="943"/>
                    <a:pt x="1983" y="1211"/>
                    <a:pt x="4450" y="1211"/>
                  </a:cubicBezTo>
                  <a:cubicBezTo>
                    <a:pt x="6913" y="1211"/>
                    <a:pt x="8895" y="943"/>
                    <a:pt x="8895" y="615"/>
                  </a:cubicBezTo>
                  <a:cubicBezTo>
                    <a:pt x="8895" y="287"/>
                    <a:pt x="6913" y="1"/>
                    <a:pt x="4450"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40"/>
            <p:cNvSpPr/>
            <p:nvPr/>
          </p:nvSpPr>
          <p:spPr>
            <a:xfrm>
              <a:off x="1200282" y="4548727"/>
              <a:ext cx="7954143" cy="385888"/>
            </a:xfrm>
            <a:custGeom>
              <a:avLst/>
              <a:gdLst/>
              <a:ahLst/>
              <a:cxnLst/>
              <a:rect l="l" t="t" r="r" b="b"/>
              <a:pathLst>
                <a:path w="48305" h="2348" extrusionOk="0">
                  <a:moveTo>
                    <a:pt x="24162" y="1"/>
                  </a:moveTo>
                  <a:cubicBezTo>
                    <a:pt x="10822" y="1"/>
                    <a:pt x="1" y="523"/>
                    <a:pt x="1" y="1174"/>
                  </a:cubicBezTo>
                  <a:cubicBezTo>
                    <a:pt x="1" y="1830"/>
                    <a:pt x="10822" y="2348"/>
                    <a:pt x="24162" y="2348"/>
                  </a:cubicBezTo>
                  <a:cubicBezTo>
                    <a:pt x="37506" y="2348"/>
                    <a:pt x="48304" y="1830"/>
                    <a:pt x="48304" y="1174"/>
                  </a:cubicBezTo>
                  <a:cubicBezTo>
                    <a:pt x="48304" y="523"/>
                    <a:pt x="37506" y="1"/>
                    <a:pt x="2416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40"/>
            <p:cNvSpPr/>
            <p:nvPr/>
          </p:nvSpPr>
          <p:spPr>
            <a:xfrm>
              <a:off x="-7204" y="1876586"/>
              <a:ext cx="3179846" cy="1235565"/>
            </a:xfrm>
            <a:custGeom>
              <a:avLst/>
              <a:gdLst/>
              <a:ahLst/>
              <a:cxnLst/>
              <a:rect l="l" t="t" r="r" b="b"/>
              <a:pathLst>
                <a:path w="19311" h="7518" extrusionOk="0">
                  <a:moveTo>
                    <a:pt x="2368" y="1"/>
                  </a:moveTo>
                  <a:cubicBezTo>
                    <a:pt x="1773" y="1"/>
                    <a:pt x="1171" y="149"/>
                    <a:pt x="634" y="416"/>
                  </a:cubicBezTo>
                  <a:cubicBezTo>
                    <a:pt x="421" y="531"/>
                    <a:pt x="209" y="665"/>
                    <a:pt x="1" y="799"/>
                  </a:cubicBezTo>
                  <a:lnTo>
                    <a:pt x="1" y="7518"/>
                  </a:lnTo>
                  <a:cubicBezTo>
                    <a:pt x="1" y="7518"/>
                    <a:pt x="8701" y="5420"/>
                    <a:pt x="19310" y="3729"/>
                  </a:cubicBezTo>
                  <a:cubicBezTo>
                    <a:pt x="19116" y="3170"/>
                    <a:pt x="18575" y="2726"/>
                    <a:pt x="18021" y="2477"/>
                  </a:cubicBezTo>
                  <a:cubicBezTo>
                    <a:pt x="17539" y="2269"/>
                    <a:pt x="17017" y="2170"/>
                    <a:pt x="16494" y="2170"/>
                  </a:cubicBezTo>
                  <a:cubicBezTo>
                    <a:pt x="15363" y="2170"/>
                    <a:pt x="14226" y="2634"/>
                    <a:pt x="13474" y="3475"/>
                  </a:cubicBezTo>
                  <a:cubicBezTo>
                    <a:pt x="13105" y="2052"/>
                    <a:pt x="11578" y="1160"/>
                    <a:pt x="10088" y="1160"/>
                  </a:cubicBezTo>
                  <a:cubicBezTo>
                    <a:pt x="10029" y="1160"/>
                    <a:pt x="9971" y="1162"/>
                    <a:pt x="9912" y="1164"/>
                  </a:cubicBezTo>
                  <a:cubicBezTo>
                    <a:pt x="8392" y="1243"/>
                    <a:pt x="7006" y="2112"/>
                    <a:pt x="5892" y="3151"/>
                  </a:cubicBezTo>
                  <a:cubicBezTo>
                    <a:pt x="5698" y="1705"/>
                    <a:pt x="4561" y="434"/>
                    <a:pt x="3138" y="88"/>
                  </a:cubicBezTo>
                  <a:cubicBezTo>
                    <a:pt x="2887" y="29"/>
                    <a:pt x="2628" y="1"/>
                    <a:pt x="23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40"/>
            <p:cNvSpPr/>
            <p:nvPr/>
          </p:nvSpPr>
          <p:spPr>
            <a:xfrm>
              <a:off x="-7204" y="2750427"/>
              <a:ext cx="9161631" cy="555330"/>
            </a:xfrm>
            <a:custGeom>
              <a:avLst/>
              <a:gdLst/>
              <a:ahLst/>
              <a:cxnLst/>
              <a:rect l="l" t="t" r="r" b="b"/>
              <a:pathLst>
                <a:path w="55638" h="3379" extrusionOk="0">
                  <a:moveTo>
                    <a:pt x="15264" y="1"/>
                  </a:moveTo>
                  <a:cubicBezTo>
                    <a:pt x="13174" y="1"/>
                    <a:pt x="11723" y="759"/>
                    <a:pt x="11723" y="759"/>
                  </a:cubicBezTo>
                  <a:cubicBezTo>
                    <a:pt x="11309" y="618"/>
                    <a:pt x="10916" y="561"/>
                    <a:pt x="10551" y="561"/>
                  </a:cubicBezTo>
                  <a:cubicBezTo>
                    <a:pt x="8908" y="561"/>
                    <a:pt x="7814" y="1720"/>
                    <a:pt x="7814" y="1720"/>
                  </a:cubicBezTo>
                  <a:cubicBezTo>
                    <a:pt x="7814" y="1720"/>
                    <a:pt x="7278" y="181"/>
                    <a:pt x="5735" y="84"/>
                  </a:cubicBezTo>
                  <a:cubicBezTo>
                    <a:pt x="5668" y="79"/>
                    <a:pt x="5601" y="77"/>
                    <a:pt x="5533" y="77"/>
                  </a:cubicBezTo>
                  <a:cubicBezTo>
                    <a:pt x="4050" y="77"/>
                    <a:pt x="2482" y="1240"/>
                    <a:pt x="2482" y="1240"/>
                  </a:cubicBezTo>
                  <a:lnTo>
                    <a:pt x="1692" y="814"/>
                  </a:lnTo>
                  <a:cubicBezTo>
                    <a:pt x="1544" y="738"/>
                    <a:pt x="1395" y="706"/>
                    <a:pt x="1248" y="706"/>
                  </a:cubicBezTo>
                  <a:cubicBezTo>
                    <a:pt x="591" y="706"/>
                    <a:pt x="1" y="1337"/>
                    <a:pt x="1" y="1337"/>
                  </a:cubicBezTo>
                  <a:lnTo>
                    <a:pt x="1" y="3337"/>
                  </a:lnTo>
                  <a:cubicBezTo>
                    <a:pt x="1" y="3337"/>
                    <a:pt x="9728" y="1499"/>
                    <a:pt x="18328" y="1499"/>
                  </a:cubicBezTo>
                  <a:cubicBezTo>
                    <a:pt x="20254" y="1499"/>
                    <a:pt x="22124" y="1591"/>
                    <a:pt x="23815" y="1817"/>
                  </a:cubicBezTo>
                  <a:cubicBezTo>
                    <a:pt x="33846" y="3166"/>
                    <a:pt x="45241" y="3379"/>
                    <a:pt x="51308" y="3379"/>
                  </a:cubicBezTo>
                  <a:lnTo>
                    <a:pt x="51326" y="3379"/>
                  </a:lnTo>
                  <a:lnTo>
                    <a:pt x="55637" y="3337"/>
                  </a:lnTo>
                  <a:lnTo>
                    <a:pt x="55637" y="1489"/>
                  </a:lnTo>
                  <a:cubicBezTo>
                    <a:pt x="55050" y="1456"/>
                    <a:pt x="54471" y="1441"/>
                    <a:pt x="53905" y="1441"/>
                  </a:cubicBezTo>
                  <a:cubicBezTo>
                    <a:pt x="48848" y="1441"/>
                    <a:pt x="44797" y="2626"/>
                    <a:pt x="44797" y="2626"/>
                  </a:cubicBezTo>
                  <a:cubicBezTo>
                    <a:pt x="44797" y="2626"/>
                    <a:pt x="44201" y="1720"/>
                    <a:pt x="42450" y="1489"/>
                  </a:cubicBezTo>
                  <a:cubicBezTo>
                    <a:pt x="42301" y="1471"/>
                    <a:pt x="42124" y="1463"/>
                    <a:pt x="41924" y="1463"/>
                  </a:cubicBezTo>
                  <a:cubicBezTo>
                    <a:pt x="39754" y="1463"/>
                    <a:pt x="34942" y="2432"/>
                    <a:pt x="34942" y="2432"/>
                  </a:cubicBezTo>
                  <a:cubicBezTo>
                    <a:pt x="34942" y="2432"/>
                    <a:pt x="34577" y="1914"/>
                    <a:pt x="33823" y="1877"/>
                  </a:cubicBezTo>
                  <a:cubicBezTo>
                    <a:pt x="33790" y="1875"/>
                    <a:pt x="33754" y="1874"/>
                    <a:pt x="33716" y="1874"/>
                  </a:cubicBezTo>
                  <a:cubicBezTo>
                    <a:pt x="32908" y="1874"/>
                    <a:pt x="31167" y="2279"/>
                    <a:pt x="31167" y="2279"/>
                  </a:cubicBezTo>
                  <a:cubicBezTo>
                    <a:pt x="31167" y="2279"/>
                    <a:pt x="27609" y="1434"/>
                    <a:pt x="25335" y="759"/>
                  </a:cubicBezTo>
                  <a:cubicBezTo>
                    <a:pt x="24815" y="605"/>
                    <a:pt x="24217" y="545"/>
                    <a:pt x="23605" y="545"/>
                  </a:cubicBezTo>
                  <a:cubicBezTo>
                    <a:pt x="21541" y="545"/>
                    <a:pt x="19310" y="1221"/>
                    <a:pt x="19310" y="1221"/>
                  </a:cubicBezTo>
                  <a:cubicBezTo>
                    <a:pt x="19310" y="1221"/>
                    <a:pt x="19195" y="468"/>
                    <a:pt x="16459" y="84"/>
                  </a:cubicBezTo>
                  <a:cubicBezTo>
                    <a:pt x="16043" y="26"/>
                    <a:pt x="15643" y="1"/>
                    <a:pt x="15264"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40"/>
            <p:cNvSpPr/>
            <p:nvPr/>
          </p:nvSpPr>
          <p:spPr>
            <a:xfrm>
              <a:off x="3533745" y="4564669"/>
              <a:ext cx="5383228" cy="300920"/>
            </a:xfrm>
            <a:custGeom>
              <a:avLst/>
              <a:gdLst/>
              <a:ahLst/>
              <a:cxnLst/>
              <a:rect l="l" t="t" r="r" b="b"/>
              <a:pathLst>
                <a:path w="32692" h="1831" extrusionOk="0">
                  <a:moveTo>
                    <a:pt x="16344" y="1"/>
                  </a:moveTo>
                  <a:cubicBezTo>
                    <a:pt x="7315" y="1"/>
                    <a:pt x="1" y="426"/>
                    <a:pt x="1" y="925"/>
                  </a:cubicBezTo>
                  <a:cubicBezTo>
                    <a:pt x="1" y="1424"/>
                    <a:pt x="7315" y="1830"/>
                    <a:pt x="16344" y="1830"/>
                  </a:cubicBezTo>
                  <a:cubicBezTo>
                    <a:pt x="25372" y="1830"/>
                    <a:pt x="32691" y="1424"/>
                    <a:pt x="32691" y="925"/>
                  </a:cubicBezTo>
                  <a:cubicBezTo>
                    <a:pt x="32691" y="426"/>
                    <a:pt x="25372" y="1"/>
                    <a:pt x="16344" y="1"/>
                  </a:cubicBezTo>
                  <a:close/>
                </a:path>
              </a:pathLst>
            </a:custGeom>
            <a:solidFill>
              <a:srgbClr val="F1B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40"/>
            <p:cNvSpPr/>
            <p:nvPr/>
          </p:nvSpPr>
          <p:spPr>
            <a:xfrm>
              <a:off x="5569001" y="4336882"/>
              <a:ext cx="3071826" cy="199189"/>
            </a:xfrm>
            <a:custGeom>
              <a:avLst/>
              <a:gdLst/>
              <a:ahLst/>
              <a:cxnLst/>
              <a:rect l="l" t="t" r="r" b="b"/>
              <a:pathLst>
                <a:path w="18655" h="1212" extrusionOk="0">
                  <a:moveTo>
                    <a:pt x="9339" y="1"/>
                  </a:moveTo>
                  <a:cubicBezTo>
                    <a:pt x="4178" y="1"/>
                    <a:pt x="1" y="269"/>
                    <a:pt x="1" y="615"/>
                  </a:cubicBezTo>
                  <a:cubicBezTo>
                    <a:pt x="1" y="943"/>
                    <a:pt x="4178" y="1211"/>
                    <a:pt x="9339" y="1211"/>
                  </a:cubicBezTo>
                  <a:cubicBezTo>
                    <a:pt x="14477" y="1211"/>
                    <a:pt x="18654" y="943"/>
                    <a:pt x="18654" y="615"/>
                  </a:cubicBezTo>
                  <a:cubicBezTo>
                    <a:pt x="18654" y="269"/>
                    <a:pt x="14477" y="1"/>
                    <a:pt x="9339"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40"/>
            <p:cNvSpPr/>
            <p:nvPr/>
          </p:nvSpPr>
          <p:spPr>
            <a:xfrm>
              <a:off x="3469855" y="3837263"/>
              <a:ext cx="146223" cy="31226"/>
            </a:xfrm>
            <a:custGeom>
              <a:avLst/>
              <a:gdLst/>
              <a:ahLst/>
              <a:cxnLst/>
              <a:rect l="l" t="t" r="r" b="b"/>
              <a:pathLst>
                <a:path w="888" h="190" extrusionOk="0">
                  <a:moveTo>
                    <a:pt x="444" y="0"/>
                  </a:moveTo>
                  <a:cubicBezTo>
                    <a:pt x="195" y="0"/>
                    <a:pt x="1" y="37"/>
                    <a:pt x="1" y="93"/>
                  </a:cubicBezTo>
                  <a:cubicBezTo>
                    <a:pt x="1" y="153"/>
                    <a:pt x="195" y="190"/>
                    <a:pt x="444" y="190"/>
                  </a:cubicBezTo>
                  <a:cubicBezTo>
                    <a:pt x="694" y="190"/>
                    <a:pt x="888" y="153"/>
                    <a:pt x="888" y="93"/>
                  </a:cubicBezTo>
                  <a:cubicBezTo>
                    <a:pt x="888" y="37"/>
                    <a:pt x="694" y="0"/>
                    <a:pt x="444"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40"/>
            <p:cNvSpPr/>
            <p:nvPr/>
          </p:nvSpPr>
          <p:spPr>
            <a:xfrm>
              <a:off x="4313762" y="4362028"/>
              <a:ext cx="133214" cy="35006"/>
            </a:xfrm>
            <a:custGeom>
              <a:avLst/>
              <a:gdLst/>
              <a:ahLst/>
              <a:cxnLst/>
              <a:rect l="l" t="t" r="r" b="b"/>
              <a:pathLst>
                <a:path w="809" h="213" extrusionOk="0">
                  <a:moveTo>
                    <a:pt x="402" y="0"/>
                  </a:moveTo>
                  <a:cubicBezTo>
                    <a:pt x="171" y="0"/>
                    <a:pt x="0" y="60"/>
                    <a:pt x="0" y="116"/>
                  </a:cubicBezTo>
                  <a:cubicBezTo>
                    <a:pt x="0" y="176"/>
                    <a:pt x="171" y="213"/>
                    <a:pt x="402" y="213"/>
                  </a:cubicBezTo>
                  <a:cubicBezTo>
                    <a:pt x="615" y="213"/>
                    <a:pt x="809" y="176"/>
                    <a:pt x="809" y="116"/>
                  </a:cubicBezTo>
                  <a:cubicBezTo>
                    <a:pt x="809" y="60"/>
                    <a:pt x="615" y="0"/>
                    <a:pt x="40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40"/>
            <p:cNvSpPr/>
            <p:nvPr/>
          </p:nvSpPr>
          <p:spPr>
            <a:xfrm>
              <a:off x="5200810" y="3491638"/>
              <a:ext cx="140130" cy="32048"/>
            </a:xfrm>
            <a:custGeom>
              <a:avLst/>
              <a:gdLst/>
              <a:ahLst/>
              <a:cxnLst/>
              <a:rect l="l" t="t" r="r" b="b"/>
              <a:pathLst>
                <a:path w="851" h="195" extrusionOk="0">
                  <a:moveTo>
                    <a:pt x="426" y="1"/>
                  </a:moveTo>
                  <a:cubicBezTo>
                    <a:pt x="195" y="1"/>
                    <a:pt x="1" y="42"/>
                    <a:pt x="1" y="98"/>
                  </a:cubicBezTo>
                  <a:cubicBezTo>
                    <a:pt x="1" y="158"/>
                    <a:pt x="195" y="195"/>
                    <a:pt x="426" y="195"/>
                  </a:cubicBezTo>
                  <a:cubicBezTo>
                    <a:pt x="657" y="195"/>
                    <a:pt x="851" y="158"/>
                    <a:pt x="851" y="98"/>
                  </a:cubicBezTo>
                  <a:cubicBezTo>
                    <a:pt x="851" y="42"/>
                    <a:pt x="657" y="1"/>
                    <a:pt x="42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40"/>
            <p:cNvSpPr/>
            <p:nvPr/>
          </p:nvSpPr>
          <p:spPr>
            <a:xfrm>
              <a:off x="1520555" y="3422612"/>
              <a:ext cx="101434" cy="28268"/>
            </a:xfrm>
            <a:custGeom>
              <a:avLst/>
              <a:gdLst/>
              <a:ahLst/>
              <a:cxnLst/>
              <a:rect l="l" t="t" r="r" b="b"/>
              <a:pathLst>
                <a:path w="616" h="172" extrusionOk="0">
                  <a:moveTo>
                    <a:pt x="310" y="0"/>
                  </a:moveTo>
                  <a:cubicBezTo>
                    <a:pt x="135" y="0"/>
                    <a:pt x="1" y="37"/>
                    <a:pt x="1" y="74"/>
                  </a:cubicBezTo>
                  <a:cubicBezTo>
                    <a:pt x="1" y="134"/>
                    <a:pt x="135" y="171"/>
                    <a:pt x="310" y="171"/>
                  </a:cubicBezTo>
                  <a:cubicBezTo>
                    <a:pt x="481" y="171"/>
                    <a:pt x="615" y="134"/>
                    <a:pt x="615" y="74"/>
                  </a:cubicBezTo>
                  <a:cubicBezTo>
                    <a:pt x="615" y="37"/>
                    <a:pt x="481" y="0"/>
                    <a:pt x="310"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40"/>
            <p:cNvSpPr/>
            <p:nvPr/>
          </p:nvSpPr>
          <p:spPr>
            <a:xfrm>
              <a:off x="3583968" y="3232789"/>
              <a:ext cx="76240" cy="25145"/>
            </a:xfrm>
            <a:custGeom>
              <a:avLst/>
              <a:gdLst/>
              <a:ahLst/>
              <a:cxnLst/>
              <a:rect l="l" t="t" r="r" b="b"/>
              <a:pathLst>
                <a:path w="463" h="153" extrusionOk="0">
                  <a:moveTo>
                    <a:pt x="232" y="0"/>
                  </a:moveTo>
                  <a:cubicBezTo>
                    <a:pt x="98" y="0"/>
                    <a:pt x="1" y="37"/>
                    <a:pt x="1" y="74"/>
                  </a:cubicBezTo>
                  <a:cubicBezTo>
                    <a:pt x="1" y="116"/>
                    <a:pt x="98" y="153"/>
                    <a:pt x="232" y="153"/>
                  </a:cubicBezTo>
                  <a:cubicBezTo>
                    <a:pt x="347" y="153"/>
                    <a:pt x="463" y="116"/>
                    <a:pt x="463" y="74"/>
                  </a:cubicBezTo>
                  <a:cubicBezTo>
                    <a:pt x="463" y="37"/>
                    <a:pt x="347" y="0"/>
                    <a:pt x="232"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40"/>
            <p:cNvSpPr/>
            <p:nvPr/>
          </p:nvSpPr>
          <p:spPr>
            <a:xfrm>
              <a:off x="7068767" y="4336882"/>
              <a:ext cx="79204" cy="13148"/>
            </a:xfrm>
            <a:custGeom>
              <a:avLst/>
              <a:gdLst/>
              <a:ahLst/>
              <a:cxnLst/>
              <a:rect l="l" t="t" r="r" b="b"/>
              <a:pathLst>
                <a:path w="481" h="80" extrusionOk="0">
                  <a:moveTo>
                    <a:pt x="250" y="1"/>
                  </a:moveTo>
                  <a:cubicBezTo>
                    <a:pt x="116" y="1"/>
                    <a:pt x="0" y="19"/>
                    <a:pt x="0" y="38"/>
                  </a:cubicBezTo>
                  <a:cubicBezTo>
                    <a:pt x="0" y="56"/>
                    <a:pt x="116" y="79"/>
                    <a:pt x="250" y="79"/>
                  </a:cubicBezTo>
                  <a:cubicBezTo>
                    <a:pt x="384" y="79"/>
                    <a:pt x="481" y="56"/>
                    <a:pt x="481" y="38"/>
                  </a:cubicBezTo>
                  <a:cubicBezTo>
                    <a:pt x="481" y="19"/>
                    <a:pt x="384" y="1"/>
                    <a:pt x="250"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40"/>
            <p:cNvSpPr/>
            <p:nvPr/>
          </p:nvSpPr>
          <p:spPr>
            <a:xfrm>
              <a:off x="7109768" y="5004466"/>
              <a:ext cx="101434" cy="28925"/>
            </a:xfrm>
            <a:custGeom>
              <a:avLst/>
              <a:gdLst/>
              <a:ahLst/>
              <a:cxnLst/>
              <a:rect l="l" t="t" r="r" b="b"/>
              <a:pathLst>
                <a:path w="616" h="176" extrusionOk="0">
                  <a:moveTo>
                    <a:pt x="306" y="0"/>
                  </a:moveTo>
                  <a:cubicBezTo>
                    <a:pt x="135" y="0"/>
                    <a:pt x="1" y="37"/>
                    <a:pt x="1" y="79"/>
                  </a:cubicBezTo>
                  <a:cubicBezTo>
                    <a:pt x="1" y="134"/>
                    <a:pt x="135" y="176"/>
                    <a:pt x="306" y="176"/>
                  </a:cubicBezTo>
                  <a:cubicBezTo>
                    <a:pt x="481" y="176"/>
                    <a:pt x="615" y="134"/>
                    <a:pt x="615" y="79"/>
                  </a:cubicBezTo>
                  <a:cubicBezTo>
                    <a:pt x="615" y="37"/>
                    <a:pt x="481" y="0"/>
                    <a:pt x="306" y="0"/>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40"/>
            <p:cNvSpPr/>
            <p:nvPr/>
          </p:nvSpPr>
          <p:spPr>
            <a:xfrm>
              <a:off x="5261736" y="5055249"/>
              <a:ext cx="120370" cy="44209"/>
            </a:xfrm>
            <a:custGeom>
              <a:avLst/>
              <a:gdLst/>
              <a:ahLst/>
              <a:cxnLst/>
              <a:rect l="l" t="t" r="r" b="b"/>
              <a:pathLst>
                <a:path w="731" h="269" extrusionOk="0">
                  <a:moveTo>
                    <a:pt x="365" y="1"/>
                  </a:moveTo>
                  <a:cubicBezTo>
                    <a:pt x="171" y="1"/>
                    <a:pt x="0" y="56"/>
                    <a:pt x="0" y="135"/>
                  </a:cubicBezTo>
                  <a:cubicBezTo>
                    <a:pt x="0" y="213"/>
                    <a:pt x="171" y="269"/>
                    <a:pt x="365" y="269"/>
                  </a:cubicBezTo>
                  <a:cubicBezTo>
                    <a:pt x="578" y="269"/>
                    <a:pt x="730" y="213"/>
                    <a:pt x="730" y="135"/>
                  </a:cubicBezTo>
                  <a:cubicBezTo>
                    <a:pt x="730" y="56"/>
                    <a:pt x="578" y="1"/>
                    <a:pt x="365"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40"/>
            <p:cNvSpPr/>
            <p:nvPr/>
          </p:nvSpPr>
          <p:spPr>
            <a:xfrm>
              <a:off x="5200810" y="4090031"/>
              <a:ext cx="99128" cy="32048"/>
            </a:xfrm>
            <a:custGeom>
              <a:avLst/>
              <a:gdLst/>
              <a:ahLst/>
              <a:cxnLst/>
              <a:rect l="l" t="t" r="r" b="b"/>
              <a:pathLst>
                <a:path w="602" h="195" extrusionOk="0">
                  <a:moveTo>
                    <a:pt x="292" y="1"/>
                  </a:moveTo>
                  <a:cubicBezTo>
                    <a:pt x="139" y="1"/>
                    <a:pt x="1" y="38"/>
                    <a:pt x="1" y="98"/>
                  </a:cubicBezTo>
                  <a:cubicBezTo>
                    <a:pt x="1" y="135"/>
                    <a:pt x="139" y="195"/>
                    <a:pt x="292" y="195"/>
                  </a:cubicBezTo>
                  <a:cubicBezTo>
                    <a:pt x="463" y="195"/>
                    <a:pt x="601" y="135"/>
                    <a:pt x="601" y="98"/>
                  </a:cubicBezTo>
                  <a:cubicBezTo>
                    <a:pt x="601" y="38"/>
                    <a:pt x="463" y="1"/>
                    <a:pt x="292"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40"/>
            <p:cNvSpPr/>
            <p:nvPr/>
          </p:nvSpPr>
          <p:spPr>
            <a:xfrm>
              <a:off x="4449940" y="3441512"/>
              <a:ext cx="89084" cy="28268"/>
            </a:xfrm>
            <a:custGeom>
              <a:avLst/>
              <a:gdLst/>
              <a:ahLst/>
              <a:cxnLst/>
              <a:rect l="l" t="t" r="r" b="b"/>
              <a:pathLst>
                <a:path w="541" h="172" extrusionOk="0">
                  <a:moveTo>
                    <a:pt x="268" y="1"/>
                  </a:moveTo>
                  <a:cubicBezTo>
                    <a:pt x="116" y="1"/>
                    <a:pt x="0" y="38"/>
                    <a:pt x="0" y="98"/>
                  </a:cubicBezTo>
                  <a:cubicBezTo>
                    <a:pt x="0" y="135"/>
                    <a:pt x="116" y="172"/>
                    <a:pt x="268" y="172"/>
                  </a:cubicBezTo>
                  <a:cubicBezTo>
                    <a:pt x="425" y="172"/>
                    <a:pt x="541" y="135"/>
                    <a:pt x="541" y="98"/>
                  </a:cubicBezTo>
                  <a:cubicBezTo>
                    <a:pt x="541" y="38"/>
                    <a:pt x="425" y="1"/>
                    <a:pt x="268"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40"/>
            <p:cNvSpPr/>
            <p:nvPr/>
          </p:nvSpPr>
          <p:spPr>
            <a:xfrm>
              <a:off x="1609639" y="3143877"/>
              <a:ext cx="50387" cy="22187"/>
            </a:xfrm>
            <a:custGeom>
              <a:avLst/>
              <a:gdLst/>
              <a:ahLst/>
              <a:cxnLst/>
              <a:rect l="l" t="t" r="r" b="b"/>
              <a:pathLst>
                <a:path w="306" h="135" extrusionOk="0">
                  <a:moveTo>
                    <a:pt x="153" y="1"/>
                  </a:moveTo>
                  <a:cubicBezTo>
                    <a:pt x="56" y="1"/>
                    <a:pt x="1" y="38"/>
                    <a:pt x="1" y="61"/>
                  </a:cubicBezTo>
                  <a:cubicBezTo>
                    <a:pt x="1" y="98"/>
                    <a:pt x="56" y="135"/>
                    <a:pt x="153" y="135"/>
                  </a:cubicBezTo>
                  <a:cubicBezTo>
                    <a:pt x="232" y="135"/>
                    <a:pt x="305" y="98"/>
                    <a:pt x="305" y="61"/>
                  </a:cubicBezTo>
                  <a:cubicBezTo>
                    <a:pt x="305" y="38"/>
                    <a:pt x="232" y="1"/>
                    <a:pt x="153"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40"/>
            <p:cNvSpPr/>
            <p:nvPr/>
          </p:nvSpPr>
          <p:spPr>
            <a:xfrm>
              <a:off x="7087703" y="3830360"/>
              <a:ext cx="101434" cy="29090"/>
            </a:xfrm>
            <a:custGeom>
              <a:avLst/>
              <a:gdLst/>
              <a:ahLst/>
              <a:cxnLst/>
              <a:rect l="l" t="t" r="r" b="b"/>
              <a:pathLst>
                <a:path w="616" h="177" extrusionOk="0">
                  <a:moveTo>
                    <a:pt x="306" y="1"/>
                  </a:moveTo>
                  <a:cubicBezTo>
                    <a:pt x="135" y="1"/>
                    <a:pt x="1" y="42"/>
                    <a:pt x="1" y="79"/>
                  </a:cubicBezTo>
                  <a:cubicBezTo>
                    <a:pt x="1" y="135"/>
                    <a:pt x="135" y="176"/>
                    <a:pt x="306" y="176"/>
                  </a:cubicBezTo>
                  <a:cubicBezTo>
                    <a:pt x="481" y="176"/>
                    <a:pt x="615" y="135"/>
                    <a:pt x="615" y="79"/>
                  </a:cubicBezTo>
                  <a:cubicBezTo>
                    <a:pt x="615" y="42"/>
                    <a:pt x="481" y="1"/>
                    <a:pt x="306" y="1"/>
                  </a:cubicBezTo>
                  <a:close/>
                </a:path>
              </a:pathLst>
            </a:custGeom>
            <a:solidFill>
              <a:srgbClr val="FFF7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986609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1388382"/>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5052291"/>
            <a:ext cx="12192000" cy="1805709"/>
          </a:xfrm>
          <a:prstGeom prst="rect">
            <a:avLst/>
          </a:prstGeom>
        </p:spPr>
      </p:pic>
      <p:pic>
        <p:nvPicPr>
          <p:cNvPr id="10" name="图片 9">
            <a:extLst>
              <a:ext uri="{FF2B5EF4-FFF2-40B4-BE49-F238E27FC236}">
                <a16:creationId xmlns:a16="http://schemas.microsoft.com/office/drawing/2014/main" id="{B992BF21-13BA-4B80-A633-4F2F2DB27D9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5284" y="3720663"/>
            <a:ext cx="3346753" cy="3137337"/>
          </a:xfrm>
          <a:prstGeom prst="rect">
            <a:avLst/>
          </a:prstGeom>
        </p:spPr>
      </p:pic>
      <p:pic>
        <p:nvPicPr>
          <p:cNvPr id="14" name="图片 13">
            <a:extLst>
              <a:ext uri="{FF2B5EF4-FFF2-40B4-BE49-F238E27FC236}">
                <a16:creationId xmlns:a16="http://schemas.microsoft.com/office/drawing/2014/main" id="{E0EC94D2-412D-4B93-BE91-46F66E7223C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6753" y="4081173"/>
            <a:ext cx="1152934" cy="1805710"/>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22" name="图片 21">
            <a:extLst>
              <a:ext uri="{FF2B5EF4-FFF2-40B4-BE49-F238E27FC236}">
                <a16:creationId xmlns:a16="http://schemas.microsoft.com/office/drawing/2014/main" id="{79180F61-54E6-47FA-B0F0-E2B3A61852D3}"/>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32672" t="92226" r="47585" b="-1804"/>
          <a:stretch/>
        </p:blipFill>
        <p:spPr>
          <a:xfrm>
            <a:off x="1396376" y="5030169"/>
            <a:ext cx="1424171" cy="1112312"/>
          </a:xfrm>
          <a:prstGeom prst="rect">
            <a:avLst/>
          </a:prstGeom>
        </p:spPr>
      </p:pic>
    </p:spTree>
    <p:extLst>
      <p:ext uri="{BB962C8B-B14F-4D97-AF65-F5344CB8AC3E}">
        <p14:creationId xmlns:p14="http://schemas.microsoft.com/office/powerpoint/2010/main" val="34078367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FFF6CC"/>
        </a:solidFill>
        <a:effectLst/>
      </p:bgPr>
    </p:bg>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297"/>
          <a:stretch/>
        </p:blipFill>
        <p:spPr>
          <a:xfrm flipH="1">
            <a:off x="8531" y="5783193"/>
            <a:ext cx="12192000" cy="1074808"/>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pic>
        <p:nvPicPr>
          <p:cNvPr id="15" name="图片 14">
            <a:extLst>
              <a:ext uri="{FF2B5EF4-FFF2-40B4-BE49-F238E27FC236}">
                <a16:creationId xmlns:a16="http://schemas.microsoft.com/office/drawing/2014/main" id="{DBE7EB23-E655-486D-9DDA-0CD8344DB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0" y="0"/>
            <a:ext cx="3022600" cy="6858000"/>
          </a:xfrm>
          <a:prstGeom prst="rect">
            <a:avLst/>
          </a:prstGeom>
        </p:spPr>
      </p:pic>
    </p:spTree>
    <p:extLst>
      <p:ext uri="{BB962C8B-B14F-4D97-AF65-F5344CB8AC3E}">
        <p14:creationId xmlns:p14="http://schemas.microsoft.com/office/powerpoint/2010/main" val="89315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1+#ppt_w/2"/>
                                          </p:val>
                                        </p:tav>
                                        <p:tav tm="100000">
                                          <p:val>
                                            <p:strVal val="#ppt_x"/>
                                          </p:val>
                                        </p:tav>
                                      </p:tavLst>
                                    </p:anim>
                                    <p:anim calcmode="lin" valueType="num">
                                      <p:cBhvr additive="base">
                                        <p:cTn id="1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3_空白">
    <p:bg>
      <p:bgPr>
        <a:solidFill>
          <a:srgbClr val="FFF6CC"/>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EA8F9944-DE86-4AD2-94C9-F7DDA7B5A49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2320323"/>
            <a:ext cx="2206785" cy="4076227"/>
          </a:xfrm>
          <a:prstGeom prst="rect">
            <a:avLst/>
          </a:prstGeom>
        </p:spPr>
      </p:pic>
      <p:sp>
        <p:nvSpPr>
          <p:cNvPr id="2" name="日期占位符 1">
            <a:extLst>
              <a:ext uri="{FF2B5EF4-FFF2-40B4-BE49-F238E27FC236}">
                <a16:creationId xmlns:a16="http://schemas.microsoft.com/office/drawing/2014/main" id="{7D0B6A2C-721C-4C23-BC94-05471F7EC63F}"/>
              </a:ext>
            </a:extLst>
          </p:cNvPr>
          <p:cNvSpPr>
            <a:spLocks noGrp="1"/>
          </p:cNvSpPr>
          <p:nvPr>
            <p:ph type="dt" sz="half" idx="10"/>
          </p:nvPr>
        </p:nvSpPr>
        <p:spPr>
          <a:xfrm>
            <a:off x="838200" y="6356350"/>
            <a:ext cx="2743200" cy="365125"/>
          </a:xfrm>
          <a:prstGeom prst="rect">
            <a:avLst/>
          </a:prstGeom>
        </p:spPr>
        <p:txBody>
          <a:bodyPr/>
          <a:lstStyle/>
          <a:p>
            <a:fld id="{BB8137CA-D131-4EF6-9B14-D9F7E276C745}"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90A11248-A531-4E1D-A28C-B5BA44A82D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DFCC5B9-7F39-46EA-8508-BB2EE87DACFF}"/>
              </a:ext>
            </a:extLst>
          </p:cNvPr>
          <p:cNvSpPr>
            <a:spLocks noGrp="1"/>
          </p:cNvSpPr>
          <p:nvPr>
            <p:ph type="sldNum" sz="quarter" idx="12"/>
          </p:nvPr>
        </p:nvSpPr>
        <p:spPr>
          <a:xfrm>
            <a:off x="8610600" y="6356350"/>
            <a:ext cx="2743200" cy="365125"/>
          </a:xfrm>
          <a:prstGeom prst="rect">
            <a:avLst/>
          </a:prstGeom>
        </p:spPr>
        <p:txBody>
          <a:bodyPr/>
          <a:lstStyle/>
          <a:p>
            <a:fld id="{F7755A1B-FC52-483B-B683-58CCB7978464}" type="slidenum">
              <a:rPr lang="zh-CN" altLang="en-US" smtClean="0"/>
              <a:t>‹#›</a:t>
            </a:fld>
            <a:endParaRPr lang="zh-CN" altLang="en-US"/>
          </a:p>
        </p:txBody>
      </p:sp>
      <p:pic>
        <p:nvPicPr>
          <p:cNvPr id="8" name="图片 7">
            <a:extLst>
              <a:ext uri="{FF2B5EF4-FFF2-40B4-BE49-F238E27FC236}">
                <a16:creationId xmlns:a16="http://schemas.microsoft.com/office/drawing/2014/main" id="{74BA15D2-7638-4200-97E4-DFE4F97D7ED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37416"/>
          <a:stretch/>
        </p:blipFill>
        <p:spPr>
          <a:xfrm flipH="1">
            <a:off x="0" y="5727903"/>
            <a:ext cx="12192000" cy="1130097"/>
          </a:xfrm>
          <a:prstGeom prst="rect">
            <a:avLst/>
          </a:prstGeom>
        </p:spPr>
      </p:pic>
      <p:pic>
        <p:nvPicPr>
          <p:cNvPr id="16" name="图片 15">
            <a:extLst>
              <a:ext uri="{FF2B5EF4-FFF2-40B4-BE49-F238E27FC236}">
                <a16:creationId xmlns:a16="http://schemas.microsoft.com/office/drawing/2014/main" id="{A3337BCD-86CC-4A8D-B8CA-7D83B98572F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29964" y="-2505"/>
            <a:ext cx="3370567" cy="6858000"/>
          </a:xfrm>
          <a:prstGeom prst="rect">
            <a:avLst/>
          </a:prstGeom>
        </p:spPr>
      </p:pic>
    </p:spTree>
    <p:extLst>
      <p:ext uri="{BB962C8B-B14F-4D97-AF65-F5344CB8AC3E}">
        <p14:creationId xmlns:p14="http://schemas.microsoft.com/office/powerpoint/2010/main" val="3625453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14" name="标题 9">
            <a:extLst>
              <a:ext uri="{FF2B5EF4-FFF2-40B4-BE49-F238E27FC236}">
                <a16:creationId xmlns:a16="http://schemas.microsoft.com/office/drawing/2014/main" id="{18B2922A-4CAE-42B2-AEB9-B51BDF0E3D8B}"/>
              </a:ext>
            </a:extLst>
          </p:cNvPr>
          <p:cNvSpPr>
            <a:spLocks noGrp="1"/>
          </p:cNvSpPr>
          <p:nvPr>
            <p:ph type="title" hasCustomPrompt="1"/>
          </p:nvPr>
        </p:nvSpPr>
        <p:spPr>
          <a:xfrm>
            <a:off x="3818667" y="2675211"/>
            <a:ext cx="4514057" cy="1354217"/>
          </a:xfrm>
          <a:prstGeom prst="rect">
            <a:avLst/>
          </a:prstGeom>
          <a:noFill/>
        </p:spPr>
        <p:txBody>
          <a:bodyPr vert="horz" wrap="none" lIns="0" tIns="0" rIns="0" bIns="0" rtlCol="0">
            <a:spAutoFit/>
          </a:bodyPr>
          <a:lstStyle>
            <a:lvl1pPr>
              <a:lnSpc>
                <a:spcPct val="100000"/>
              </a:lnSpc>
              <a:defRPr lang="zh-CN" altLang="en-US" sz="8800">
                <a:blipFill dpi="0" rotWithShape="1">
                  <a:blip r:embed="rId2"/>
                  <a:srcRect/>
                  <a:stretch>
                    <a:fillRect/>
                  </a:stretch>
                </a:blipFill>
                <a:latin typeface="+mn-lt"/>
                <a:ea typeface="+mn-ea"/>
                <a:cs typeface="+mn-cs"/>
              </a:defRPr>
            </a:lvl1pPr>
          </a:lstStyle>
          <a:p>
            <a:pPr marL="0" lvl="0" algn="ctr"/>
            <a:r>
              <a:rPr lang="zh-CN" altLang="en-US" dirty="0"/>
              <a:t>编辑标题</a:t>
            </a:r>
          </a:p>
        </p:txBody>
      </p:sp>
      <p:sp>
        <p:nvSpPr>
          <p:cNvPr id="21" name="文本占位符 20">
            <a:extLst>
              <a:ext uri="{FF2B5EF4-FFF2-40B4-BE49-F238E27FC236}">
                <a16:creationId xmlns:a16="http://schemas.microsoft.com/office/drawing/2014/main" id="{381B52A8-16E7-40E6-837E-98A6E856BAF3}"/>
              </a:ext>
            </a:extLst>
          </p:cNvPr>
          <p:cNvSpPr>
            <a:spLocks noGrp="1"/>
          </p:cNvSpPr>
          <p:nvPr>
            <p:ph type="body" sz="quarter" idx="10" hasCustomPrompt="1"/>
          </p:nvPr>
        </p:nvSpPr>
        <p:spPr>
          <a:xfrm>
            <a:off x="3292911" y="2063308"/>
            <a:ext cx="2257029" cy="609398"/>
          </a:xfrm>
          <a:prstGeom prst="rect">
            <a:avLst/>
          </a:prstGeom>
          <a:noFill/>
        </p:spPr>
        <p:txBody>
          <a:bodyPr vert="horz" wrap="none" lIns="0" tIns="0" rIns="0" bIns="0" rtlCol="0" anchor="ctr" anchorCtr="0">
            <a:spAutoFit/>
          </a:bodyPr>
          <a:lstStyle>
            <a:lvl1pPr marL="0" indent="0">
              <a:buNone/>
              <a:defRPr lang="zh-CN" altLang="en-US" sz="4400" dirty="0" smtClean="0">
                <a:blipFill dpi="0" rotWithShape="1">
                  <a:blip r:embed="rId2"/>
                  <a:srcRect/>
                  <a:stretch>
                    <a:fillRect/>
                  </a:stretch>
                </a:blipFill>
              </a:defRPr>
            </a:lvl1pPr>
            <a:lvl2pPr marL="228600" indent="0">
              <a:buNone/>
              <a:defRPr lang="zh-CN" altLang="en-US" sz="1800" dirty="0" smtClean="0"/>
            </a:lvl2pPr>
            <a:lvl3pPr marL="685800" indent="0">
              <a:buNone/>
              <a:defRPr lang="zh-CN" altLang="en-US" sz="1800" dirty="0" smtClean="0"/>
            </a:lvl3pPr>
            <a:lvl4pPr marL="1143000" indent="0">
              <a:buNone/>
              <a:defRPr lang="zh-CN" altLang="en-US" dirty="0" smtClean="0"/>
            </a:lvl4pPr>
            <a:lvl5pPr marL="1600200" indent="0">
              <a:buNone/>
              <a:defRPr lang="zh-CN" altLang="en-US" dirty="0"/>
            </a:lvl5pPr>
          </a:lstStyle>
          <a:p>
            <a:pPr marL="0" lvl="0" algn="ctr"/>
            <a:r>
              <a:rPr lang="zh-CN" altLang="en-US" dirty="0"/>
              <a:t>编辑文本</a:t>
            </a:r>
          </a:p>
        </p:txBody>
      </p:sp>
      <p:pic>
        <p:nvPicPr>
          <p:cNvPr id="4" name="图片 3">
            <a:extLst>
              <a:ext uri="{FF2B5EF4-FFF2-40B4-BE49-F238E27FC236}">
                <a16:creationId xmlns:a16="http://schemas.microsoft.com/office/drawing/2014/main" id="{62487353-1357-4557-8854-4CA1ABF42F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7247"/>
          <a:stretch/>
        </p:blipFill>
        <p:spPr>
          <a:xfrm flipH="1">
            <a:off x="0" y="5183147"/>
            <a:ext cx="12192000" cy="1674853"/>
          </a:xfrm>
          <a:prstGeom prst="rect">
            <a:avLst/>
          </a:prstGeom>
        </p:spPr>
      </p:pic>
      <p:pic>
        <p:nvPicPr>
          <p:cNvPr id="5" name="图片 4">
            <a:extLst>
              <a:ext uri="{FF2B5EF4-FFF2-40B4-BE49-F238E27FC236}">
                <a16:creationId xmlns:a16="http://schemas.microsoft.com/office/drawing/2014/main" id="{DE761E45-BA35-4B9F-AB83-B00B1A26B6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 y="-2505"/>
            <a:ext cx="4419601" cy="6858000"/>
          </a:xfrm>
          <a:prstGeom prst="rect">
            <a:avLst/>
          </a:prstGeom>
        </p:spPr>
      </p:pic>
      <p:pic>
        <p:nvPicPr>
          <p:cNvPr id="6" name="图片 5">
            <a:extLst>
              <a:ext uri="{FF2B5EF4-FFF2-40B4-BE49-F238E27FC236}">
                <a16:creationId xmlns:a16="http://schemas.microsoft.com/office/drawing/2014/main" id="{BDBE9691-909B-4456-845E-54A0E23C5085}"/>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0" y="1892300"/>
            <a:ext cx="2688327" cy="4965700"/>
          </a:xfrm>
          <a:prstGeom prst="rect">
            <a:avLst/>
          </a:prstGeom>
        </p:spPr>
      </p:pic>
      <p:pic>
        <p:nvPicPr>
          <p:cNvPr id="7" name="图片 6">
            <a:extLst>
              <a:ext uri="{FF2B5EF4-FFF2-40B4-BE49-F238E27FC236}">
                <a16:creationId xmlns:a16="http://schemas.microsoft.com/office/drawing/2014/main" id="{FCC80D43-5294-49DF-A057-9996C3DFC42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flipH="1">
            <a:off x="8724900" y="466742"/>
            <a:ext cx="3467100" cy="6404197"/>
          </a:xfrm>
          <a:prstGeom prst="rect">
            <a:avLst/>
          </a:prstGeom>
        </p:spPr>
      </p:pic>
      <p:pic>
        <p:nvPicPr>
          <p:cNvPr id="8" name="图片 7">
            <a:extLst>
              <a:ext uri="{FF2B5EF4-FFF2-40B4-BE49-F238E27FC236}">
                <a16:creationId xmlns:a16="http://schemas.microsoft.com/office/drawing/2014/main" id="{24D2B441-A4F6-47D1-AF52-612F920244B2}"/>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41066"/>
          <a:stretch/>
        </p:blipFill>
        <p:spPr>
          <a:xfrm>
            <a:off x="7264399" y="0"/>
            <a:ext cx="2514021" cy="3560181"/>
          </a:xfrm>
          <a:prstGeom prst="rect">
            <a:avLst/>
          </a:prstGeom>
        </p:spPr>
      </p:pic>
      <p:pic>
        <p:nvPicPr>
          <p:cNvPr id="9" name="图片 8">
            <a:extLst>
              <a:ext uri="{FF2B5EF4-FFF2-40B4-BE49-F238E27FC236}">
                <a16:creationId xmlns:a16="http://schemas.microsoft.com/office/drawing/2014/main" id="{2C02EA58-4744-40A3-A3D5-EF9906A4318A}"/>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r="62080"/>
          <a:stretch/>
        </p:blipFill>
        <p:spPr>
          <a:xfrm rot="19341026">
            <a:off x="2244379" y="1735776"/>
            <a:ext cx="1512786" cy="3329503"/>
          </a:xfrm>
          <a:prstGeom prst="rect">
            <a:avLst/>
          </a:prstGeom>
        </p:spPr>
      </p:pic>
      <p:pic>
        <p:nvPicPr>
          <p:cNvPr id="12" name="图片 11">
            <a:extLst>
              <a:ext uri="{FF2B5EF4-FFF2-40B4-BE49-F238E27FC236}">
                <a16:creationId xmlns:a16="http://schemas.microsoft.com/office/drawing/2014/main" id="{0AA062BD-28D3-4735-B50D-464540D9CE5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542" r="82287" b="90422"/>
          <a:stretch/>
        </p:blipFill>
        <p:spPr>
          <a:xfrm>
            <a:off x="2777142" y="466742"/>
            <a:ext cx="927100" cy="942306"/>
          </a:xfrm>
          <a:prstGeom prst="rect">
            <a:avLst/>
          </a:prstGeom>
        </p:spPr>
      </p:pic>
      <p:pic>
        <p:nvPicPr>
          <p:cNvPr id="13" name="图片 12">
            <a:extLst>
              <a:ext uri="{FF2B5EF4-FFF2-40B4-BE49-F238E27FC236}">
                <a16:creationId xmlns:a16="http://schemas.microsoft.com/office/drawing/2014/main" id="{B69872C6-575A-4352-9891-D7736309974F}"/>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0" t="16523" r="80237" b="73899"/>
          <a:stretch/>
        </p:blipFill>
        <p:spPr>
          <a:xfrm>
            <a:off x="5590191" y="949994"/>
            <a:ext cx="1206500" cy="942306"/>
          </a:xfrm>
          <a:prstGeom prst="rect">
            <a:avLst/>
          </a:prstGeom>
        </p:spPr>
      </p:pic>
      <p:pic>
        <p:nvPicPr>
          <p:cNvPr id="15" name="图片 14">
            <a:extLst>
              <a:ext uri="{FF2B5EF4-FFF2-40B4-BE49-F238E27FC236}">
                <a16:creationId xmlns:a16="http://schemas.microsoft.com/office/drawing/2014/main" id="{87CB72BD-CF0D-4E93-8349-EEDDDC999CD4}"/>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32672" t="92226" r="47585" b="-1804"/>
          <a:stretch/>
        </p:blipFill>
        <p:spPr>
          <a:xfrm>
            <a:off x="7060316" y="4474591"/>
            <a:ext cx="1424171" cy="1112312"/>
          </a:xfrm>
          <a:prstGeom prst="rect">
            <a:avLst/>
          </a:prstGeom>
        </p:spPr>
      </p:pic>
    </p:spTree>
    <p:extLst>
      <p:ext uri="{BB962C8B-B14F-4D97-AF65-F5344CB8AC3E}">
        <p14:creationId xmlns:p14="http://schemas.microsoft.com/office/powerpoint/2010/main" val="140304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1+#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4" decel="10000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000" fill="hold"/>
                                        <p:tgtEl>
                                          <p:spTgt spid="4"/>
                                        </p:tgtEl>
                                        <p:attrNameLst>
                                          <p:attrName>ppt_x</p:attrName>
                                        </p:attrNameLst>
                                      </p:cBhvr>
                                      <p:tavLst>
                                        <p:tav tm="0">
                                          <p:val>
                                            <p:strVal val="#ppt_x"/>
                                          </p:val>
                                        </p:tav>
                                        <p:tav tm="100000">
                                          <p:val>
                                            <p:strVal val="#ppt_x"/>
                                          </p:val>
                                        </p:tav>
                                      </p:tavLst>
                                    </p:anim>
                                    <p:anim calcmode="lin" valueType="num">
                                      <p:cBhvr additive="base">
                                        <p:cTn id="20" dur="1000" fill="hold"/>
                                        <p:tgtEl>
                                          <p:spTgt spid="4"/>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5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50" presetClass="entr" presetSubtype="0" decel="100000" fill="hold" grpId="0" nodeType="withEffect">
                                  <p:stCondLst>
                                    <p:cond delay="75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0" presetClass="entr" presetSubtype="0" decel="100000" fill="hold" grpId="0" nodeType="withEffect">
                                  <p:stCondLst>
                                    <p:cond delay="750"/>
                                  </p:stCondLst>
                                  <p:childTnLst>
                                    <p:set>
                                      <p:cBhvr>
                                        <p:cTn id="33" dur="1" fill="hold">
                                          <p:stCondLst>
                                            <p:cond delay="0"/>
                                          </p:stCondLst>
                                        </p:cTn>
                                        <p:tgtEl>
                                          <p:spTgt spid="21"/>
                                        </p:tgtEl>
                                        <p:attrNameLst>
                                          <p:attrName>style.visibility</p:attrName>
                                        </p:attrNameLst>
                                      </p:cBhvr>
                                      <p:to>
                                        <p:strVal val="visible"/>
                                      </p:to>
                                    </p:set>
                                    <p:anim calcmode="lin" valueType="num">
                                      <p:cBhvr>
                                        <p:cTn id="34" dur="1000" fill="hold"/>
                                        <p:tgtEl>
                                          <p:spTgt spid="21"/>
                                        </p:tgtEl>
                                        <p:attrNameLst>
                                          <p:attrName>ppt_w</p:attrName>
                                        </p:attrNameLst>
                                      </p:cBhvr>
                                      <p:tavLst>
                                        <p:tav tm="0">
                                          <p:val>
                                            <p:strVal val="#ppt_w+.3"/>
                                          </p:val>
                                        </p:tav>
                                        <p:tav tm="100000">
                                          <p:val>
                                            <p:strVal val="#ppt_w"/>
                                          </p:val>
                                        </p:tav>
                                      </p:tavLst>
                                    </p:anim>
                                    <p:anim calcmode="lin" valueType="num">
                                      <p:cBhvr>
                                        <p:cTn id="35" dur="1000" fill="hold"/>
                                        <p:tgtEl>
                                          <p:spTgt spid="21"/>
                                        </p:tgtEl>
                                        <p:attrNameLst>
                                          <p:attrName>ppt_h</p:attrName>
                                        </p:attrNameLst>
                                      </p:cBhvr>
                                      <p:tavLst>
                                        <p:tav tm="0">
                                          <p:val>
                                            <p:strVal val="#ppt_h"/>
                                          </p:val>
                                        </p:tav>
                                        <p:tav tm="100000">
                                          <p:val>
                                            <p:strVal val="#ppt_h"/>
                                          </p:val>
                                        </p:tav>
                                      </p:tavLst>
                                    </p:anim>
                                    <p:animEffect transition="in" filter="fade">
                                      <p:cBhvr>
                                        <p:cTn id="36" dur="1000"/>
                                        <p:tgtEl>
                                          <p:spTgt spid="21"/>
                                        </p:tgtEl>
                                      </p:cBhvr>
                                    </p:animEffect>
                                  </p:childTnLst>
                                </p:cTn>
                              </p:par>
                              <p:par>
                                <p:cTn id="37" presetID="10" presetClass="entr" presetSubtype="0" fill="hold" nodeType="withEffect">
                                  <p:stCondLst>
                                    <p:cond delay="125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ntr" presetSubtype="0" fill="hold" nodeType="withEffect">
                                  <p:stCondLst>
                                    <p:cond delay="125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nodeType="withEffect">
                                  <p:stCondLst>
                                    <p:cond delay="125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tmplLst>
          <p:tmpl>
            <p:tnLst>
              <p:par>
                <p:cTn presetID="50" presetClass="entr" presetSubtype="0" decel="10000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 calcmode="lin" valueType="num">
                      <p:cBhvr>
                        <p:cTn dur="1000" fill="hold"/>
                        <p:tgtEl>
                          <p:spTgt spid="21"/>
                        </p:tgtEl>
                        <p:attrNameLst>
                          <p:attrName>ppt_w</p:attrName>
                        </p:attrNameLst>
                      </p:cBhvr>
                      <p:tavLst>
                        <p:tav tm="0">
                          <p:val>
                            <p:strVal val="#ppt_w+.3"/>
                          </p:val>
                        </p:tav>
                        <p:tav tm="100000">
                          <p:val>
                            <p:strVal val="#ppt_w"/>
                          </p:val>
                        </p:tav>
                      </p:tavLst>
                    </p:anim>
                    <p:anim calcmode="lin" valueType="num">
                      <p:cBhvr>
                        <p:cTn dur="1000" fill="hold"/>
                        <p:tgtEl>
                          <p:spTgt spid="21"/>
                        </p:tgtEl>
                        <p:attrNameLst>
                          <p:attrName>ppt_h</p:attrName>
                        </p:attrNameLst>
                      </p:cBhvr>
                      <p:tavLst>
                        <p:tav tm="0">
                          <p:val>
                            <p:strVal val="#ppt_h"/>
                          </p:val>
                        </p:tav>
                        <p:tav tm="100000">
                          <p:val>
                            <p:strVal val="#ppt_h"/>
                          </p:val>
                        </p:tav>
                      </p:tavLst>
                    </p:anim>
                    <p:animEffect transition="in" filter="fade">
                      <p:cBhvr>
                        <p:cTn dur="1000"/>
                        <p:tgtEl>
                          <p:spTgt spid="21"/>
                        </p:tgtEl>
                      </p:cBhvr>
                    </p:animEffect>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1D9823-9087-4703-9A44-A3AAC1D332C5}"/>
              </a:ext>
            </a:extLst>
          </p:cNvPr>
          <p:cNvSpPr>
            <a:spLocks noGrp="1"/>
          </p:cNvSpPr>
          <p:nvPr userDrawn="1">
            <p:ph type="title" hasCustomPrompt="1"/>
          </p:nvPr>
        </p:nvSpPr>
        <p:spPr>
          <a:xfrm>
            <a:off x="1013103" y="160113"/>
            <a:ext cx="2544286" cy="729430"/>
          </a:xfrm>
          <a:prstGeom prst="rect">
            <a:avLst/>
          </a:prstGeom>
        </p:spPr>
        <p:txBody>
          <a:bodyPr vert="horz" wrap="none">
            <a:spAutoFit/>
          </a:bodyPr>
          <a:lstStyle>
            <a:lvl1pPr algn="l">
              <a:defRPr sz="4600">
                <a:blipFill>
                  <a:blip r:embed="rId2"/>
                  <a:stretch>
                    <a:fillRect/>
                  </a:stretch>
                </a:blipFill>
              </a:defRPr>
            </a:lvl1pPr>
          </a:lstStyle>
          <a:p>
            <a:r>
              <a:rPr lang="zh-CN" altLang="en-US" dirty="0"/>
              <a:t>编辑标题</a:t>
            </a:r>
          </a:p>
        </p:txBody>
      </p:sp>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109717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28197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119F2D9-B175-41FB-99B9-2303555F3BC6}"/>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b="49193"/>
          <a:stretch/>
        </p:blipFill>
        <p:spPr>
          <a:xfrm rot="5400000">
            <a:off x="-50479" y="50477"/>
            <a:ext cx="1320801" cy="1219849"/>
          </a:xfrm>
          <a:prstGeom prst="rect">
            <a:avLst/>
          </a:prstGeom>
        </p:spPr>
      </p:pic>
      <p:pic>
        <p:nvPicPr>
          <p:cNvPr id="5" name="图片 4">
            <a:extLst>
              <a:ext uri="{FF2B5EF4-FFF2-40B4-BE49-F238E27FC236}">
                <a16:creationId xmlns:a16="http://schemas.microsoft.com/office/drawing/2014/main" id="{A642EB11-E1E2-43C6-8768-17F07A22697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flipH="1">
            <a:off x="9307084" y="1562100"/>
            <a:ext cx="2884916" cy="5328825"/>
          </a:xfrm>
          <a:prstGeom prst="rect">
            <a:avLst/>
          </a:prstGeom>
        </p:spPr>
      </p:pic>
      <p:sp>
        <p:nvSpPr>
          <p:cNvPr id="6" name="矩形 5">
            <a:extLst>
              <a:ext uri="{FF2B5EF4-FFF2-40B4-BE49-F238E27FC236}">
                <a16:creationId xmlns:a16="http://schemas.microsoft.com/office/drawing/2014/main" id="{F0527EAB-2449-480D-88D2-85807371536A}"/>
              </a:ext>
            </a:extLst>
          </p:cNvPr>
          <p:cNvSpPr/>
          <p:nvPr userDrawn="1"/>
        </p:nvSpPr>
        <p:spPr>
          <a:xfrm>
            <a:off x="6261100" y="749300"/>
            <a:ext cx="5930900" cy="6108700"/>
          </a:xfrm>
          <a:prstGeom prst="rect">
            <a:avLst/>
          </a:prstGeom>
          <a:solidFill>
            <a:srgbClr val="FFF6CC">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604071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391395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4161565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7346120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1912475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202950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1891226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5032578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21301165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458103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2324854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876661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35443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5492736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57553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9226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0804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87601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9CB16C0-AA23-43ED-B5E0-E240E507E69D}" type="datetimeFigureOut">
              <a:rPr lang="vi-VN" smtClean="0"/>
              <a:t>10/12/2023</a:t>
            </a:fld>
            <a:endParaRPr lang="vi-VN"/>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46709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theme" Target="../theme/theme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5.xml"/><Relationship Id="rId7" Type="http://schemas.openxmlformats.org/officeDocument/2006/relationships/theme" Target="../theme/theme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4"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image" Target="../media/image17.jpeg"/><Relationship Id="rId2" Type="http://schemas.openxmlformats.org/officeDocument/2006/relationships/slideLayout" Target="../slideLayouts/slideLayout70.xml"/><Relationship Id="rId16" Type="http://schemas.openxmlformats.org/officeDocument/2006/relationships/theme" Target="../theme/theme5.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B6D30056-9730-4B8A-8CB8-17A2C64A1D4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52575" y="104775"/>
            <a:ext cx="1181100" cy="1181100"/>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3D7C7C85-CB6A-F1A5-B235-0F8922A967D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634662" y="9386439"/>
            <a:ext cx="1181100" cy="1181100"/>
          </a:xfrm>
          <a:prstGeom prst="rect">
            <a:avLst/>
          </a:prstGeom>
        </p:spPr>
      </p:pic>
      <p:pic>
        <p:nvPicPr>
          <p:cNvPr id="5" name="Picture 4" descr="A white circle with leaves and blue text&#10;&#10;Description automatically generated">
            <a:extLst>
              <a:ext uri="{FF2B5EF4-FFF2-40B4-BE49-F238E27FC236}">
                <a16:creationId xmlns:a16="http://schemas.microsoft.com/office/drawing/2014/main" id="{83967209-750E-5E7A-EA13-FB356D9E09C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733434" y="1603406"/>
            <a:ext cx="1181100" cy="1181100"/>
          </a:xfrm>
          <a:prstGeom prst="rect">
            <a:avLst/>
          </a:prstGeom>
        </p:spPr>
      </p:pic>
    </p:spTree>
    <p:extLst>
      <p:ext uri="{BB962C8B-B14F-4D97-AF65-F5344CB8AC3E}">
        <p14:creationId xmlns:p14="http://schemas.microsoft.com/office/powerpoint/2010/main" val="69794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F5CF79-AC32-4532-A054-80AAB82C173F}" type="datetimeFigureOut">
              <a:rPr lang="en-US" smtClean="0"/>
              <a:t>12/10/2023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90C49-5BBB-4DB3-896F-F7E31D8E0F04}" type="slidenum">
              <a:rPr lang="en-US" smtClean="0"/>
              <a:t>‹#›</a:t>
            </a:fld>
            <a:endParaRPr lang="en-US"/>
          </a:p>
        </p:txBody>
      </p:sp>
    </p:spTree>
    <p:extLst>
      <p:ext uri="{BB962C8B-B14F-4D97-AF65-F5344CB8AC3E}">
        <p14:creationId xmlns:p14="http://schemas.microsoft.com/office/powerpoint/2010/main" val="13707340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B2EBFF"/>
            </a:gs>
            <a:gs pos="100000">
              <a:schemeClr val="lt1"/>
            </a:gs>
          </a:gsLst>
          <a:lin ang="5400700"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6368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Fredoka One"/>
              <a:buNone/>
              <a:defRPr sz="30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60000" y="1536633"/>
            <a:ext cx="10272000" cy="4601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1pPr>
            <a:lvl2pPr marL="914400" lvl="1"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rtl="0">
              <a:lnSpc>
                <a:spcPct val="100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2968988341"/>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 id="2147483712" r:id="rId27"/>
    <p:sldLayoutId id="2147483713" r:id="rId28"/>
    <p:sldLayoutId id="2147483714" r:id="rId29"/>
    <p:sldLayoutId id="2147483715" r:id="rId30"/>
    <p:sldLayoutId id="2147483716" r:id="rId31"/>
    <p:sldLayoutId id="2147483717" r:id="rId32"/>
    <p:sldLayoutId id="2147483718" r:id="rId33"/>
    <p:sldLayoutId id="2147483719" r:id="rId34"/>
    <p:sldLayoutId id="2147483720" r:id="rId35"/>
    <p:sldLayoutId id="2147483721" r:id="rId36"/>
    <p:sldLayoutId id="2147483722" r:id="rId37"/>
    <p:sldLayoutId id="2147483723" r:id="rId38"/>
    <p:sldLayoutId id="2147483724"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6C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683267"/>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82850984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7.jpg"/><Relationship Id="rId1" Type="http://schemas.openxmlformats.org/officeDocument/2006/relationships/slideLayout" Target="../slideLayouts/slideLayout3.xml"/><Relationship Id="rId6" Type="http://schemas.openxmlformats.org/officeDocument/2006/relationships/image" Target="../media/image60.png"/><Relationship Id="rId5" Type="http://schemas.microsoft.com/office/2007/relationships/hdphoto" Target="../media/hdphoto15.wdp"/><Relationship Id="rId4" Type="http://schemas.openxmlformats.org/officeDocument/2006/relationships/image" Target="../media/image59.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microsoft.com/office/2007/relationships/hdphoto" Target="../media/hdphoto17.wdp"/><Relationship Id="rId5" Type="http://schemas.openxmlformats.org/officeDocument/2006/relationships/image" Target="../media/image64.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2.jpg"/><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5.wdp"/><Relationship Id="rId18" Type="http://schemas.openxmlformats.org/officeDocument/2006/relationships/image" Target="../media/image35.png"/><Relationship Id="rId26" Type="http://schemas.openxmlformats.org/officeDocument/2006/relationships/slide" Target="slide7.xml"/><Relationship Id="rId3" Type="http://schemas.openxmlformats.org/officeDocument/2006/relationships/image" Target="../media/image27.jpeg"/><Relationship Id="rId21" Type="http://schemas.openxmlformats.org/officeDocument/2006/relationships/image" Target="../media/image36.png"/><Relationship Id="rId7" Type="http://schemas.microsoft.com/office/2007/relationships/hdphoto" Target="../media/hdphoto2.wdp"/><Relationship Id="rId12" Type="http://schemas.openxmlformats.org/officeDocument/2006/relationships/image" Target="../media/image32.png"/><Relationship Id="rId17" Type="http://schemas.microsoft.com/office/2007/relationships/hdphoto" Target="../media/hdphoto7.wdp"/><Relationship Id="rId25" Type="http://schemas.openxmlformats.org/officeDocument/2006/relationships/slide" Target="slide6.xml"/><Relationship Id="rId2" Type="http://schemas.openxmlformats.org/officeDocument/2006/relationships/notesSlide" Target="../notesSlides/notesSlide2.xml"/><Relationship Id="rId16" Type="http://schemas.openxmlformats.org/officeDocument/2006/relationships/image" Target="../media/image34.png"/><Relationship Id="rId20" Type="http://schemas.openxmlformats.org/officeDocument/2006/relationships/slide" Target="slide3.xml"/><Relationship Id="rId1" Type="http://schemas.openxmlformats.org/officeDocument/2006/relationships/slideLayout" Target="../slideLayouts/slideLayout14.xml"/><Relationship Id="rId6" Type="http://schemas.openxmlformats.org/officeDocument/2006/relationships/image" Target="../media/image29.png"/><Relationship Id="rId11" Type="http://schemas.microsoft.com/office/2007/relationships/hdphoto" Target="../media/hdphoto4.wdp"/><Relationship Id="rId24" Type="http://schemas.openxmlformats.org/officeDocument/2006/relationships/slide" Target="slide5.xml"/><Relationship Id="rId5" Type="http://schemas.microsoft.com/office/2007/relationships/hdphoto" Target="../media/hdphoto1.wdp"/><Relationship Id="rId15" Type="http://schemas.microsoft.com/office/2007/relationships/hdphoto" Target="../media/hdphoto6.wdp"/><Relationship Id="rId23" Type="http://schemas.openxmlformats.org/officeDocument/2006/relationships/slide" Target="slide4.xml"/><Relationship Id="rId10" Type="http://schemas.openxmlformats.org/officeDocument/2006/relationships/image" Target="../media/image31.png"/><Relationship Id="rId19" Type="http://schemas.microsoft.com/office/2007/relationships/hdphoto" Target="../media/hdphoto8.wdp"/><Relationship Id="rId4" Type="http://schemas.openxmlformats.org/officeDocument/2006/relationships/image" Target="../media/image28.png"/><Relationship Id="rId9" Type="http://schemas.microsoft.com/office/2007/relationships/hdphoto" Target="../media/hdphoto3.wdp"/><Relationship Id="rId14" Type="http://schemas.openxmlformats.org/officeDocument/2006/relationships/image" Target="../media/image33.png"/><Relationship Id="rId22" Type="http://schemas.microsoft.com/office/2007/relationships/hdphoto" Target="../media/hdphoto9.wdp"/></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5.jpg"/><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80.png"/><Relationship Id="rId1" Type="http://schemas.openxmlformats.org/officeDocument/2006/relationships/slideLayout" Target="../slideLayouts/slideLayout70.xml"/><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7.jpeg"/><Relationship Id="rId7"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14.xml"/><Relationship Id="rId6" Type="http://schemas.microsoft.com/office/2007/relationships/hdphoto" Target="../media/hdphoto10.wdp"/><Relationship Id="rId5" Type="http://schemas.openxmlformats.org/officeDocument/2006/relationships/image" Target="../media/image37.png"/><Relationship Id="rId4" Type="http://schemas.openxmlformats.org/officeDocument/2006/relationships/slide" Target="slide2.xml"/><Relationship Id="rId9"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7.jpeg"/><Relationship Id="rId7"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2.xml"/><Relationship Id="rId5" Type="http://schemas.microsoft.com/office/2007/relationships/hdphoto" Target="../media/hdphoto12.wdp"/><Relationship Id="rId4" Type="http://schemas.openxmlformats.org/officeDocument/2006/relationships/image" Target="../media/image40.png"/><Relationship Id="rId9"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7.jpeg"/><Relationship Id="rId7"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2.xml"/><Relationship Id="rId5" Type="http://schemas.microsoft.com/office/2007/relationships/hdphoto" Target="../media/hdphoto13.wdp"/><Relationship Id="rId4" Type="http://schemas.openxmlformats.org/officeDocument/2006/relationships/image" Target="../media/image41.pn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microsoft.com/office/2007/relationships/hdphoto" Target="../media/hdphoto7.wdp"/><Relationship Id="rId11" Type="http://schemas.openxmlformats.org/officeDocument/2006/relationships/image" Target="../media/image42.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27.jpeg"/><Relationship Id="rId9" Type="http://schemas.microsoft.com/office/2007/relationships/hdphoto" Target="../media/hdphoto10.wdp"/></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48.png"/><Relationship Id="rId5" Type="http://schemas.microsoft.com/office/2007/relationships/hdphoto" Target="../media/hdphoto15.wdp"/><Relationship Id="rId10" Type="http://schemas.openxmlformats.org/officeDocument/2006/relationships/image" Target="../media/image25.png"/><Relationship Id="rId4" Type="http://schemas.openxmlformats.org/officeDocument/2006/relationships/image" Target="../media/image44.png"/><Relationship Id="rId9"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1" name="Picture 20" descr="A picture containing indoor, yellow, bedroom, room&#10;&#10;Description automatically generated">
            <a:extLst>
              <a:ext uri="{FF2B5EF4-FFF2-40B4-BE49-F238E27FC236}">
                <a16:creationId xmlns:a16="http://schemas.microsoft.com/office/drawing/2014/main" id="{B1923F41-6EDC-3C9B-5108-1EA15E10F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Graphic 21">
            <a:extLst>
              <a:ext uri="{FF2B5EF4-FFF2-40B4-BE49-F238E27FC236}">
                <a16:creationId xmlns:a16="http://schemas.microsoft.com/office/drawing/2014/main" id="{10C67906-56FA-0A62-E045-B829004D8D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8539" y="3910276"/>
            <a:ext cx="12430539" cy="2198007"/>
          </a:xfrm>
          <a:prstGeom prst="rect">
            <a:avLst/>
          </a:prstGeom>
        </p:spPr>
      </p:pic>
      <p:pic>
        <p:nvPicPr>
          <p:cNvPr id="2" name="Picture 1" descr="A group of kids reading a book&#10;&#10;Description automatically generated">
            <a:extLst>
              <a:ext uri="{FF2B5EF4-FFF2-40B4-BE49-F238E27FC236}">
                <a16:creationId xmlns:a16="http://schemas.microsoft.com/office/drawing/2014/main" id="{E6959EF6-C3B2-8793-C82D-ED6196D086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750" y="3276599"/>
            <a:ext cx="3852022" cy="2619375"/>
          </a:xfrm>
          <a:prstGeom prst="rect">
            <a:avLst/>
          </a:prstGeom>
        </p:spPr>
      </p:pic>
      <p:pic>
        <p:nvPicPr>
          <p:cNvPr id="3" name="Picture 2">
            <a:extLst>
              <a:ext uri="{FF2B5EF4-FFF2-40B4-BE49-F238E27FC236}">
                <a16:creationId xmlns:a16="http://schemas.microsoft.com/office/drawing/2014/main" id="{FDF60ABC-B91C-0DD0-82FA-7755B986281F}"/>
              </a:ext>
            </a:extLst>
          </p:cNvPr>
          <p:cNvPicPr>
            <a:picLocks noChangeAspect="1"/>
          </p:cNvPicPr>
          <p:nvPr/>
        </p:nvPicPr>
        <p:blipFill>
          <a:blip r:embed="rId8"/>
          <a:stretch>
            <a:fillRect/>
          </a:stretch>
        </p:blipFill>
        <p:spPr>
          <a:xfrm>
            <a:off x="4462758" y="4117395"/>
            <a:ext cx="6352583" cy="1652159"/>
          </a:xfrm>
          <a:prstGeom prst="rect">
            <a:avLst/>
          </a:prstGeom>
        </p:spPr>
      </p:pic>
    </p:spTree>
    <p:extLst>
      <p:ext uri="{BB962C8B-B14F-4D97-AF65-F5344CB8AC3E}">
        <p14:creationId xmlns:p14="http://schemas.microsoft.com/office/powerpoint/2010/main" val="33239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组合 20">
            <a:extLst>
              <a:ext uri="{FF2B5EF4-FFF2-40B4-BE49-F238E27FC236}">
                <a16:creationId xmlns:a16="http://schemas.microsoft.com/office/drawing/2014/main" id="{D13EB364-8B26-B304-34F9-7A8F90B931D0}"/>
              </a:ext>
            </a:extLst>
          </p:cNvPr>
          <p:cNvGrpSpPr/>
          <p:nvPr/>
        </p:nvGrpSpPr>
        <p:grpSpPr>
          <a:xfrm flipH="1">
            <a:off x="1665889" y="-204678"/>
            <a:ext cx="10289628" cy="7194332"/>
            <a:chOff x="1463455" y="293300"/>
            <a:chExt cx="6375995" cy="6096012"/>
          </a:xfrm>
        </p:grpSpPr>
        <p:sp>
          <p:nvSpPr>
            <p:cNvPr id="16" name="矩形: 圆角 19">
              <a:extLst>
                <a:ext uri="{FF2B5EF4-FFF2-40B4-BE49-F238E27FC236}">
                  <a16:creationId xmlns:a16="http://schemas.microsoft.com/office/drawing/2014/main" id="{7057E04F-5182-A4EE-86AD-678E5BE75A19}"/>
                </a:ext>
              </a:extLst>
            </p:cNvPr>
            <p:cNvSpPr/>
            <p:nvPr/>
          </p:nvSpPr>
          <p:spPr>
            <a:xfrm>
              <a:off x="2055787" y="1560577"/>
              <a:ext cx="5378050" cy="3523487"/>
            </a:xfrm>
            <a:custGeom>
              <a:avLst/>
              <a:gdLst>
                <a:gd name="connsiteX0" fmla="*/ 0 w 5023104"/>
                <a:gd name="connsiteY0" fmla="*/ 560843 h 3364992"/>
                <a:gd name="connsiteX1" fmla="*/ 560843 w 5023104"/>
                <a:gd name="connsiteY1" fmla="*/ 0 h 3364992"/>
                <a:gd name="connsiteX2" fmla="*/ 4462261 w 5023104"/>
                <a:gd name="connsiteY2" fmla="*/ 0 h 3364992"/>
                <a:gd name="connsiteX3" fmla="*/ 5023104 w 5023104"/>
                <a:gd name="connsiteY3" fmla="*/ 560843 h 3364992"/>
                <a:gd name="connsiteX4" fmla="*/ 5023104 w 5023104"/>
                <a:gd name="connsiteY4" fmla="*/ 2804149 h 3364992"/>
                <a:gd name="connsiteX5" fmla="*/ 4462261 w 5023104"/>
                <a:gd name="connsiteY5" fmla="*/ 3364992 h 3364992"/>
                <a:gd name="connsiteX6" fmla="*/ 560843 w 5023104"/>
                <a:gd name="connsiteY6" fmla="*/ 3364992 h 3364992"/>
                <a:gd name="connsiteX7" fmla="*/ 0 w 5023104"/>
                <a:gd name="connsiteY7" fmla="*/ 2804149 h 3364992"/>
                <a:gd name="connsiteX8" fmla="*/ 0 w 5023104"/>
                <a:gd name="connsiteY8" fmla="*/ 560843 h 3364992"/>
                <a:gd name="connsiteX0" fmla="*/ 0 w 5157216"/>
                <a:gd name="connsiteY0" fmla="*/ 512075 h 3364992"/>
                <a:gd name="connsiteX1" fmla="*/ 694955 w 5157216"/>
                <a:gd name="connsiteY1" fmla="*/ 0 h 3364992"/>
                <a:gd name="connsiteX2" fmla="*/ 4596373 w 5157216"/>
                <a:gd name="connsiteY2" fmla="*/ 0 h 3364992"/>
                <a:gd name="connsiteX3" fmla="*/ 5157216 w 5157216"/>
                <a:gd name="connsiteY3" fmla="*/ 560843 h 3364992"/>
                <a:gd name="connsiteX4" fmla="*/ 5157216 w 5157216"/>
                <a:gd name="connsiteY4" fmla="*/ 2804149 h 3364992"/>
                <a:gd name="connsiteX5" fmla="*/ 4596373 w 5157216"/>
                <a:gd name="connsiteY5" fmla="*/ 3364992 h 3364992"/>
                <a:gd name="connsiteX6" fmla="*/ 694955 w 5157216"/>
                <a:gd name="connsiteY6" fmla="*/ 3364992 h 3364992"/>
                <a:gd name="connsiteX7" fmla="*/ 134112 w 5157216"/>
                <a:gd name="connsiteY7" fmla="*/ 2804149 h 3364992"/>
                <a:gd name="connsiteX8" fmla="*/ 0 w 515721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2804149 h 3364992"/>
                <a:gd name="connsiteX8" fmla="*/ 2550 w 515976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3023605 h 3364992"/>
                <a:gd name="connsiteX8" fmla="*/ 2550 w 5159766"/>
                <a:gd name="connsiteY8" fmla="*/ 512075 h 3364992"/>
                <a:gd name="connsiteX0" fmla="*/ 8363 w 5165579"/>
                <a:gd name="connsiteY0" fmla="*/ 512075 h 3364992"/>
                <a:gd name="connsiteX1" fmla="*/ 703318 w 5165579"/>
                <a:gd name="connsiteY1" fmla="*/ 0 h 3364992"/>
                <a:gd name="connsiteX2" fmla="*/ 4604736 w 5165579"/>
                <a:gd name="connsiteY2" fmla="*/ 0 h 3364992"/>
                <a:gd name="connsiteX3" fmla="*/ 5165579 w 5165579"/>
                <a:gd name="connsiteY3" fmla="*/ 560843 h 3364992"/>
                <a:gd name="connsiteX4" fmla="*/ 5165579 w 5165579"/>
                <a:gd name="connsiteY4" fmla="*/ 2804149 h 3364992"/>
                <a:gd name="connsiteX5" fmla="*/ 4604736 w 5165579"/>
                <a:gd name="connsiteY5" fmla="*/ 3364992 h 3364992"/>
                <a:gd name="connsiteX6" fmla="*/ 703318 w 5165579"/>
                <a:gd name="connsiteY6" fmla="*/ 3364992 h 3364992"/>
                <a:gd name="connsiteX7" fmla="*/ 142475 w 5165579"/>
                <a:gd name="connsiteY7" fmla="*/ 3023605 h 3364992"/>
                <a:gd name="connsiteX8" fmla="*/ 8363 w 5165579"/>
                <a:gd name="connsiteY8" fmla="*/ 512075 h 3364992"/>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724000 w 5186261"/>
                <a:gd name="connsiteY6" fmla="*/ 3364992 h 3368551"/>
                <a:gd name="connsiteX7" fmla="*/ 90005 w 5186261"/>
                <a:gd name="connsiteY7" fmla="*/ 3108949 h 3368551"/>
                <a:gd name="connsiteX8" fmla="*/ 29045 w 5186261"/>
                <a:gd name="connsiteY8" fmla="*/ 512075 h 3368551"/>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2089494 w 5186261"/>
                <a:gd name="connsiteY6" fmla="*/ 3340607 h 3368551"/>
                <a:gd name="connsiteX7" fmla="*/ 724000 w 5186261"/>
                <a:gd name="connsiteY7" fmla="*/ 3364992 h 3368551"/>
                <a:gd name="connsiteX8" fmla="*/ 90005 w 5186261"/>
                <a:gd name="connsiteY8" fmla="*/ 3108949 h 3368551"/>
                <a:gd name="connsiteX9" fmla="*/ 29045 w 5186261"/>
                <a:gd name="connsiteY9" fmla="*/ 512075 h 3368551"/>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149930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373112"/>
                <a:gd name="connsiteY0" fmla="*/ 512075 h 3523487"/>
                <a:gd name="connsiteX1" fmla="*/ 724000 w 5373112"/>
                <a:gd name="connsiteY1" fmla="*/ 0 h 3523487"/>
                <a:gd name="connsiteX2" fmla="*/ 4625418 w 5373112"/>
                <a:gd name="connsiteY2" fmla="*/ 0 h 3523487"/>
                <a:gd name="connsiteX3" fmla="*/ 5186261 w 5373112"/>
                <a:gd name="connsiteY3" fmla="*/ 560843 h 3523487"/>
                <a:gd name="connsiteX4" fmla="*/ 5186261 w 5373112"/>
                <a:gd name="connsiteY4" fmla="*/ 2804149 h 3523487"/>
                <a:gd name="connsiteX5" fmla="*/ 5320374 w 5373112"/>
                <a:gd name="connsiteY5" fmla="*/ 3096767 h 3523487"/>
                <a:gd name="connsiteX6" fmla="*/ 4149930 w 5373112"/>
                <a:gd name="connsiteY6" fmla="*/ 3425952 h 3523487"/>
                <a:gd name="connsiteX7" fmla="*/ 2247990 w 5373112"/>
                <a:gd name="connsiteY7" fmla="*/ 3523487 h 3523487"/>
                <a:gd name="connsiteX8" fmla="*/ 724000 w 5373112"/>
                <a:gd name="connsiteY8" fmla="*/ 3364992 h 3523487"/>
                <a:gd name="connsiteX9" fmla="*/ 90005 w 5373112"/>
                <a:gd name="connsiteY9" fmla="*/ 3108949 h 3523487"/>
                <a:gd name="connsiteX10" fmla="*/ 29045 w 5373112"/>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174069 w 5378050"/>
                <a:gd name="connsiteY4" fmla="*/ 1426463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8050" h="3523487">
                  <a:moveTo>
                    <a:pt x="29045" y="512075"/>
                  </a:moveTo>
                  <a:cubicBezTo>
                    <a:pt x="29045" y="202330"/>
                    <a:pt x="414255" y="0"/>
                    <a:pt x="724000" y="0"/>
                  </a:cubicBezTo>
                  <a:lnTo>
                    <a:pt x="4625418" y="0"/>
                  </a:lnTo>
                  <a:cubicBezTo>
                    <a:pt x="4935163" y="0"/>
                    <a:pt x="5210645" y="104794"/>
                    <a:pt x="5210645" y="414539"/>
                  </a:cubicBezTo>
                  <a:cubicBezTo>
                    <a:pt x="5302087" y="652283"/>
                    <a:pt x="5257381" y="1058675"/>
                    <a:pt x="5259413" y="1450847"/>
                  </a:cubicBezTo>
                  <a:cubicBezTo>
                    <a:pt x="5115141" y="1830827"/>
                    <a:pt x="5198453" y="2489189"/>
                    <a:pt x="5222837" y="2767573"/>
                  </a:cubicBezTo>
                  <a:cubicBezTo>
                    <a:pt x="5222837" y="3155683"/>
                    <a:pt x="5493096" y="2993133"/>
                    <a:pt x="5320374" y="3096767"/>
                  </a:cubicBezTo>
                  <a:cubicBezTo>
                    <a:pt x="5147652" y="3200401"/>
                    <a:pt x="4639642" y="3320288"/>
                    <a:pt x="4149930" y="3425952"/>
                  </a:cubicBezTo>
                  <a:cubicBezTo>
                    <a:pt x="3089230" y="3125216"/>
                    <a:pt x="3162386" y="3251199"/>
                    <a:pt x="2247990" y="3523487"/>
                  </a:cubicBezTo>
                  <a:cubicBezTo>
                    <a:pt x="1800953" y="3336543"/>
                    <a:pt x="1231997" y="3417824"/>
                    <a:pt x="724000" y="3364992"/>
                  </a:cubicBezTo>
                  <a:cubicBezTo>
                    <a:pt x="414255" y="3364992"/>
                    <a:pt x="90005" y="3418694"/>
                    <a:pt x="90005" y="3108949"/>
                  </a:cubicBezTo>
                  <a:cubicBezTo>
                    <a:pt x="-44107" y="2348988"/>
                    <a:pt x="4661" y="1857252"/>
                    <a:pt x="29045" y="512075"/>
                  </a:cubicBezTo>
                  <a:close/>
                </a:path>
              </a:pathLst>
            </a:custGeom>
            <a:pattFill prst="pct20">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Light" panose="020F0302020204030204"/>
                <a:ea typeface="等线" panose="02010600030101010101" pitchFamily="2" charset="-122"/>
                <a:cs typeface="+mn-cs"/>
              </a:endParaRPr>
            </a:p>
          </p:txBody>
        </p:sp>
        <p:pic>
          <p:nvPicPr>
            <p:cNvPr id="17" name="图片 15">
              <a:extLst>
                <a:ext uri="{FF2B5EF4-FFF2-40B4-BE49-F238E27FC236}">
                  <a16:creationId xmlns:a16="http://schemas.microsoft.com/office/drawing/2014/main" id="{DA8B6983-D90A-E5C2-2D59-1705E25D3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455" y="293300"/>
              <a:ext cx="6375995" cy="6096012"/>
            </a:xfrm>
            <a:prstGeom prst="rect">
              <a:avLst/>
            </a:prstGeom>
          </p:spPr>
        </p:pic>
      </p:grpSp>
      <p:grpSp>
        <p:nvGrpSpPr>
          <p:cNvPr id="7" name="Google Shape;2924;p38">
            <a:extLst>
              <a:ext uri="{FF2B5EF4-FFF2-40B4-BE49-F238E27FC236}">
                <a16:creationId xmlns:a16="http://schemas.microsoft.com/office/drawing/2014/main" id="{5E208F30-D311-00CD-57E3-E59FBBA0E381}"/>
              </a:ext>
            </a:extLst>
          </p:cNvPr>
          <p:cNvGrpSpPr/>
          <p:nvPr/>
        </p:nvGrpSpPr>
        <p:grpSpPr>
          <a:xfrm>
            <a:off x="236483" y="483476"/>
            <a:ext cx="1839311" cy="1786758"/>
            <a:chOff x="11347927" y="2363157"/>
            <a:chExt cx="576357" cy="582992"/>
          </a:xfrm>
        </p:grpSpPr>
        <p:sp>
          <p:nvSpPr>
            <p:cNvPr id="8" name="Google Shape;2925;p38">
              <a:extLst>
                <a:ext uri="{FF2B5EF4-FFF2-40B4-BE49-F238E27FC236}">
                  <a16:creationId xmlns:a16="http://schemas.microsoft.com/office/drawing/2014/main" id="{9571EA8B-7A66-2077-A69E-47EFACEEC825}"/>
                </a:ext>
              </a:extLst>
            </p:cNvPr>
            <p:cNvSpPr/>
            <p:nvPr/>
          </p:nvSpPr>
          <p:spPr>
            <a:xfrm>
              <a:off x="11450373" y="2461756"/>
              <a:ext cx="392812" cy="371788"/>
            </a:xfrm>
            <a:custGeom>
              <a:avLst/>
              <a:gdLst/>
              <a:ahLst/>
              <a:cxnLst/>
              <a:rect l="l" t="t" r="r" b="b"/>
              <a:pathLst>
                <a:path w="13378" h="12662" extrusionOk="0">
                  <a:moveTo>
                    <a:pt x="7065" y="0"/>
                  </a:moveTo>
                  <a:cubicBezTo>
                    <a:pt x="6672" y="0"/>
                    <a:pt x="6274" y="34"/>
                    <a:pt x="5882" y="102"/>
                  </a:cubicBezTo>
                  <a:cubicBezTo>
                    <a:pt x="5240" y="222"/>
                    <a:pt x="4615" y="422"/>
                    <a:pt x="4023" y="705"/>
                  </a:cubicBezTo>
                  <a:cubicBezTo>
                    <a:pt x="3467" y="978"/>
                    <a:pt x="2939" y="1319"/>
                    <a:pt x="2462" y="1717"/>
                  </a:cubicBezTo>
                  <a:cubicBezTo>
                    <a:pt x="1996" y="2114"/>
                    <a:pt x="1586" y="2564"/>
                    <a:pt x="1240" y="3052"/>
                  </a:cubicBezTo>
                  <a:cubicBezTo>
                    <a:pt x="928" y="3506"/>
                    <a:pt x="666" y="4001"/>
                    <a:pt x="467" y="4529"/>
                  </a:cubicBezTo>
                  <a:lnTo>
                    <a:pt x="461" y="4547"/>
                  </a:lnTo>
                  <a:cubicBezTo>
                    <a:pt x="461" y="4552"/>
                    <a:pt x="456" y="4552"/>
                    <a:pt x="456" y="4558"/>
                  </a:cubicBezTo>
                  <a:cubicBezTo>
                    <a:pt x="246" y="5143"/>
                    <a:pt x="103" y="5751"/>
                    <a:pt x="47" y="6370"/>
                  </a:cubicBezTo>
                  <a:cubicBezTo>
                    <a:pt x="0" y="6950"/>
                    <a:pt x="24" y="7513"/>
                    <a:pt x="115" y="8046"/>
                  </a:cubicBezTo>
                  <a:cubicBezTo>
                    <a:pt x="200" y="8518"/>
                    <a:pt x="341" y="8974"/>
                    <a:pt x="540" y="9394"/>
                  </a:cubicBezTo>
                  <a:lnTo>
                    <a:pt x="546" y="9405"/>
                  </a:lnTo>
                  <a:cubicBezTo>
                    <a:pt x="740" y="9797"/>
                    <a:pt x="996" y="10189"/>
                    <a:pt x="1314" y="10564"/>
                  </a:cubicBezTo>
                  <a:cubicBezTo>
                    <a:pt x="1637" y="10944"/>
                    <a:pt x="2001" y="11280"/>
                    <a:pt x="2399" y="11565"/>
                  </a:cubicBezTo>
                  <a:cubicBezTo>
                    <a:pt x="2796" y="11843"/>
                    <a:pt x="3239" y="12076"/>
                    <a:pt x="3706" y="12252"/>
                  </a:cubicBezTo>
                  <a:lnTo>
                    <a:pt x="3729" y="12263"/>
                  </a:lnTo>
                  <a:lnTo>
                    <a:pt x="3740" y="12263"/>
                  </a:lnTo>
                  <a:cubicBezTo>
                    <a:pt x="3734" y="12258"/>
                    <a:pt x="3729" y="12258"/>
                    <a:pt x="3717" y="12252"/>
                  </a:cubicBezTo>
                  <a:lnTo>
                    <a:pt x="3717" y="12252"/>
                  </a:lnTo>
                  <a:cubicBezTo>
                    <a:pt x="4251" y="12451"/>
                    <a:pt x="4831" y="12581"/>
                    <a:pt x="5428" y="12638"/>
                  </a:cubicBezTo>
                  <a:cubicBezTo>
                    <a:pt x="5421" y="12633"/>
                    <a:pt x="5410" y="12633"/>
                    <a:pt x="5399" y="12627"/>
                  </a:cubicBezTo>
                  <a:lnTo>
                    <a:pt x="5399" y="12627"/>
                  </a:lnTo>
                  <a:cubicBezTo>
                    <a:pt x="5604" y="12649"/>
                    <a:pt x="5825" y="12661"/>
                    <a:pt x="6053" y="12661"/>
                  </a:cubicBezTo>
                  <a:cubicBezTo>
                    <a:pt x="6564" y="12661"/>
                    <a:pt x="7099" y="12609"/>
                    <a:pt x="7650" y="12513"/>
                  </a:cubicBezTo>
                  <a:lnTo>
                    <a:pt x="7661" y="12507"/>
                  </a:lnTo>
                  <a:lnTo>
                    <a:pt x="7661" y="12513"/>
                  </a:lnTo>
                  <a:cubicBezTo>
                    <a:pt x="8484" y="12360"/>
                    <a:pt x="9258" y="12116"/>
                    <a:pt x="9963" y="11780"/>
                  </a:cubicBezTo>
                  <a:lnTo>
                    <a:pt x="9963" y="11780"/>
                  </a:lnTo>
                  <a:lnTo>
                    <a:pt x="9950" y="11786"/>
                  </a:lnTo>
                  <a:cubicBezTo>
                    <a:pt x="10553" y="11502"/>
                    <a:pt x="11099" y="11156"/>
                    <a:pt x="11558" y="10763"/>
                  </a:cubicBezTo>
                  <a:lnTo>
                    <a:pt x="11558" y="10763"/>
                  </a:lnTo>
                  <a:lnTo>
                    <a:pt x="11542" y="10774"/>
                  </a:lnTo>
                  <a:cubicBezTo>
                    <a:pt x="11946" y="10440"/>
                    <a:pt x="12292" y="10070"/>
                    <a:pt x="12565" y="9677"/>
                  </a:cubicBezTo>
                  <a:cubicBezTo>
                    <a:pt x="12792" y="9354"/>
                    <a:pt x="12979" y="9008"/>
                    <a:pt x="13121" y="8654"/>
                  </a:cubicBezTo>
                  <a:cubicBezTo>
                    <a:pt x="13092" y="8633"/>
                    <a:pt x="13082" y="8604"/>
                    <a:pt x="13092" y="8575"/>
                  </a:cubicBezTo>
                  <a:cubicBezTo>
                    <a:pt x="13218" y="8098"/>
                    <a:pt x="13297" y="7666"/>
                    <a:pt x="13338" y="7257"/>
                  </a:cubicBezTo>
                  <a:cubicBezTo>
                    <a:pt x="13377" y="6768"/>
                    <a:pt x="13360" y="6286"/>
                    <a:pt x="13275" y="5825"/>
                  </a:cubicBezTo>
                  <a:lnTo>
                    <a:pt x="13275" y="5837"/>
                  </a:lnTo>
                  <a:cubicBezTo>
                    <a:pt x="13139" y="5087"/>
                    <a:pt x="12906" y="4348"/>
                    <a:pt x="12576" y="3655"/>
                  </a:cubicBezTo>
                  <a:cubicBezTo>
                    <a:pt x="12297" y="3075"/>
                    <a:pt x="11962" y="2546"/>
                    <a:pt x="11576" y="2092"/>
                  </a:cubicBezTo>
                  <a:lnTo>
                    <a:pt x="11576" y="2092"/>
                  </a:lnTo>
                  <a:lnTo>
                    <a:pt x="11599" y="2126"/>
                  </a:lnTo>
                  <a:cubicBezTo>
                    <a:pt x="11258" y="1712"/>
                    <a:pt x="10871" y="1353"/>
                    <a:pt x="10456" y="1057"/>
                  </a:cubicBezTo>
                  <a:cubicBezTo>
                    <a:pt x="10053" y="773"/>
                    <a:pt x="9609" y="540"/>
                    <a:pt x="9150" y="370"/>
                  </a:cubicBezTo>
                  <a:cubicBezTo>
                    <a:pt x="8667" y="194"/>
                    <a:pt x="8156" y="75"/>
                    <a:pt x="7632" y="29"/>
                  </a:cubicBezTo>
                  <a:lnTo>
                    <a:pt x="7616" y="23"/>
                  </a:lnTo>
                  <a:lnTo>
                    <a:pt x="7598" y="23"/>
                  </a:lnTo>
                  <a:cubicBezTo>
                    <a:pt x="7427" y="12"/>
                    <a:pt x="7246" y="0"/>
                    <a:pt x="7065" y="0"/>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2926;p38">
              <a:extLst>
                <a:ext uri="{FF2B5EF4-FFF2-40B4-BE49-F238E27FC236}">
                  <a16:creationId xmlns:a16="http://schemas.microsoft.com/office/drawing/2014/main" id="{871790E0-5376-18DF-0099-0F1FD37AE0A2}"/>
                </a:ext>
              </a:extLst>
            </p:cNvPr>
            <p:cNvSpPr/>
            <p:nvPr/>
          </p:nvSpPr>
          <p:spPr>
            <a:xfrm>
              <a:off x="11443356" y="2610741"/>
              <a:ext cx="403822" cy="229791"/>
            </a:xfrm>
            <a:custGeom>
              <a:avLst/>
              <a:gdLst/>
              <a:ahLst/>
              <a:cxnLst/>
              <a:rect l="l" t="t" r="r" b="b"/>
              <a:pathLst>
                <a:path w="13753" h="7826" extrusionOk="0">
                  <a:moveTo>
                    <a:pt x="13468" y="1"/>
                  </a:moveTo>
                  <a:cubicBezTo>
                    <a:pt x="13457" y="1"/>
                    <a:pt x="13451" y="1"/>
                    <a:pt x="13446" y="6"/>
                  </a:cubicBezTo>
                  <a:cubicBezTo>
                    <a:pt x="13412" y="18"/>
                    <a:pt x="13406" y="52"/>
                    <a:pt x="13412" y="81"/>
                  </a:cubicBezTo>
                  <a:lnTo>
                    <a:pt x="13412" y="92"/>
                  </a:lnTo>
                  <a:cubicBezTo>
                    <a:pt x="13446" y="268"/>
                    <a:pt x="13475" y="444"/>
                    <a:pt x="13486" y="620"/>
                  </a:cubicBezTo>
                  <a:cubicBezTo>
                    <a:pt x="13496" y="666"/>
                    <a:pt x="13502" y="717"/>
                    <a:pt x="13514" y="763"/>
                  </a:cubicBezTo>
                  <a:lnTo>
                    <a:pt x="13514" y="751"/>
                  </a:lnTo>
                  <a:cubicBezTo>
                    <a:pt x="13599" y="1212"/>
                    <a:pt x="13616" y="1694"/>
                    <a:pt x="13577" y="2183"/>
                  </a:cubicBezTo>
                  <a:cubicBezTo>
                    <a:pt x="13536" y="2592"/>
                    <a:pt x="13457" y="3024"/>
                    <a:pt x="13331" y="3501"/>
                  </a:cubicBezTo>
                  <a:cubicBezTo>
                    <a:pt x="13321" y="3530"/>
                    <a:pt x="13331" y="3559"/>
                    <a:pt x="13360" y="3580"/>
                  </a:cubicBezTo>
                  <a:cubicBezTo>
                    <a:pt x="13218" y="3934"/>
                    <a:pt x="13031" y="4280"/>
                    <a:pt x="12804" y="4603"/>
                  </a:cubicBezTo>
                  <a:cubicBezTo>
                    <a:pt x="12531" y="4996"/>
                    <a:pt x="12185" y="5366"/>
                    <a:pt x="11781" y="5700"/>
                  </a:cubicBezTo>
                  <a:lnTo>
                    <a:pt x="11797" y="5689"/>
                  </a:lnTo>
                  <a:lnTo>
                    <a:pt x="11797" y="5689"/>
                  </a:lnTo>
                  <a:cubicBezTo>
                    <a:pt x="11338" y="6082"/>
                    <a:pt x="10792" y="6428"/>
                    <a:pt x="10189" y="6712"/>
                  </a:cubicBezTo>
                  <a:lnTo>
                    <a:pt x="10202" y="6706"/>
                  </a:lnTo>
                  <a:lnTo>
                    <a:pt x="10202" y="6706"/>
                  </a:lnTo>
                  <a:cubicBezTo>
                    <a:pt x="9497" y="7042"/>
                    <a:pt x="8723" y="7286"/>
                    <a:pt x="7900" y="7439"/>
                  </a:cubicBezTo>
                  <a:lnTo>
                    <a:pt x="7900" y="7433"/>
                  </a:lnTo>
                  <a:lnTo>
                    <a:pt x="7889" y="7439"/>
                  </a:lnTo>
                  <a:cubicBezTo>
                    <a:pt x="7338" y="7535"/>
                    <a:pt x="6803" y="7587"/>
                    <a:pt x="6292" y="7587"/>
                  </a:cubicBezTo>
                  <a:cubicBezTo>
                    <a:pt x="6064" y="7587"/>
                    <a:pt x="5843" y="7575"/>
                    <a:pt x="5638" y="7553"/>
                  </a:cubicBezTo>
                  <a:lnTo>
                    <a:pt x="5638" y="7553"/>
                  </a:lnTo>
                  <a:cubicBezTo>
                    <a:pt x="5649" y="7559"/>
                    <a:pt x="5660" y="7559"/>
                    <a:pt x="5667" y="7564"/>
                  </a:cubicBezTo>
                  <a:cubicBezTo>
                    <a:pt x="5070" y="7507"/>
                    <a:pt x="4490" y="7377"/>
                    <a:pt x="3956" y="7178"/>
                  </a:cubicBezTo>
                  <a:lnTo>
                    <a:pt x="3956" y="7178"/>
                  </a:lnTo>
                  <a:cubicBezTo>
                    <a:pt x="3968" y="7184"/>
                    <a:pt x="3973" y="7184"/>
                    <a:pt x="3979" y="7189"/>
                  </a:cubicBezTo>
                  <a:lnTo>
                    <a:pt x="3968" y="7189"/>
                  </a:lnTo>
                  <a:lnTo>
                    <a:pt x="3945" y="7178"/>
                  </a:lnTo>
                  <a:cubicBezTo>
                    <a:pt x="3478" y="7002"/>
                    <a:pt x="3035" y="6769"/>
                    <a:pt x="2638" y="6491"/>
                  </a:cubicBezTo>
                  <a:cubicBezTo>
                    <a:pt x="2240" y="6206"/>
                    <a:pt x="1876" y="5870"/>
                    <a:pt x="1553" y="5490"/>
                  </a:cubicBezTo>
                  <a:cubicBezTo>
                    <a:pt x="1235" y="5115"/>
                    <a:pt x="979" y="4723"/>
                    <a:pt x="785" y="4331"/>
                  </a:cubicBezTo>
                  <a:lnTo>
                    <a:pt x="779" y="4320"/>
                  </a:lnTo>
                  <a:cubicBezTo>
                    <a:pt x="580" y="3900"/>
                    <a:pt x="439" y="3444"/>
                    <a:pt x="354" y="2972"/>
                  </a:cubicBezTo>
                  <a:cubicBezTo>
                    <a:pt x="268" y="2479"/>
                    <a:pt x="239" y="1962"/>
                    <a:pt x="280" y="1427"/>
                  </a:cubicBezTo>
                  <a:cubicBezTo>
                    <a:pt x="273" y="1427"/>
                    <a:pt x="273" y="1422"/>
                    <a:pt x="273" y="1422"/>
                  </a:cubicBezTo>
                  <a:cubicBezTo>
                    <a:pt x="263" y="1398"/>
                    <a:pt x="234" y="1388"/>
                    <a:pt x="212" y="1382"/>
                  </a:cubicBezTo>
                  <a:lnTo>
                    <a:pt x="194" y="1382"/>
                  </a:lnTo>
                  <a:cubicBezTo>
                    <a:pt x="171" y="1382"/>
                    <a:pt x="149" y="1388"/>
                    <a:pt x="132" y="1398"/>
                  </a:cubicBezTo>
                  <a:cubicBezTo>
                    <a:pt x="110" y="1411"/>
                    <a:pt x="98" y="1433"/>
                    <a:pt x="92" y="1461"/>
                  </a:cubicBezTo>
                  <a:lnTo>
                    <a:pt x="87" y="1479"/>
                  </a:lnTo>
                  <a:cubicBezTo>
                    <a:pt x="53" y="1490"/>
                    <a:pt x="29" y="1513"/>
                    <a:pt x="29" y="1547"/>
                  </a:cubicBezTo>
                  <a:cubicBezTo>
                    <a:pt x="1" y="1894"/>
                    <a:pt x="8" y="2245"/>
                    <a:pt x="47" y="2581"/>
                  </a:cubicBezTo>
                  <a:cubicBezTo>
                    <a:pt x="87" y="2911"/>
                    <a:pt x="166" y="3245"/>
                    <a:pt x="273" y="3586"/>
                  </a:cubicBezTo>
                  <a:cubicBezTo>
                    <a:pt x="376" y="3893"/>
                    <a:pt x="512" y="4200"/>
                    <a:pt x="695" y="4530"/>
                  </a:cubicBezTo>
                  <a:cubicBezTo>
                    <a:pt x="853" y="4826"/>
                    <a:pt x="1041" y="5115"/>
                    <a:pt x="1262" y="5387"/>
                  </a:cubicBezTo>
                  <a:cubicBezTo>
                    <a:pt x="1705" y="5945"/>
                    <a:pt x="2217" y="6410"/>
                    <a:pt x="2791" y="6785"/>
                  </a:cubicBezTo>
                  <a:cubicBezTo>
                    <a:pt x="3336" y="7144"/>
                    <a:pt x="3962" y="7417"/>
                    <a:pt x="4650" y="7598"/>
                  </a:cubicBezTo>
                  <a:cubicBezTo>
                    <a:pt x="5224" y="7752"/>
                    <a:pt x="5843" y="7826"/>
                    <a:pt x="6491" y="7826"/>
                  </a:cubicBezTo>
                  <a:lnTo>
                    <a:pt x="6644" y="7826"/>
                  </a:lnTo>
                  <a:cubicBezTo>
                    <a:pt x="7297" y="7814"/>
                    <a:pt x="7973" y="7711"/>
                    <a:pt x="8650" y="7524"/>
                  </a:cubicBezTo>
                  <a:cubicBezTo>
                    <a:pt x="9292" y="7349"/>
                    <a:pt x="9922" y="7092"/>
                    <a:pt x="10530" y="6757"/>
                  </a:cubicBezTo>
                  <a:cubicBezTo>
                    <a:pt x="11133" y="6423"/>
                    <a:pt x="11679" y="6024"/>
                    <a:pt x="12150" y="5570"/>
                  </a:cubicBezTo>
                  <a:cubicBezTo>
                    <a:pt x="12384" y="5353"/>
                    <a:pt x="12599" y="5086"/>
                    <a:pt x="12798" y="4779"/>
                  </a:cubicBezTo>
                  <a:cubicBezTo>
                    <a:pt x="12985" y="4496"/>
                    <a:pt x="13145" y="4178"/>
                    <a:pt x="13281" y="3842"/>
                  </a:cubicBezTo>
                  <a:cubicBezTo>
                    <a:pt x="13412" y="3525"/>
                    <a:pt x="13520" y="3184"/>
                    <a:pt x="13599" y="2825"/>
                  </a:cubicBezTo>
                  <a:cubicBezTo>
                    <a:pt x="13679" y="2489"/>
                    <a:pt x="13724" y="2143"/>
                    <a:pt x="13747" y="1797"/>
                  </a:cubicBezTo>
                  <a:cubicBezTo>
                    <a:pt x="13753" y="1626"/>
                    <a:pt x="13753" y="1479"/>
                    <a:pt x="13753" y="1336"/>
                  </a:cubicBezTo>
                  <a:cubicBezTo>
                    <a:pt x="13747" y="1246"/>
                    <a:pt x="13747" y="1160"/>
                    <a:pt x="13741" y="1070"/>
                  </a:cubicBezTo>
                  <a:cubicBezTo>
                    <a:pt x="13735" y="978"/>
                    <a:pt x="13719" y="887"/>
                    <a:pt x="13696" y="790"/>
                  </a:cubicBezTo>
                  <a:cubicBezTo>
                    <a:pt x="13685" y="751"/>
                    <a:pt x="13651" y="729"/>
                    <a:pt x="13622" y="722"/>
                  </a:cubicBezTo>
                  <a:cubicBezTo>
                    <a:pt x="13604" y="507"/>
                    <a:pt x="13570" y="273"/>
                    <a:pt x="13525" y="40"/>
                  </a:cubicBezTo>
                  <a:cubicBezTo>
                    <a:pt x="13520" y="18"/>
                    <a:pt x="13491" y="1"/>
                    <a:pt x="13468" y="1"/>
                  </a:cubicBezTo>
                  <a:close/>
                </a:path>
              </a:pathLst>
            </a:custGeom>
            <a:solidFill>
              <a:srgbClr val="A7E4F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2927;p38">
              <a:extLst>
                <a:ext uri="{FF2B5EF4-FFF2-40B4-BE49-F238E27FC236}">
                  <a16:creationId xmlns:a16="http://schemas.microsoft.com/office/drawing/2014/main" id="{8DA156CD-AAFB-7BD5-B5D5-7457247B2365}"/>
                </a:ext>
              </a:extLst>
            </p:cNvPr>
            <p:cNvSpPr/>
            <p:nvPr/>
          </p:nvSpPr>
          <p:spPr>
            <a:xfrm>
              <a:off x="11450373" y="2628917"/>
              <a:ext cx="392812" cy="204627"/>
            </a:xfrm>
            <a:custGeom>
              <a:avLst/>
              <a:gdLst/>
              <a:ahLst/>
              <a:cxnLst/>
              <a:rect l="l" t="t" r="r" b="b"/>
              <a:pathLst>
                <a:path w="13378" h="6969" extrusionOk="0">
                  <a:moveTo>
                    <a:pt x="13247" y="1"/>
                  </a:moveTo>
                  <a:lnTo>
                    <a:pt x="13247" y="1"/>
                  </a:lnTo>
                  <a:cubicBezTo>
                    <a:pt x="13257" y="178"/>
                    <a:pt x="13263" y="354"/>
                    <a:pt x="13252" y="535"/>
                  </a:cubicBezTo>
                  <a:cubicBezTo>
                    <a:pt x="13236" y="905"/>
                    <a:pt x="13167" y="1280"/>
                    <a:pt x="13047" y="1644"/>
                  </a:cubicBezTo>
                  <a:cubicBezTo>
                    <a:pt x="12922" y="2030"/>
                    <a:pt x="12741" y="2416"/>
                    <a:pt x="12507" y="2791"/>
                  </a:cubicBezTo>
                  <a:lnTo>
                    <a:pt x="12502" y="2803"/>
                  </a:lnTo>
                  <a:lnTo>
                    <a:pt x="12502" y="2796"/>
                  </a:lnTo>
                  <a:cubicBezTo>
                    <a:pt x="12195" y="3274"/>
                    <a:pt x="11809" y="3735"/>
                    <a:pt x="11343" y="4155"/>
                  </a:cubicBezTo>
                  <a:lnTo>
                    <a:pt x="11343" y="4160"/>
                  </a:lnTo>
                  <a:cubicBezTo>
                    <a:pt x="11337" y="4160"/>
                    <a:pt x="11337" y="4167"/>
                    <a:pt x="11337" y="4167"/>
                  </a:cubicBezTo>
                  <a:cubicBezTo>
                    <a:pt x="10797" y="4650"/>
                    <a:pt x="10189" y="5070"/>
                    <a:pt x="9525" y="5411"/>
                  </a:cubicBezTo>
                  <a:cubicBezTo>
                    <a:pt x="8922" y="5718"/>
                    <a:pt x="8308" y="5940"/>
                    <a:pt x="7723" y="6064"/>
                  </a:cubicBezTo>
                  <a:lnTo>
                    <a:pt x="7734" y="6064"/>
                  </a:lnTo>
                  <a:lnTo>
                    <a:pt x="7729" y="6069"/>
                  </a:lnTo>
                  <a:lnTo>
                    <a:pt x="7729" y="6064"/>
                  </a:lnTo>
                  <a:cubicBezTo>
                    <a:pt x="7723" y="6064"/>
                    <a:pt x="7718" y="6069"/>
                    <a:pt x="7718" y="6069"/>
                  </a:cubicBezTo>
                  <a:lnTo>
                    <a:pt x="7706" y="6069"/>
                  </a:lnTo>
                  <a:cubicBezTo>
                    <a:pt x="7291" y="6155"/>
                    <a:pt x="6876" y="6195"/>
                    <a:pt x="6462" y="6195"/>
                  </a:cubicBezTo>
                  <a:cubicBezTo>
                    <a:pt x="6365" y="6195"/>
                    <a:pt x="6274" y="6195"/>
                    <a:pt x="6178" y="6189"/>
                  </a:cubicBezTo>
                  <a:lnTo>
                    <a:pt x="6166" y="6189"/>
                  </a:lnTo>
                  <a:cubicBezTo>
                    <a:pt x="5633" y="6155"/>
                    <a:pt x="5109" y="6059"/>
                    <a:pt x="4603" y="5899"/>
                  </a:cubicBezTo>
                  <a:cubicBezTo>
                    <a:pt x="4064" y="5723"/>
                    <a:pt x="3541" y="5479"/>
                    <a:pt x="3052" y="5172"/>
                  </a:cubicBezTo>
                  <a:cubicBezTo>
                    <a:pt x="2512" y="4826"/>
                    <a:pt x="2019" y="4406"/>
                    <a:pt x="1581" y="3928"/>
                  </a:cubicBezTo>
                  <a:lnTo>
                    <a:pt x="1581" y="3928"/>
                  </a:lnTo>
                  <a:lnTo>
                    <a:pt x="1610" y="3956"/>
                  </a:lnTo>
                  <a:cubicBezTo>
                    <a:pt x="1405" y="3729"/>
                    <a:pt x="1211" y="3491"/>
                    <a:pt x="1035" y="3247"/>
                  </a:cubicBezTo>
                  <a:cubicBezTo>
                    <a:pt x="842" y="2974"/>
                    <a:pt x="677" y="2712"/>
                    <a:pt x="540" y="2450"/>
                  </a:cubicBezTo>
                  <a:cubicBezTo>
                    <a:pt x="444" y="2263"/>
                    <a:pt x="365" y="2064"/>
                    <a:pt x="296" y="1876"/>
                  </a:cubicBezTo>
                  <a:cubicBezTo>
                    <a:pt x="234" y="1689"/>
                    <a:pt x="178" y="1495"/>
                    <a:pt x="131" y="1291"/>
                  </a:cubicBezTo>
                  <a:cubicBezTo>
                    <a:pt x="126" y="1240"/>
                    <a:pt x="115" y="1189"/>
                    <a:pt x="103" y="1138"/>
                  </a:cubicBezTo>
                  <a:lnTo>
                    <a:pt x="92" y="1081"/>
                  </a:lnTo>
                  <a:cubicBezTo>
                    <a:pt x="86" y="1041"/>
                    <a:pt x="81" y="1007"/>
                    <a:pt x="75" y="968"/>
                  </a:cubicBezTo>
                  <a:cubicBezTo>
                    <a:pt x="69" y="928"/>
                    <a:pt x="63" y="894"/>
                    <a:pt x="52" y="853"/>
                  </a:cubicBezTo>
                  <a:cubicBezTo>
                    <a:pt x="52" y="837"/>
                    <a:pt x="47" y="819"/>
                    <a:pt x="41" y="808"/>
                  </a:cubicBezTo>
                  <a:lnTo>
                    <a:pt x="41" y="808"/>
                  </a:lnTo>
                  <a:cubicBezTo>
                    <a:pt x="0" y="1343"/>
                    <a:pt x="29" y="1860"/>
                    <a:pt x="115" y="2353"/>
                  </a:cubicBezTo>
                  <a:cubicBezTo>
                    <a:pt x="200" y="2825"/>
                    <a:pt x="341" y="3281"/>
                    <a:pt x="540" y="3701"/>
                  </a:cubicBezTo>
                  <a:lnTo>
                    <a:pt x="546" y="3712"/>
                  </a:lnTo>
                  <a:cubicBezTo>
                    <a:pt x="740" y="4104"/>
                    <a:pt x="996" y="4496"/>
                    <a:pt x="1314" y="4871"/>
                  </a:cubicBezTo>
                  <a:cubicBezTo>
                    <a:pt x="1637" y="5251"/>
                    <a:pt x="2001" y="5587"/>
                    <a:pt x="2399" y="5872"/>
                  </a:cubicBezTo>
                  <a:cubicBezTo>
                    <a:pt x="2796" y="6150"/>
                    <a:pt x="3239" y="6383"/>
                    <a:pt x="3706" y="6559"/>
                  </a:cubicBezTo>
                  <a:lnTo>
                    <a:pt x="3729" y="6570"/>
                  </a:lnTo>
                  <a:lnTo>
                    <a:pt x="3740" y="6570"/>
                  </a:lnTo>
                  <a:cubicBezTo>
                    <a:pt x="3734" y="6565"/>
                    <a:pt x="3729" y="6565"/>
                    <a:pt x="3717" y="6559"/>
                  </a:cubicBezTo>
                  <a:lnTo>
                    <a:pt x="3717" y="6559"/>
                  </a:lnTo>
                  <a:cubicBezTo>
                    <a:pt x="4251" y="6758"/>
                    <a:pt x="4831" y="6888"/>
                    <a:pt x="5428" y="6945"/>
                  </a:cubicBezTo>
                  <a:cubicBezTo>
                    <a:pt x="5421" y="6940"/>
                    <a:pt x="5410" y="6940"/>
                    <a:pt x="5399" y="6934"/>
                  </a:cubicBezTo>
                  <a:lnTo>
                    <a:pt x="5399" y="6934"/>
                  </a:lnTo>
                  <a:cubicBezTo>
                    <a:pt x="5604" y="6956"/>
                    <a:pt x="5825" y="6968"/>
                    <a:pt x="6053" y="6968"/>
                  </a:cubicBezTo>
                  <a:cubicBezTo>
                    <a:pt x="6564" y="6968"/>
                    <a:pt x="7099" y="6916"/>
                    <a:pt x="7650" y="6820"/>
                  </a:cubicBezTo>
                  <a:lnTo>
                    <a:pt x="7661" y="6814"/>
                  </a:lnTo>
                  <a:lnTo>
                    <a:pt x="7661" y="6820"/>
                  </a:lnTo>
                  <a:cubicBezTo>
                    <a:pt x="8484" y="6667"/>
                    <a:pt x="9258" y="6423"/>
                    <a:pt x="9963" y="6087"/>
                  </a:cubicBezTo>
                  <a:lnTo>
                    <a:pt x="9963" y="6087"/>
                  </a:lnTo>
                  <a:lnTo>
                    <a:pt x="9950" y="6093"/>
                  </a:lnTo>
                  <a:cubicBezTo>
                    <a:pt x="10553" y="5809"/>
                    <a:pt x="11099" y="5463"/>
                    <a:pt x="11558" y="5070"/>
                  </a:cubicBezTo>
                  <a:lnTo>
                    <a:pt x="11558" y="5070"/>
                  </a:lnTo>
                  <a:lnTo>
                    <a:pt x="11542" y="5081"/>
                  </a:lnTo>
                  <a:cubicBezTo>
                    <a:pt x="11946" y="4747"/>
                    <a:pt x="12292" y="4377"/>
                    <a:pt x="12565" y="3984"/>
                  </a:cubicBezTo>
                  <a:cubicBezTo>
                    <a:pt x="12792" y="3661"/>
                    <a:pt x="12979" y="3315"/>
                    <a:pt x="13121" y="2961"/>
                  </a:cubicBezTo>
                  <a:cubicBezTo>
                    <a:pt x="13092" y="2940"/>
                    <a:pt x="13082" y="2911"/>
                    <a:pt x="13092" y="2882"/>
                  </a:cubicBezTo>
                  <a:cubicBezTo>
                    <a:pt x="13218" y="2405"/>
                    <a:pt x="13297" y="1973"/>
                    <a:pt x="13338" y="1564"/>
                  </a:cubicBezTo>
                  <a:cubicBezTo>
                    <a:pt x="13377" y="1075"/>
                    <a:pt x="13360" y="593"/>
                    <a:pt x="13275" y="132"/>
                  </a:cubicBezTo>
                  <a:lnTo>
                    <a:pt x="13275" y="144"/>
                  </a:lnTo>
                  <a:cubicBezTo>
                    <a:pt x="13263" y="98"/>
                    <a:pt x="13257" y="47"/>
                    <a:pt x="1324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2928;p38">
              <a:extLst>
                <a:ext uri="{FF2B5EF4-FFF2-40B4-BE49-F238E27FC236}">
                  <a16:creationId xmlns:a16="http://schemas.microsoft.com/office/drawing/2014/main" id="{B4A51BD2-A13D-2006-597E-F0D0F4E2DEC0}"/>
                </a:ext>
              </a:extLst>
            </p:cNvPr>
            <p:cNvSpPr/>
            <p:nvPr/>
          </p:nvSpPr>
          <p:spPr>
            <a:xfrm>
              <a:off x="11559690" y="2582700"/>
              <a:ext cx="171859" cy="43779"/>
            </a:xfrm>
            <a:custGeom>
              <a:avLst/>
              <a:gdLst/>
              <a:ahLst/>
              <a:cxnLst/>
              <a:rect l="l" t="t" r="r" b="b"/>
              <a:pathLst>
                <a:path w="5853" h="1491" extrusionOk="0">
                  <a:moveTo>
                    <a:pt x="5115" y="1"/>
                  </a:moveTo>
                  <a:cubicBezTo>
                    <a:pt x="4937" y="1"/>
                    <a:pt x="4750" y="109"/>
                    <a:pt x="4643" y="240"/>
                  </a:cubicBezTo>
                  <a:cubicBezTo>
                    <a:pt x="4528" y="376"/>
                    <a:pt x="4472" y="552"/>
                    <a:pt x="4489" y="729"/>
                  </a:cubicBezTo>
                  <a:cubicBezTo>
                    <a:pt x="4501" y="911"/>
                    <a:pt x="4585" y="1081"/>
                    <a:pt x="4727" y="1200"/>
                  </a:cubicBezTo>
                  <a:cubicBezTo>
                    <a:pt x="4869" y="1320"/>
                    <a:pt x="5034" y="1354"/>
                    <a:pt x="5217" y="1354"/>
                  </a:cubicBezTo>
                  <a:cubicBezTo>
                    <a:pt x="5393" y="1354"/>
                    <a:pt x="5574" y="1241"/>
                    <a:pt x="5682" y="1110"/>
                  </a:cubicBezTo>
                  <a:cubicBezTo>
                    <a:pt x="5796" y="979"/>
                    <a:pt x="5852" y="803"/>
                    <a:pt x="5841" y="627"/>
                  </a:cubicBezTo>
                  <a:cubicBezTo>
                    <a:pt x="5824" y="444"/>
                    <a:pt x="5739" y="274"/>
                    <a:pt x="5597" y="155"/>
                  </a:cubicBezTo>
                  <a:cubicBezTo>
                    <a:pt x="5455" y="35"/>
                    <a:pt x="5296" y="1"/>
                    <a:pt x="5115" y="1"/>
                  </a:cubicBezTo>
                  <a:close/>
                  <a:moveTo>
                    <a:pt x="636" y="132"/>
                  </a:moveTo>
                  <a:cubicBezTo>
                    <a:pt x="460" y="132"/>
                    <a:pt x="279" y="245"/>
                    <a:pt x="171" y="376"/>
                  </a:cubicBezTo>
                  <a:cubicBezTo>
                    <a:pt x="56" y="512"/>
                    <a:pt x="0" y="688"/>
                    <a:pt x="11" y="866"/>
                  </a:cubicBezTo>
                  <a:cubicBezTo>
                    <a:pt x="22" y="1042"/>
                    <a:pt x="114" y="1217"/>
                    <a:pt x="255" y="1331"/>
                  </a:cubicBezTo>
                  <a:cubicBezTo>
                    <a:pt x="397" y="1451"/>
                    <a:pt x="557" y="1490"/>
                    <a:pt x="738" y="1490"/>
                  </a:cubicBezTo>
                  <a:cubicBezTo>
                    <a:pt x="914" y="1490"/>
                    <a:pt x="1102" y="1377"/>
                    <a:pt x="1210" y="1246"/>
                  </a:cubicBezTo>
                  <a:cubicBezTo>
                    <a:pt x="1323" y="1110"/>
                    <a:pt x="1381" y="934"/>
                    <a:pt x="1364" y="757"/>
                  </a:cubicBezTo>
                  <a:cubicBezTo>
                    <a:pt x="1352" y="575"/>
                    <a:pt x="1262" y="405"/>
                    <a:pt x="1126" y="291"/>
                  </a:cubicBezTo>
                  <a:cubicBezTo>
                    <a:pt x="982" y="171"/>
                    <a:pt x="819" y="132"/>
                    <a:pt x="636" y="13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2929;p38">
              <a:extLst>
                <a:ext uri="{FF2B5EF4-FFF2-40B4-BE49-F238E27FC236}">
                  <a16:creationId xmlns:a16="http://schemas.microsoft.com/office/drawing/2014/main" id="{D023B857-365D-496C-6145-57F5DB84A6C0}"/>
                </a:ext>
              </a:extLst>
            </p:cNvPr>
            <p:cNvSpPr/>
            <p:nvPr/>
          </p:nvSpPr>
          <p:spPr>
            <a:xfrm>
              <a:off x="11347927" y="2363157"/>
              <a:ext cx="576357" cy="582992"/>
            </a:xfrm>
            <a:custGeom>
              <a:avLst/>
              <a:gdLst/>
              <a:ahLst/>
              <a:cxnLst/>
              <a:rect l="l" t="t" r="r" b="b"/>
              <a:pathLst>
                <a:path w="19629" h="19855" extrusionOk="0">
                  <a:moveTo>
                    <a:pt x="12167" y="1"/>
                  </a:moveTo>
                  <a:cubicBezTo>
                    <a:pt x="12088" y="1"/>
                    <a:pt x="12013" y="40"/>
                    <a:pt x="11973" y="114"/>
                  </a:cubicBezTo>
                  <a:cubicBezTo>
                    <a:pt x="11917" y="216"/>
                    <a:pt x="11883" y="341"/>
                    <a:pt x="11855" y="455"/>
                  </a:cubicBezTo>
                  <a:cubicBezTo>
                    <a:pt x="11821" y="580"/>
                    <a:pt x="11792" y="711"/>
                    <a:pt x="11769" y="835"/>
                  </a:cubicBezTo>
                  <a:cubicBezTo>
                    <a:pt x="11752" y="950"/>
                    <a:pt x="11724" y="1063"/>
                    <a:pt x="11706" y="1176"/>
                  </a:cubicBezTo>
                  <a:cubicBezTo>
                    <a:pt x="11684" y="1307"/>
                    <a:pt x="11672" y="1432"/>
                    <a:pt x="11656" y="1563"/>
                  </a:cubicBezTo>
                  <a:cubicBezTo>
                    <a:pt x="11638" y="1660"/>
                    <a:pt x="11690" y="1750"/>
                    <a:pt x="11786" y="1773"/>
                  </a:cubicBezTo>
                  <a:cubicBezTo>
                    <a:pt x="11799" y="1777"/>
                    <a:pt x="11812" y="1778"/>
                    <a:pt x="11825" y="1778"/>
                  </a:cubicBezTo>
                  <a:cubicBezTo>
                    <a:pt x="11904" y="1778"/>
                    <a:pt x="11981" y="1721"/>
                    <a:pt x="11996" y="1643"/>
                  </a:cubicBezTo>
                  <a:cubicBezTo>
                    <a:pt x="12020" y="1524"/>
                    <a:pt x="12047" y="1415"/>
                    <a:pt x="12076" y="1302"/>
                  </a:cubicBezTo>
                  <a:cubicBezTo>
                    <a:pt x="12115" y="1176"/>
                    <a:pt x="12144" y="1052"/>
                    <a:pt x="12183" y="927"/>
                  </a:cubicBezTo>
                  <a:cubicBezTo>
                    <a:pt x="12217" y="819"/>
                    <a:pt x="12258" y="706"/>
                    <a:pt x="12292" y="597"/>
                  </a:cubicBezTo>
                  <a:lnTo>
                    <a:pt x="12343" y="410"/>
                  </a:lnTo>
                  <a:cubicBezTo>
                    <a:pt x="12366" y="341"/>
                    <a:pt x="12372" y="273"/>
                    <a:pt x="12377" y="200"/>
                  </a:cubicBezTo>
                  <a:cubicBezTo>
                    <a:pt x="12382" y="108"/>
                    <a:pt x="12298" y="24"/>
                    <a:pt x="12212" y="6"/>
                  </a:cubicBezTo>
                  <a:cubicBezTo>
                    <a:pt x="12196" y="1"/>
                    <a:pt x="12178" y="1"/>
                    <a:pt x="12167" y="1"/>
                  </a:cubicBezTo>
                  <a:close/>
                  <a:moveTo>
                    <a:pt x="3803" y="2416"/>
                  </a:moveTo>
                  <a:cubicBezTo>
                    <a:pt x="3757" y="2416"/>
                    <a:pt x="3717" y="2432"/>
                    <a:pt x="3678" y="2455"/>
                  </a:cubicBezTo>
                  <a:cubicBezTo>
                    <a:pt x="3633" y="2484"/>
                    <a:pt x="3598" y="2534"/>
                    <a:pt x="3581" y="2592"/>
                  </a:cubicBezTo>
                  <a:cubicBezTo>
                    <a:pt x="3570" y="2642"/>
                    <a:pt x="3575" y="2717"/>
                    <a:pt x="3615" y="2762"/>
                  </a:cubicBezTo>
                  <a:cubicBezTo>
                    <a:pt x="3740" y="2909"/>
                    <a:pt x="3864" y="3058"/>
                    <a:pt x="4001" y="3205"/>
                  </a:cubicBezTo>
                  <a:cubicBezTo>
                    <a:pt x="4064" y="3274"/>
                    <a:pt x="4132" y="3347"/>
                    <a:pt x="4194" y="3415"/>
                  </a:cubicBezTo>
                  <a:cubicBezTo>
                    <a:pt x="4268" y="3494"/>
                    <a:pt x="4336" y="3580"/>
                    <a:pt x="4422" y="3649"/>
                  </a:cubicBezTo>
                  <a:cubicBezTo>
                    <a:pt x="4471" y="3685"/>
                    <a:pt x="4527" y="3706"/>
                    <a:pt x="4581" y="3706"/>
                  </a:cubicBezTo>
                  <a:cubicBezTo>
                    <a:pt x="4620" y="3706"/>
                    <a:pt x="4659" y="3695"/>
                    <a:pt x="4695" y="3672"/>
                  </a:cubicBezTo>
                  <a:cubicBezTo>
                    <a:pt x="4803" y="3604"/>
                    <a:pt x="4826" y="3467"/>
                    <a:pt x="4763" y="3358"/>
                  </a:cubicBezTo>
                  <a:cubicBezTo>
                    <a:pt x="4711" y="3274"/>
                    <a:pt x="4638" y="3200"/>
                    <a:pt x="4569" y="3126"/>
                  </a:cubicBezTo>
                  <a:cubicBezTo>
                    <a:pt x="4507" y="3058"/>
                    <a:pt x="4439" y="2990"/>
                    <a:pt x="4370" y="2922"/>
                  </a:cubicBezTo>
                  <a:cubicBezTo>
                    <a:pt x="4239" y="2785"/>
                    <a:pt x="4103" y="2654"/>
                    <a:pt x="3979" y="2513"/>
                  </a:cubicBezTo>
                  <a:cubicBezTo>
                    <a:pt x="3945" y="2466"/>
                    <a:pt x="3905" y="2438"/>
                    <a:pt x="3848" y="2421"/>
                  </a:cubicBezTo>
                  <a:cubicBezTo>
                    <a:pt x="3830" y="2421"/>
                    <a:pt x="3814" y="2416"/>
                    <a:pt x="3803" y="2416"/>
                  </a:cubicBezTo>
                  <a:close/>
                  <a:moveTo>
                    <a:pt x="18008" y="4183"/>
                  </a:moveTo>
                  <a:cubicBezTo>
                    <a:pt x="17986" y="4183"/>
                    <a:pt x="17957" y="4189"/>
                    <a:pt x="17934" y="4200"/>
                  </a:cubicBezTo>
                  <a:cubicBezTo>
                    <a:pt x="17747" y="4268"/>
                    <a:pt x="17582" y="4381"/>
                    <a:pt x="17417" y="4490"/>
                  </a:cubicBezTo>
                  <a:cubicBezTo>
                    <a:pt x="17252" y="4592"/>
                    <a:pt x="17093" y="4695"/>
                    <a:pt x="16917" y="4774"/>
                  </a:cubicBezTo>
                  <a:cubicBezTo>
                    <a:pt x="16861" y="4802"/>
                    <a:pt x="16815" y="4881"/>
                    <a:pt x="16804" y="4939"/>
                  </a:cubicBezTo>
                  <a:cubicBezTo>
                    <a:pt x="16786" y="5012"/>
                    <a:pt x="16798" y="5086"/>
                    <a:pt x="16838" y="5149"/>
                  </a:cubicBezTo>
                  <a:cubicBezTo>
                    <a:pt x="16877" y="5206"/>
                    <a:pt x="16935" y="5246"/>
                    <a:pt x="17003" y="5262"/>
                  </a:cubicBezTo>
                  <a:cubicBezTo>
                    <a:pt x="17022" y="5266"/>
                    <a:pt x="17040" y="5268"/>
                    <a:pt x="17057" y="5268"/>
                  </a:cubicBezTo>
                  <a:cubicBezTo>
                    <a:pt x="17110" y="5268"/>
                    <a:pt x="17156" y="5250"/>
                    <a:pt x="17207" y="5228"/>
                  </a:cubicBezTo>
                  <a:cubicBezTo>
                    <a:pt x="17383" y="5143"/>
                    <a:pt x="17548" y="5052"/>
                    <a:pt x="17713" y="4950"/>
                  </a:cubicBezTo>
                  <a:cubicBezTo>
                    <a:pt x="17884" y="4847"/>
                    <a:pt x="18054" y="4745"/>
                    <a:pt x="18196" y="4609"/>
                  </a:cubicBezTo>
                  <a:cubicBezTo>
                    <a:pt x="18281" y="4535"/>
                    <a:pt x="18281" y="4388"/>
                    <a:pt x="18225" y="4302"/>
                  </a:cubicBezTo>
                  <a:cubicBezTo>
                    <a:pt x="18178" y="4228"/>
                    <a:pt x="18094" y="4183"/>
                    <a:pt x="18008" y="4183"/>
                  </a:cubicBezTo>
                  <a:close/>
                  <a:moveTo>
                    <a:pt x="9360" y="6733"/>
                  </a:moveTo>
                  <a:cubicBezTo>
                    <a:pt x="9285" y="6733"/>
                    <a:pt x="9212" y="6762"/>
                    <a:pt x="9161" y="6825"/>
                  </a:cubicBezTo>
                  <a:cubicBezTo>
                    <a:pt x="9099" y="6887"/>
                    <a:pt x="9064" y="6967"/>
                    <a:pt x="9070" y="7053"/>
                  </a:cubicBezTo>
                  <a:cubicBezTo>
                    <a:pt x="9075" y="7218"/>
                    <a:pt x="9212" y="7342"/>
                    <a:pt x="9388" y="7342"/>
                  </a:cubicBezTo>
                  <a:cubicBezTo>
                    <a:pt x="9463" y="7342"/>
                    <a:pt x="9536" y="7308"/>
                    <a:pt x="9592" y="7252"/>
                  </a:cubicBezTo>
                  <a:cubicBezTo>
                    <a:pt x="9649" y="7189"/>
                    <a:pt x="9684" y="7103"/>
                    <a:pt x="9678" y="7024"/>
                  </a:cubicBezTo>
                  <a:cubicBezTo>
                    <a:pt x="9673" y="6859"/>
                    <a:pt x="9536" y="6733"/>
                    <a:pt x="9360" y="6733"/>
                  </a:cubicBezTo>
                  <a:close/>
                  <a:moveTo>
                    <a:pt x="10945" y="6733"/>
                  </a:moveTo>
                  <a:cubicBezTo>
                    <a:pt x="10866" y="6733"/>
                    <a:pt x="10792" y="6762"/>
                    <a:pt x="10740" y="6825"/>
                  </a:cubicBezTo>
                  <a:cubicBezTo>
                    <a:pt x="10678" y="6887"/>
                    <a:pt x="10644" y="6967"/>
                    <a:pt x="10649" y="7053"/>
                  </a:cubicBezTo>
                  <a:cubicBezTo>
                    <a:pt x="10656" y="7218"/>
                    <a:pt x="10792" y="7342"/>
                    <a:pt x="10968" y="7342"/>
                  </a:cubicBezTo>
                  <a:cubicBezTo>
                    <a:pt x="11047" y="7342"/>
                    <a:pt x="11116" y="7313"/>
                    <a:pt x="11173" y="7252"/>
                  </a:cubicBezTo>
                  <a:cubicBezTo>
                    <a:pt x="11236" y="7189"/>
                    <a:pt x="11263" y="7108"/>
                    <a:pt x="11263" y="7024"/>
                  </a:cubicBezTo>
                  <a:cubicBezTo>
                    <a:pt x="11257" y="6859"/>
                    <a:pt x="11116" y="6733"/>
                    <a:pt x="10945" y="6733"/>
                  </a:cubicBezTo>
                  <a:close/>
                  <a:moveTo>
                    <a:pt x="428" y="8285"/>
                  </a:moveTo>
                  <a:cubicBezTo>
                    <a:pt x="347" y="8285"/>
                    <a:pt x="263" y="8291"/>
                    <a:pt x="177" y="8302"/>
                  </a:cubicBezTo>
                  <a:cubicBezTo>
                    <a:pt x="126" y="8314"/>
                    <a:pt x="87" y="8325"/>
                    <a:pt x="53" y="8364"/>
                  </a:cubicBezTo>
                  <a:cubicBezTo>
                    <a:pt x="19" y="8399"/>
                    <a:pt x="1" y="8450"/>
                    <a:pt x="1" y="8501"/>
                  </a:cubicBezTo>
                  <a:cubicBezTo>
                    <a:pt x="6" y="8590"/>
                    <a:pt x="79" y="8679"/>
                    <a:pt x="170" y="8679"/>
                  </a:cubicBezTo>
                  <a:cubicBezTo>
                    <a:pt x="178" y="8679"/>
                    <a:pt x="186" y="8678"/>
                    <a:pt x="195" y="8677"/>
                  </a:cubicBezTo>
                  <a:cubicBezTo>
                    <a:pt x="247" y="8673"/>
                    <a:pt x="296" y="8669"/>
                    <a:pt x="346" y="8669"/>
                  </a:cubicBezTo>
                  <a:cubicBezTo>
                    <a:pt x="367" y="8669"/>
                    <a:pt x="388" y="8670"/>
                    <a:pt x="410" y="8671"/>
                  </a:cubicBezTo>
                  <a:cubicBezTo>
                    <a:pt x="575" y="8689"/>
                    <a:pt x="735" y="8729"/>
                    <a:pt x="898" y="8774"/>
                  </a:cubicBezTo>
                  <a:cubicBezTo>
                    <a:pt x="1063" y="8820"/>
                    <a:pt x="1228" y="8881"/>
                    <a:pt x="1399" y="8904"/>
                  </a:cubicBezTo>
                  <a:cubicBezTo>
                    <a:pt x="1418" y="8908"/>
                    <a:pt x="1436" y="8910"/>
                    <a:pt x="1454" y="8910"/>
                  </a:cubicBezTo>
                  <a:cubicBezTo>
                    <a:pt x="1495" y="8910"/>
                    <a:pt x="1534" y="8900"/>
                    <a:pt x="1569" y="8876"/>
                  </a:cubicBezTo>
                  <a:cubicBezTo>
                    <a:pt x="1614" y="8847"/>
                    <a:pt x="1648" y="8797"/>
                    <a:pt x="1661" y="8739"/>
                  </a:cubicBezTo>
                  <a:cubicBezTo>
                    <a:pt x="1672" y="8684"/>
                    <a:pt x="1666" y="8626"/>
                    <a:pt x="1632" y="8574"/>
                  </a:cubicBezTo>
                  <a:cubicBezTo>
                    <a:pt x="1598" y="8524"/>
                    <a:pt x="1553" y="8501"/>
                    <a:pt x="1496" y="8484"/>
                  </a:cubicBezTo>
                  <a:cubicBezTo>
                    <a:pt x="1291" y="8411"/>
                    <a:pt x="1069" y="8359"/>
                    <a:pt x="853" y="8325"/>
                  </a:cubicBezTo>
                  <a:cubicBezTo>
                    <a:pt x="711" y="8302"/>
                    <a:pt x="570" y="8285"/>
                    <a:pt x="428" y="8285"/>
                  </a:cubicBezTo>
                  <a:close/>
                  <a:moveTo>
                    <a:pt x="10656" y="8154"/>
                  </a:moveTo>
                  <a:cubicBezTo>
                    <a:pt x="10615" y="8154"/>
                    <a:pt x="10565" y="8183"/>
                    <a:pt x="10559" y="8228"/>
                  </a:cubicBezTo>
                  <a:cubicBezTo>
                    <a:pt x="10554" y="8291"/>
                    <a:pt x="10541" y="8343"/>
                    <a:pt x="10525" y="8388"/>
                  </a:cubicBezTo>
                  <a:cubicBezTo>
                    <a:pt x="10507" y="8433"/>
                    <a:pt x="10485" y="8472"/>
                    <a:pt x="10462" y="8513"/>
                  </a:cubicBezTo>
                  <a:cubicBezTo>
                    <a:pt x="10434" y="8547"/>
                    <a:pt x="10410" y="8574"/>
                    <a:pt x="10383" y="8598"/>
                  </a:cubicBezTo>
                  <a:cubicBezTo>
                    <a:pt x="10355" y="8621"/>
                    <a:pt x="10320" y="8643"/>
                    <a:pt x="10286" y="8660"/>
                  </a:cubicBezTo>
                  <a:cubicBezTo>
                    <a:pt x="10252" y="8677"/>
                    <a:pt x="10218" y="8689"/>
                    <a:pt x="10179" y="8694"/>
                  </a:cubicBezTo>
                  <a:cubicBezTo>
                    <a:pt x="10150" y="8700"/>
                    <a:pt x="10121" y="8700"/>
                    <a:pt x="10098" y="8700"/>
                  </a:cubicBezTo>
                  <a:lnTo>
                    <a:pt x="10070" y="8700"/>
                  </a:lnTo>
                  <a:cubicBezTo>
                    <a:pt x="10042" y="8694"/>
                    <a:pt x="10014" y="8689"/>
                    <a:pt x="9979" y="8684"/>
                  </a:cubicBezTo>
                  <a:cubicBezTo>
                    <a:pt x="9956" y="8671"/>
                    <a:pt x="9933" y="8660"/>
                    <a:pt x="9911" y="8649"/>
                  </a:cubicBezTo>
                  <a:cubicBezTo>
                    <a:pt x="9894" y="8632"/>
                    <a:pt x="9883" y="8621"/>
                    <a:pt x="9865" y="8603"/>
                  </a:cubicBezTo>
                  <a:cubicBezTo>
                    <a:pt x="9854" y="8587"/>
                    <a:pt x="9843" y="8564"/>
                    <a:pt x="9831" y="8547"/>
                  </a:cubicBezTo>
                  <a:cubicBezTo>
                    <a:pt x="9820" y="8524"/>
                    <a:pt x="9809" y="8495"/>
                    <a:pt x="9804" y="8467"/>
                  </a:cubicBezTo>
                  <a:cubicBezTo>
                    <a:pt x="9797" y="8433"/>
                    <a:pt x="9797" y="8399"/>
                    <a:pt x="9797" y="8359"/>
                  </a:cubicBezTo>
                  <a:lnTo>
                    <a:pt x="9804" y="8330"/>
                  </a:lnTo>
                  <a:cubicBezTo>
                    <a:pt x="9809" y="8309"/>
                    <a:pt x="9809" y="8274"/>
                    <a:pt x="9786" y="8240"/>
                  </a:cubicBezTo>
                  <a:cubicBezTo>
                    <a:pt x="9769" y="8212"/>
                    <a:pt x="9741" y="8194"/>
                    <a:pt x="9712" y="8189"/>
                  </a:cubicBezTo>
                  <a:cubicBezTo>
                    <a:pt x="9707" y="8183"/>
                    <a:pt x="9694" y="8183"/>
                    <a:pt x="9689" y="8183"/>
                  </a:cubicBezTo>
                  <a:cubicBezTo>
                    <a:pt x="9633" y="8183"/>
                    <a:pt x="9570" y="8217"/>
                    <a:pt x="9565" y="8280"/>
                  </a:cubicBezTo>
                  <a:cubicBezTo>
                    <a:pt x="9558" y="8336"/>
                    <a:pt x="9553" y="8393"/>
                    <a:pt x="9553" y="8438"/>
                  </a:cubicBezTo>
                  <a:cubicBezTo>
                    <a:pt x="9553" y="8484"/>
                    <a:pt x="9565" y="8529"/>
                    <a:pt x="9576" y="8587"/>
                  </a:cubicBezTo>
                  <a:cubicBezTo>
                    <a:pt x="9592" y="8666"/>
                    <a:pt x="9639" y="8745"/>
                    <a:pt x="9701" y="8820"/>
                  </a:cubicBezTo>
                  <a:cubicBezTo>
                    <a:pt x="9804" y="8933"/>
                    <a:pt x="9962" y="9001"/>
                    <a:pt x="10150" y="9007"/>
                  </a:cubicBezTo>
                  <a:cubicBezTo>
                    <a:pt x="10190" y="9007"/>
                    <a:pt x="10235" y="8996"/>
                    <a:pt x="10281" y="8990"/>
                  </a:cubicBezTo>
                  <a:cubicBezTo>
                    <a:pt x="10315" y="8984"/>
                    <a:pt x="10349" y="8973"/>
                    <a:pt x="10383" y="8956"/>
                  </a:cubicBezTo>
                  <a:cubicBezTo>
                    <a:pt x="10473" y="8922"/>
                    <a:pt x="10554" y="8870"/>
                    <a:pt x="10615" y="8802"/>
                  </a:cubicBezTo>
                  <a:cubicBezTo>
                    <a:pt x="10678" y="8734"/>
                    <a:pt x="10724" y="8643"/>
                    <a:pt x="10751" y="8547"/>
                  </a:cubicBezTo>
                  <a:cubicBezTo>
                    <a:pt x="10775" y="8450"/>
                    <a:pt x="10775" y="8343"/>
                    <a:pt x="10751" y="8223"/>
                  </a:cubicBezTo>
                  <a:cubicBezTo>
                    <a:pt x="10740" y="8178"/>
                    <a:pt x="10695" y="8154"/>
                    <a:pt x="10656" y="8154"/>
                  </a:cubicBezTo>
                  <a:close/>
                  <a:moveTo>
                    <a:pt x="18236" y="10013"/>
                  </a:moveTo>
                  <a:cubicBezTo>
                    <a:pt x="18184" y="10013"/>
                    <a:pt x="18139" y="10030"/>
                    <a:pt x="18099" y="10058"/>
                  </a:cubicBezTo>
                  <a:cubicBezTo>
                    <a:pt x="18042" y="10092"/>
                    <a:pt x="17997" y="10155"/>
                    <a:pt x="17986" y="10223"/>
                  </a:cubicBezTo>
                  <a:cubicBezTo>
                    <a:pt x="17968" y="10291"/>
                    <a:pt x="17979" y="10365"/>
                    <a:pt x="18020" y="10428"/>
                  </a:cubicBezTo>
                  <a:cubicBezTo>
                    <a:pt x="18054" y="10478"/>
                    <a:pt x="18122" y="10536"/>
                    <a:pt x="18184" y="10541"/>
                  </a:cubicBezTo>
                  <a:cubicBezTo>
                    <a:pt x="18377" y="10564"/>
                    <a:pt x="18566" y="10604"/>
                    <a:pt x="18753" y="10649"/>
                  </a:cubicBezTo>
                  <a:cubicBezTo>
                    <a:pt x="18838" y="10672"/>
                    <a:pt x="18918" y="10695"/>
                    <a:pt x="19002" y="10711"/>
                  </a:cubicBezTo>
                  <a:cubicBezTo>
                    <a:pt x="19117" y="10740"/>
                    <a:pt x="19224" y="10756"/>
                    <a:pt x="19338" y="10769"/>
                  </a:cubicBezTo>
                  <a:cubicBezTo>
                    <a:pt x="19389" y="10763"/>
                    <a:pt x="19434" y="10751"/>
                    <a:pt x="19474" y="10722"/>
                  </a:cubicBezTo>
                  <a:cubicBezTo>
                    <a:pt x="19537" y="10683"/>
                    <a:pt x="19582" y="10620"/>
                    <a:pt x="19599" y="10546"/>
                  </a:cubicBezTo>
                  <a:cubicBezTo>
                    <a:pt x="19628" y="10428"/>
                    <a:pt x="19565" y="10291"/>
                    <a:pt x="19458" y="10240"/>
                  </a:cubicBezTo>
                  <a:cubicBezTo>
                    <a:pt x="19275" y="10150"/>
                    <a:pt x="19077" y="10109"/>
                    <a:pt x="18878" y="10081"/>
                  </a:cubicBezTo>
                  <a:cubicBezTo>
                    <a:pt x="18668" y="10047"/>
                    <a:pt x="18451" y="10030"/>
                    <a:pt x="18236" y="10013"/>
                  </a:cubicBezTo>
                  <a:close/>
                  <a:moveTo>
                    <a:pt x="2888" y="14433"/>
                  </a:moveTo>
                  <a:cubicBezTo>
                    <a:pt x="2865" y="14433"/>
                    <a:pt x="2842" y="14433"/>
                    <a:pt x="2825" y="14445"/>
                  </a:cubicBezTo>
                  <a:cubicBezTo>
                    <a:pt x="2728" y="14480"/>
                    <a:pt x="2637" y="14530"/>
                    <a:pt x="2547" y="14582"/>
                  </a:cubicBezTo>
                  <a:cubicBezTo>
                    <a:pt x="2467" y="14632"/>
                    <a:pt x="2382" y="14677"/>
                    <a:pt x="2296" y="14724"/>
                  </a:cubicBezTo>
                  <a:cubicBezTo>
                    <a:pt x="2126" y="14820"/>
                    <a:pt x="1962" y="14910"/>
                    <a:pt x="1808" y="15030"/>
                  </a:cubicBezTo>
                  <a:cubicBezTo>
                    <a:pt x="1757" y="15070"/>
                    <a:pt x="1717" y="15115"/>
                    <a:pt x="1700" y="15183"/>
                  </a:cubicBezTo>
                  <a:cubicBezTo>
                    <a:pt x="1682" y="15251"/>
                    <a:pt x="1695" y="15325"/>
                    <a:pt x="1734" y="15377"/>
                  </a:cubicBezTo>
                  <a:cubicBezTo>
                    <a:pt x="1779" y="15451"/>
                    <a:pt x="1867" y="15499"/>
                    <a:pt x="1954" y="15499"/>
                  </a:cubicBezTo>
                  <a:cubicBezTo>
                    <a:pt x="1999" y="15499"/>
                    <a:pt x="2043" y="15486"/>
                    <a:pt x="2081" y="15456"/>
                  </a:cubicBezTo>
                  <a:cubicBezTo>
                    <a:pt x="2235" y="15337"/>
                    <a:pt x="2405" y="15246"/>
                    <a:pt x="2576" y="15155"/>
                  </a:cubicBezTo>
                  <a:cubicBezTo>
                    <a:pt x="2660" y="15115"/>
                    <a:pt x="2746" y="15070"/>
                    <a:pt x="2831" y="15018"/>
                  </a:cubicBezTo>
                  <a:cubicBezTo>
                    <a:pt x="2883" y="14984"/>
                    <a:pt x="2933" y="14945"/>
                    <a:pt x="2978" y="14900"/>
                  </a:cubicBezTo>
                  <a:cubicBezTo>
                    <a:pt x="3024" y="14860"/>
                    <a:pt x="3058" y="14814"/>
                    <a:pt x="3093" y="14763"/>
                  </a:cubicBezTo>
                  <a:cubicBezTo>
                    <a:pt x="3138" y="14700"/>
                    <a:pt x="3121" y="14598"/>
                    <a:pt x="3080" y="14535"/>
                  </a:cubicBezTo>
                  <a:cubicBezTo>
                    <a:pt x="3041" y="14473"/>
                    <a:pt x="2967" y="14433"/>
                    <a:pt x="2888" y="14433"/>
                  </a:cubicBezTo>
                  <a:close/>
                  <a:moveTo>
                    <a:pt x="8910" y="15991"/>
                  </a:moveTo>
                  <a:cubicBezTo>
                    <a:pt x="8911" y="15991"/>
                    <a:pt x="8912" y="15991"/>
                    <a:pt x="8913" y="15991"/>
                  </a:cubicBezTo>
                  <a:lnTo>
                    <a:pt x="8913" y="15991"/>
                  </a:lnTo>
                  <a:cubicBezTo>
                    <a:pt x="8912" y="15991"/>
                    <a:pt x="8910" y="15991"/>
                    <a:pt x="8910" y="15991"/>
                  </a:cubicBezTo>
                  <a:close/>
                  <a:moveTo>
                    <a:pt x="10554" y="3358"/>
                  </a:moveTo>
                  <a:cubicBezTo>
                    <a:pt x="10735" y="3358"/>
                    <a:pt x="10916" y="3370"/>
                    <a:pt x="11092" y="3381"/>
                  </a:cubicBezTo>
                  <a:lnTo>
                    <a:pt x="11121" y="3381"/>
                  </a:lnTo>
                  <a:cubicBezTo>
                    <a:pt x="11645" y="3433"/>
                    <a:pt x="12156" y="3552"/>
                    <a:pt x="12639" y="3728"/>
                  </a:cubicBezTo>
                  <a:cubicBezTo>
                    <a:pt x="13098" y="3898"/>
                    <a:pt x="13542" y="4131"/>
                    <a:pt x="13945" y="4415"/>
                  </a:cubicBezTo>
                  <a:cubicBezTo>
                    <a:pt x="14270" y="4648"/>
                    <a:pt x="14577" y="4916"/>
                    <a:pt x="14855" y="5217"/>
                  </a:cubicBezTo>
                  <a:cubicBezTo>
                    <a:pt x="14934" y="5301"/>
                    <a:pt x="15008" y="5382"/>
                    <a:pt x="15076" y="5466"/>
                  </a:cubicBezTo>
                  <a:lnTo>
                    <a:pt x="15065" y="5450"/>
                  </a:lnTo>
                  <a:lnTo>
                    <a:pt x="15065" y="5450"/>
                  </a:lnTo>
                  <a:cubicBezTo>
                    <a:pt x="15451" y="5904"/>
                    <a:pt x="15786" y="6433"/>
                    <a:pt x="16065" y="7013"/>
                  </a:cubicBezTo>
                  <a:cubicBezTo>
                    <a:pt x="16321" y="7546"/>
                    <a:pt x="16513" y="8104"/>
                    <a:pt x="16656" y="8677"/>
                  </a:cubicBezTo>
                  <a:cubicBezTo>
                    <a:pt x="16696" y="8847"/>
                    <a:pt x="16730" y="9018"/>
                    <a:pt x="16764" y="9188"/>
                  </a:cubicBezTo>
                  <a:lnTo>
                    <a:pt x="16764" y="9183"/>
                  </a:lnTo>
                  <a:cubicBezTo>
                    <a:pt x="16849" y="9644"/>
                    <a:pt x="16866" y="10126"/>
                    <a:pt x="16827" y="10615"/>
                  </a:cubicBezTo>
                  <a:cubicBezTo>
                    <a:pt x="16775" y="11241"/>
                    <a:pt x="16639" y="11842"/>
                    <a:pt x="16337" y="12400"/>
                  </a:cubicBezTo>
                  <a:cubicBezTo>
                    <a:pt x="16036" y="12938"/>
                    <a:pt x="15673" y="13444"/>
                    <a:pt x="15259" y="13900"/>
                  </a:cubicBezTo>
                  <a:cubicBezTo>
                    <a:pt x="14837" y="14354"/>
                    <a:pt x="14315" y="14690"/>
                    <a:pt x="13769" y="14979"/>
                  </a:cubicBezTo>
                  <a:cubicBezTo>
                    <a:pt x="13662" y="15036"/>
                    <a:pt x="13554" y="15086"/>
                    <a:pt x="13445" y="15138"/>
                  </a:cubicBezTo>
                  <a:lnTo>
                    <a:pt x="13452" y="15138"/>
                  </a:lnTo>
                  <a:cubicBezTo>
                    <a:pt x="12747" y="15474"/>
                    <a:pt x="11973" y="15718"/>
                    <a:pt x="11150" y="15871"/>
                  </a:cubicBezTo>
                  <a:lnTo>
                    <a:pt x="11144" y="15871"/>
                  </a:lnTo>
                  <a:lnTo>
                    <a:pt x="11139" y="15877"/>
                  </a:lnTo>
                  <a:cubicBezTo>
                    <a:pt x="10588" y="15967"/>
                    <a:pt x="10053" y="16019"/>
                    <a:pt x="9542" y="16019"/>
                  </a:cubicBezTo>
                  <a:cubicBezTo>
                    <a:pt x="9366" y="16019"/>
                    <a:pt x="9190" y="16014"/>
                    <a:pt x="9025" y="15996"/>
                  </a:cubicBezTo>
                  <a:cubicBezTo>
                    <a:pt x="8986" y="15996"/>
                    <a:pt x="8946" y="15996"/>
                    <a:pt x="8913" y="15991"/>
                  </a:cubicBezTo>
                  <a:lnTo>
                    <a:pt x="8913" y="15991"/>
                  </a:lnTo>
                  <a:cubicBezTo>
                    <a:pt x="8915" y="15992"/>
                    <a:pt x="8917" y="15993"/>
                    <a:pt x="8917" y="15996"/>
                  </a:cubicBezTo>
                  <a:cubicBezTo>
                    <a:pt x="8451" y="15951"/>
                    <a:pt x="7997" y="15865"/>
                    <a:pt x="7564" y="15729"/>
                  </a:cubicBezTo>
                  <a:cubicBezTo>
                    <a:pt x="7451" y="15695"/>
                    <a:pt x="7337" y="15661"/>
                    <a:pt x="7223" y="15621"/>
                  </a:cubicBezTo>
                  <a:lnTo>
                    <a:pt x="7229" y="15621"/>
                  </a:lnTo>
                  <a:lnTo>
                    <a:pt x="7218" y="15616"/>
                  </a:lnTo>
                  <a:lnTo>
                    <a:pt x="7195" y="15610"/>
                  </a:lnTo>
                  <a:cubicBezTo>
                    <a:pt x="6728" y="15434"/>
                    <a:pt x="6285" y="15201"/>
                    <a:pt x="5888" y="14923"/>
                  </a:cubicBezTo>
                  <a:cubicBezTo>
                    <a:pt x="5490" y="14638"/>
                    <a:pt x="5126" y="14302"/>
                    <a:pt x="4803" y="13922"/>
                  </a:cubicBezTo>
                  <a:cubicBezTo>
                    <a:pt x="4485" y="13547"/>
                    <a:pt x="4229" y="13155"/>
                    <a:pt x="4035" y="12763"/>
                  </a:cubicBezTo>
                  <a:lnTo>
                    <a:pt x="4029" y="12752"/>
                  </a:lnTo>
                  <a:cubicBezTo>
                    <a:pt x="3830" y="12332"/>
                    <a:pt x="3689" y="11876"/>
                    <a:pt x="3604" y="11404"/>
                  </a:cubicBezTo>
                  <a:cubicBezTo>
                    <a:pt x="3513" y="10871"/>
                    <a:pt x="3489" y="10308"/>
                    <a:pt x="3536" y="9728"/>
                  </a:cubicBezTo>
                  <a:cubicBezTo>
                    <a:pt x="3592" y="9109"/>
                    <a:pt x="3735" y="8501"/>
                    <a:pt x="3945" y="7916"/>
                  </a:cubicBezTo>
                  <a:cubicBezTo>
                    <a:pt x="3945" y="7910"/>
                    <a:pt x="3950" y="7910"/>
                    <a:pt x="3950" y="7905"/>
                  </a:cubicBezTo>
                  <a:lnTo>
                    <a:pt x="3956" y="7887"/>
                  </a:lnTo>
                  <a:cubicBezTo>
                    <a:pt x="4155" y="7359"/>
                    <a:pt x="4417" y="6864"/>
                    <a:pt x="4729" y="6410"/>
                  </a:cubicBezTo>
                  <a:cubicBezTo>
                    <a:pt x="5075" y="5922"/>
                    <a:pt x="5485" y="5472"/>
                    <a:pt x="5951" y="5075"/>
                  </a:cubicBezTo>
                  <a:cubicBezTo>
                    <a:pt x="6428" y="4677"/>
                    <a:pt x="6956" y="4336"/>
                    <a:pt x="7512" y="4063"/>
                  </a:cubicBezTo>
                  <a:cubicBezTo>
                    <a:pt x="8104" y="3780"/>
                    <a:pt x="8729" y="3580"/>
                    <a:pt x="9371" y="3460"/>
                  </a:cubicBezTo>
                  <a:cubicBezTo>
                    <a:pt x="9763" y="3392"/>
                    <a:pt x="10161" y="3358"/>
                    <a:pt x="10554" y="3358"/>
                  </a:cubicBezTo>
                  <a:close/>
                  <a:moveTo>
                    <a:pt x="10536" y="3080"/>
                  </a:moveTo>
                  <a:cubicBezTo>
                    <a:pt x="10303" y="3080"/>
                    <a:pt x="10070" y="3092"/>
                    <a:pt x="9843" y="3114"/>
                  </a:cubicBezTo>
                  <a:cubicBezTo>
                    <a:pt x="8587" y="3239"/>
                    <a:pt x="7371" y="3706"/>
                    <a:pt x="6331" y="4422"/>
                  </a:cubicBezTo>
                  <a:cubicBezTo>
                    <a:pt x="5802" y="4785"/>
                    <a:pt x="5325" y="5217"/>
                    <a:pt x="4910" y="5705"/>
                  </a:cubicBezTo>
                  <a:cubicBezTo>
                    <a:pt x="4462" y="6222"/>
                    <a:pt x="4092" y="6808"/>
                    <a:pt x="3819" y="7438"/>
                  </a:cubicBezTo>
                  <a:cubicBezTo>
                    <a:pt x="3518" y="8120"/>
                    <a:pt x="3326" y="8847"/>
                    <a:pt x="3245" y="9592"/>
                  </a:cubicBezTo>
                  <a:cubicBezTo>
                    <a:pt x="3200" y="9967"/>
                    <a:pt x="3189" y="10347"/>
                    <a:pt x="3206" y="10729"/>
                  </a:cubicBezTo>
                  <a:cubicBezTo>
                    <a:pt x="3229" y="11104"/>
                    <a:pt x="3279" y="11479"/>
                    <a:pt x="3365" y="11842"/>
                  </a:cubicBezTo>
                  <a:cubicBezTo>
                    <a:pt x="3444" y="12201"/>
                    <a:pt x="3564" y="12547"/>
                    <a:pt x="3717" y="12877"/>
                  </a:cubicBezTo>
                  <a:cubicBezTo>
                    <a:pt x="3796" y="13053"/>
                    <a:pt x="3882" y="13218"/>
                    <a:pt x="3984" y="13382"/>
                  </a:cubicBezTo>
                  <a:cubicBezTo>
                    <a:pt x="4076" y="13541"/>
                    <a:pt x="4184" y="13695"/>
                    <a:pt x="4291" y="13843"/>
                  </a:cubicBezTo>
                  <a:cubicBezTo>
                    <a:pt x="4512" y="14139"/>
                    <a:pt x="4751" y="14417"/>
                    <a:pt x="5018" y="14666"/>
                  </a:cubicBezTo>
                  <a:cubicBezTo>
                    <a:pt x="5275" y="14916"/>
                    <a:pt x="5558" y="15133"/>
                    <a:pt x="5854" y="15332"/>
                  </a:cubicBezTo>
                  <a:cubicBezTo>
                    <a:pt x="6434" y="15718"/>
                    <a:pt x="7087" y="15991"/>
                    <a:pt x="7758" y="16156"/>
                  </a:cubicBezTo>
                  <a:cubicBezTo>
                    <a:pt x="8296" y="16287"/>
                    <a:pt x="8852" y="16347"/>
                    <a:pt x="9406" y="16347"/>
                  </a:cubicBezTo>
                  <a:cubicBezTo>
                    <a:pt x="9571" y="16347"/>
                    <a:pt x="9735" y="16342"/>
                    <a:pt x="9899" y="16331"/>
                  </a:cubicBezTo>
                  <a:cubicBezTo>
                    <a:pt x="10206" y="16314"/>
                    <a:pt x="10520" y="16280"/>
                    <a:pt x="10826" y="16229"/>
                  </a:cubicBezTo>
                  <a:cubicBezTo>
                    <a:pt x="11139" y="16177"/>
                    <a:pt x="11456" y="16116"/>
                    <a:pt x="11763" y="16030"/>
                  </a:cubicBezTo>
                  <a:cubicBezTo>
                    <a:pt x="12070" y="15951"/>
                    <a:pt x="12372" y="15854"/>
                    <a:pt x="12667" y="15746"/>
                  </a:cubicBezTo>
                  <a:cubicBezTo>
                    <a:pt x="12962" y="15639"/>
                    <a:pt x="13258" y="15508"/>
                    <a:pt x="13542" y="15366"/>
                  </a:cubicBezTo>
                  <a:cubicBezTo>
                    <a:pt x="14093" y="15099"/>
                    <a:pt x="14611" y="14763"/>
                    <a:pt x="15076" y="14365"/>
                  </a:cubicBezTo>
                  <a:cubicBezTo>
                    <a:pt x="15309" y="14173"/>
                    <a:pt x="15525" y="13961"/>
                    <a:pt x="15724" y="13735"/>
                  </a:cubicBezTo>
                  <a:cubicBezTo>
                    <a:pt x="15923" y="13513"/>
                    <a:pt x="16099" y="13274"/>
                    <a:pt x="16258" y="13024"/>
                  </a:cubicBezTo>
                  <a:cubicBezTo>
                    <a:pt x="16565" y="12542"/>
                    <a:pt x="16793" y="12007"/>
                    <a:pt x="16917" y="11451"/>
                  </a:cubicBezTo>
                  <a:cubicBezTo>
                    <a:pt x="16974" y="11206"/>
                    <a:pt x="17008" y="10961"/>
                    <a:pt x="17025" y="10711"/>
                  </a:cubicBezTo>
                  <a:cubicBezTo>
                    <a:pt x="17031" y="10695"/>
                    <a:pt x="17031" y="10677"/>
                    <a:pt x="17031" y="10661"/>
                  </a:cubicBezTo>
                  <a:cubicBezTo>
                    <a:pt x="17082" y="10218"/>
                    <a:pt x="17076" y="9775"/>
                    <a:pt x="17031" y="9337"/>
                  </a:cubicBezTo>
                  <a:cubicBezTo>
                    <a:pt x="16991" y="8922"/>
                    <a:pt x="16906" y="8513"/>
                    <a:pt x="16798" y="8115"/>
                  </a:cubicBezTo>
                  <a:cubicBezTo>
                    <a:pt x="16696" y="7734"/>
                    <a:pt x="16560" y="7359"/>
                    <a:pt x="16395" y="7001"/>
                  </a:cubicBezTo>
                  <a:cubicBezTo>
                    <a:pt x="16065" y="6268"/>
                    <a:pt x="15621" y="5597"/>
                    <a:pt x="15070" y="5012"/>
                  </a:cubicBezTo>
                  <a:cubicBezTo>
                    <a:pt x="14604" y="4517"/>
                    <a:pt x="14065" y="4103"/>
                    <a:pt x="13463" y="3785"/>
                  </a:cubicBezTo>
                  <a:cubicBezTo>
                    <a:pt x="12912" y="3494"/>
                    <a:pt x="12309" y="3290"/>
                    <a:pt x="11695" y="3182"/>
                  </a:cubicBezTo>
                  <a:cubicBezTo>
                    <a:pt x="11315" y="3109"/>
                    <a:pt x="10929" y="3080"/>
                    <a:pt x="10536" y="3080"/>
                  </a:cubicBezTo>
                  <a:close/>
                  <a:moveTo>
                    <a:pt x="15503" y="16355"/>
                  </a:moveTo>
                  <a:cubicBezTo>
                    <a:pt x="15429" y="16360"/>
                    <a:pt x="15361" y="16394"/>
                    <a:pt x="15315" y="16445"/>
                  </a:cubicBezTo>
                  <a:cubicBezTo>
                    <a:pt x="15269" y="16496"/>
                    <a:pt x="15241" y="16570"/>
                    <a:pt x="15246" y="16638"/>
                  </a:cubicBezTo>
                  <a:cubicBezTo>
                    <a:pt x="15246" y="16717"/>
                    <a:pt x="15280" y="16769"/>
                    <a:pt x="15332" y="16825"/>
                  </a:cubicBezTo>
                  <a:cubicBezTo>
                    <a:pt x="15338" y="16832"/>
                    <a:pt x="15338" y="16832"/>
                    <a:pt x="15343" y="16837"/>
                  </a:cubicBezTo>
                  <a:cubicBezTo>
                    <a:pt x="15445" y="16962"/>
                    <a:pt x="15525" y="17105"/>
                    <a:pt x="15610" y="17247"/>
                  </a:cubicBezTo>
                  <a:cubicBezTo>
                    <a:pt x="15713" y="17417"/>
                    <a:pt x="15810" y="17593"/>
                    <a:pt x="15957" y="17729"/>
                  </a:cubicBezTo>
                  <a:cubicBezTo>
                    <a:pt x="16016" y="17782"/>
                    <a:pt x="16089" y="17808"/>
                    <a:pt x="16162" y="17808"/>
                  </a:cubicBezTo>
                  <a:cubicBezTo>
                    <a:pt x="16244" y="17808"/>
                    <a:pt x="16326" y="17775"/>
                    <a:pt x="16384" y="17712"/>
                  </a:cubicBezTo>
                  <a:cubicBezTo>
                    <a:pt x="16440" y="17650"/>
                    <a:pt x="16468" y="17575"/>
                    <a:pt x="16463" y="17496"/>
                  </a:cubicBezTo>
                  <a:lnTo>
                    <a:pt x="16452" y="17417"/>
                  </a:lnTo>
                  <a:cubicBezTo>
                    <a:pt x="16434" y="17365"/>
                    <a:pt x="16406" y="17320"/>
                    <a:pt x="16366" y="17286"/>
                  </a:cubicBezTo>
                  <a:cubicBezTo>
                    <a:pt x="16321" y="17234"/>
                    <a:pt x="16275" y="17184"/>
                    <a:pt x="16235" y="17132"/>
                  </a:cubicBezTo>
                  <a:cubicBezTo>
                    <a:pt x="16150" y="17030"/>
                    <a:pt x="16077" y="16927"/>
                    <a:pt x="16002" y="16820"/>
                  </a:cubicBezTo>
                  <a:cubicBezTo>
                    <a:pt x="15912" y="16683"/>
                    <a:pt x="15810" y="16552"/>
                    <a:pt x="15695" y="16428"/>
                  </a:cubicBezTo>
                  <a:cubicBezTo>
                    <a:pt x="15655" y="16376"/>
                    <a:pt x="15576" y="16355"/>
                    <a:pt x="15514" y="16355"/>
                  </a:cubicBezTo>
                  <a:close/>
                  <a:moveTo>
                    <a:pt x="7911" y="18320"/>
                  </a:moveTo>
                  <a:cubicBezTo>
                    <a:pt x="7826" y="18320"/>
                    <a:pt x="7746" y="18366"/>
                    <a:pt x="7701" y="18445"/>
                  </a:cubicBezTo>
                  <a:cubicBezTo>
                    <a:pt x="7604" y="18610"/>
                    <a:pt x="7536" y="18797"/>
                    <a:pt x="7473" y="18985"/>
                  </a:cubicBezTo>
                  <a:cubicBezTo>
                    <a:pt x="7410" y="19178"/>
                    <a:pt x="7360" y="19377"/>
                    <a:pt x="7320" y="19576"/>
                  </a:cubicBezTo>
                  <a:cubicBezTo>
                    <a:pt x="7297" y="19701"/>
                    <a:pt x="7371" y="19820"/>
                    <a:pt x="7496" y="19849"/>
                  </a:cubicBezTo>
                  <a:cubicBezTo>
                    <a:pt x="7513" y="19853"/>
                    <a:pt x="7529" y="19854"/>
                    <a:pt x="7546" y="19854"/>
                  </a:cubicBezTo>
                  <a:cubicBezTo>
                    <a:pt x="7649" y="19854"/>
                    <a:pt x="7749" y="19781"/>
                    <a:pt x="7769" y="19678"/>
                  </a:cubicBezTo>
                  <a:cubicBezTo>
                    <a:pt x="7803" y="19519"/>
                    <a:pt x="7848" y="19360"/>
                    <a:pt x="7905" y="19206"/>
                  </a:cubicBezTo>
                  <a:lnTo>
                    <a:pt x="8008" y="18951"/>
                  </a:lnTo>
                  <a:cubicBezTo>
                    <a:pt x="8053" y="18837"/>
                    <a:pt x="8104" y="18724"/>
                    <a:pt x="8138" y="18605"/>
                  </a:cubicBezTo>
                  <a:cubicBezTo>
                    <a:pt x="8160" y="18503"/>
                    <a:pt x="8104" y="18393"/>
                    <a:pt x="8018" y="18343"/>
                  </a:cubicBezTo>
                  <a:cubicBezTo>
                    <a:pt x="7984" y="18325"/>
                    <a:pt x="7945" y="18320"/>
                    <a:pt x="7911" y="1832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 name="TextBox 21">
            <a:extLst>
              <a:ext uri="{FF2B5EF4-FFF2-40B4-BE49-F238E27FC236}">
                <a16:creationId xmlns:a16="http://schemas.microsoft.com/office/drawing/2014/main" id="{91F1014E-4C68-EDEF-6148-602B02DDE58E}"/>
              </a:ext>
            </a:extLst>
          </p:cNvPr>
          <p:cNvSpPr txBox="1"/>
          <p:nvPr/>
        </p:nvSpPr>
        <p:spPr>
          <a:xfrm>
            <a:off x="3499945" y="1611550"/>
            <a:ext cx="6491547" cy="203427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96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1. </a:t>
            </a:r>
            <a:r>
              <a:rPr kumimoji="0" lang="en-US" sz="9600" b="1" i="0" u="none" strike="noStrike" kern="1200" cap="none" spc="0" normalizeH="0" baseline="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Chuẩn</a:t>
            </a:r>
            <a:r>
              <a:rPr kumimoji="0" lang="en-US" sz="9600" b="1" i="0" u="none" strike="noStrike" kern="1200" cap="none" spc="0" normalizeH="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 </a:t>
            </a:r>
            <a:r>
              <a:rPr kumimoji="0" lang="en-US" sz="9600" b="1" i="0" u="none" strike="noStrike" kern="1200" cap="none" spc="0" normalizeH="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rPr>
              <a:t>bị</a:t>
            </a:r>
            <a:endParaRPr kumimoji="0" lang="vi-VN" sz="96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9872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B961F50-8F8E-73A8-2263-11147DA1ED00}"/>
              </a:ext>
            </a:extLst>
          </p:cNvPr>
          <p:cNvSpPr/>
          <p:nvPr/>
        </p:nvSpPr>
        <p:spPr>
          <a:xfrm>
            <a:off x="204892" y="102742"/>
            <a:ext cx="11702855" cy="6755258"/>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80510625-D86C-3674-9068-1330BF983D3D}"/>
              </a:ext>
            </a:extLst>
          </p:cNvPr>
          <p:cNvGrpSpPr/>
          <p:nvPr/>
        </p:nvGrpSpPr>
        <p:grpSpPr>
          <a:xfrm>
            <a:off x="127148" y="216359"/>
            <a:ext cx="11421006" cy="3235757"/>
            <a:chOff x="120771" y="4707557"/>
            <a:chExt cx="11421006" cy="3235757"/>
          </a:xfrm>
        </p:grpSpPr>
        <p:sp>
          <p:nvSpPr>
            <p:cNvPr id="4" name="Rectangle: Rounded Corners 8">
              <a:extLst>
                <a:ext uri="{FF2B5EF4-FFF2-40B4-BE49-F238E27FC236}">
                  <a16:creationId xmlns:a16="http://schemas.microsoft.com/office/drawing/2014/main" id="{1251E46B-FBE9-08F1-10CE-80E63B8FC690}"/>
                </a:ext>
              </a:extLst>
            </p:cNvPr>
            <p:cNvSpPr/>
            <p:nvPr/>
          </p:nvSpPr>
          <p:spPr>
            <a:xfrm>
              <a:off x="416037" y="5330084"/>
              <a:ext cx="11125740" cy="2613230"/>
            </a:xfrm>
            <a:custGeom>
              <a:avLst/>
              <a:gdLst>
                <a:gd name="connsiteX0" fmla="*/ 0 w 11125740"/>
                <a:gd name="connsiteY0" fmla="*/ 261583 h 2613230"/>
                <a:gd name="connsiteX1" fmla="*/ 476729 w 11125740"/>
                <a:gd name="connsiteY1" fmla="*/ 0 h 2613230"/>
                <a:gd name="connsiteX2" fmla="*/ 10649009 w 11125740"/>
                <a:gd name="connsiteY2" fmla="*/ 0 h 2613230"/>
                <a:gd name="connsiteX3" fmla="*/ 11125740 w 11125740"/>
                <a:gd name="connsiteY3" fmla="*/ 261583 h 2613230"/>
                <a:gd name="connsiteX4" fmla="*/ 11125740 w 11125740"/>
                <a:gd name="connsiteY4" fmla="*/ 2351644 h 2613230"/>
                <a:gd name="connsiteX5" fmla="*/ 10649009 w 11125740"/>
                <a:gd name="connsiteY5" fmla="*/ 2613230 h 2613230"/>
                <a:gd name="connsiteX6" fmla="*/ 476729 w 11125740"/>
                <a:gd name="connsiteY6" fmla="*/ 2613230 h 2613230"/>
                <a:gd name="connsiteX7" fmla="*/ 0 w 11125740"/>
                <a:gd name="connsiteY7" fmla="*/ 2351644 h 2613230"/>
                <a:gd name="connsiteX8" fmla="*/ 0 w 11125740"/>
                <a:gd name="connsiteY8" fmla="*/ 261583 h 2613230"/>
                <a:gd name="connsiteX0" fmla="*/ 0 w 11125740"/>
                <a:gd name="connsiteY0" fmla="*/ 261583 h 2613230"/>
                <a:gd name="connsiteX1" fmla="*/ 476729 w 11125740"/>
                <a:gd name="connsiteY1" fmla="*/ 0 h 2613230"/>
                <a:gd name="connsiteX2" fmla="*/ 10649009 w 11125740"/>
                <a:gd name="connsiteY2" fmla="*/ 0 h 2613230"/>
                <a:gd name="connsiteX3" fmla="*/ 11125740 w 11125740"/>
                <a:gd name="connsiteY3" fmla="*/ 261583 h 2613230"/>
                <a:gd name="connsiteX4" fmla="*/ 11125740 w 11125740"/>
                <a:gd name="connsiteY4" fmla="*/ 2351644 h 2613230"/>
                <a:gd name="connsiteX5" fmla="*/ 10649009 w 11125740"/>
                <a:gd name="connsiteY5" fmla="*/ 2613230 h 2613230"/>
                <a:gd name="connsiteX6" fmla="*/ 476729 w 11125740"/>
                <a:gd name="connsiteY6" fmla="*/ 2613230 h 2613230"/>
                <a:gd name="connsiteX7" fmla="*/ 0 w 11125740"/>
                <a:gd name="connsiteY7" fmla="*/ 2351644 h 2613230"/>
                <a:gd name="connsiteX8" fmla="*/ 0 w 11125740"/>
                <a:gd name="connsiteY8" fmla="*/ 261583 h 2613230"/>
                <a:gd name="connsiteX0" fmla="*/ 0 w 11125740"/>
                <a:gd name="connsiteY0" fmla="*/ 261583 h 2613230"/>
                <a:gd name="connsiteX1" fmla="*/ 476729 w 11125740"/>
                <a:gd name="connsiteY1" fmla="*/ 0 h 2613230"/>
                <a:gd name="connsiteX2" fmla="*/ 10649009 w 11125740"/>
                <a:gd name="connsiteY2" fmla="*/ 0 h 2613230"/>
                <a:gd name="connsiteX3" fmla="*/ 11125740 w 11125740"/>
                <a:gd name="connsiteY3" fmla="*/ 261583 h 2613230"/>
                <a:gd name="connsiteX4" fmla="*/ 11125740 w 11125740"/>
                <a:gd name="connsiteY4" fmla="*/ 2351644 h 2613230"/>
                <a:gd name="connsiteX5" fmla="*/ 10649009 w 11125740"/>
                <a:gd name="connsiteY5" fmla="*/ 2613230 h 2613230"/>
                <a:gd name="connsiteX6" fmla="*/ 476729 w 11125740"/>
                <a:gd name="connsiteY6" fmla="*/ 2613230 h 2613230"/>
                <a:gd name="connsiteX7" fmla="*/ 0 w 11125740"/>
                <a:gd name="connsiteY7" fmla="*/ 2351644 h 2613230"/>
                <a:gd name="connsiteX8" fmla="*/ 0 w 11125740"/>
                <a:gd name="connsiteY8" fmla="*/ 261583 h 261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5740" h="2613230" fill="none" extrusionOk="0">
                  <a:moveTo>
                    <a:pt x="0" y="261583"/>
                  </a:moveTo>
                  <a:cubicBezTo>
                    <a:pt x="6174" y="189425"/>
                    <a:pt x="274483" y="-43418"/>
                    <a:pt x="476729" y="0"/>
                  </a:cubicBezTo>
                  <a:cubicBezTo>
                    <a:pt x="3896850" y="113456"/>
                    <a:pt x="8409006" y="-797988"/>
                    <a:pt x="10649009" y="0"/>
                  </a:cubicBezTo>
                  <a:cubicBezTo>
                    <a:pt x="10879460" y="-4340"/>
                    <a:pt x="11162125" y="86522"/>
                    <a:pt x="11125740" y="261583"/>
                  </a:cubicBezTo>
                  <a:cubicBezTo>
                    <a:pt x="11140600" y="1120793"/>
                    <a:pt x="11342337" y="1563538"/>
                    <a:pt x="11125740" y="2351644"/>
                  </a:cubicBezTo>
                  <a:cubicBezTo>
                    <a:pt x="11086180" y="2539089"/>
                    <a:pt x="10971856" y="2610963"/>
                    <a:pt x="10649009" y="2613230"/>
                  </a:cubicBezTo>
                  <a:cubicBezTo>
                    <a:pt x="8511206" y="2583113"/>
                    <a:pt x="5064326" y="2522060"/>
                    <a:pt x="476729" y="2613230"/>
                  </a:cubicBezTo>
                  <a:cubicBezTo>
                    <a:pt x="201120" y="2549484"/>
                    <a:pt x="805" y="2541447"/>
                    <a:pt x="0" y="2351644"/>
                  </a:cubicBezTo>
                  <a:cubicBezTo>
                    <a:pt x="-282544" y="1371639"/>
                    <a:pt x="70657" y="900263"/>
                    <a:pt x="0" y="261583"/>
                  </a:cubicBezTo>
                  <a:close/>
                </a:path>
                <a:path w="11125740" h="2613230" stroke="0" extrusionOk="0">
                  <a:moveTo>
                    <a:pt x="0" y="261583"/>
                  </a:moveTo>
                  <a:cubicBezTo>
                    <a:pt x="-39930" y="150864"/>
                    <a:pt x="262667" y="-74188"/>
                    <a:pt x="476729" y="0"/>
                  </a:cubicBezTo>
                  <a:cubicBezTo>
                    <a:pt x="3805090" y="-1291427"/>
                    <a:pt x="5433292" y="807594"/>
                    <a:pt x="10649009" y="0"/>
                  </a:cubicBezTo>
                  <a:cubicBezTo>
                    <a:pt x="10866036" y="-2888"/>
                    <a:pt x="11140586" y="138401"/>
                    <a:pt x="11125740" y="261583"/>
                  </a:cubicBezTo>
                  <a:cubicBezTo>
                    <a:pt x="11088229" y="855723"/>
                    <a:pt x="11423242" y="1684288"/>
                    <a:pt x="11125740" y="2351644"/>
                  </a:cubicBezTo>
                  <a:cubicBezTo>
                    <a:pt x="11141599" y="2529667"/>
                    <a:pt x="10864708" y="2596166"/>
                    <a:pt x="10649009" y="2613230"/>
                  </a:cubicBezTo>
                  <a:cubicBezTo>
                    <a:pt x="7624255" y="2667497"/>
                    <a:pt x="4909803" y="2933390"/>
                    <a:pt x="476729" y="2613230"/>
                  </a:cubicBezTo>
                  <a:cubicBezTo>
                    <a:pt x="208211" y="2557555"/>
                    <a:pt x="3316" y="2479219"/>
                    <a:pt x="0" y="2351644"/>
                  </a:cubicBezTo>
                  <a:cubicBezTo>
                    <a:pt x="-219110" y="1575224"/>
                    <a:pt x="-256479" y="1088021"/>
                    <a:pt x="0" y="261583"/>
                  </a:cubicBezTo>
                  <a:close/>
                </a:path>
                <a:path w="11125740" h="2613230" fill="none" stroke="0" extrusionOk="0">
                  <a:moveTo>
                    <a:pt x="0" y="261583"/>
                  </a:moveTo>
                  <a:cubicBezTo>
                    <a:pt x="-26683" y="27753"/>
                    <a:pt x="265451" y="17009"/>
                    <a:pt x="476729" y="0"/>
                  </a:cubicBezTo>
                  <a:cubicBezTo>
                    <a:pt x="3914655" y="67795"/>
                    <a:pt x="8361800" y="-286502"/>
                    <a:pt x="10649009" y="0"/>
                  </a:cubicBezTo>
                  <a:cubicBezTo>
                    <a:pt x="10896853" y="10017"/>
                    <a:pt x="11161479" y="122903"/>
                    <a:pt x="11125740" y="261583"/>
                  </a:cubicBezTo>
                  <a:cubicBezTo>
                    <a:pt x="11076833" y="1223877"/>
                    <a:pt x="11348864" y="1532375"/>
                    <a:pt x="11125740" y="2351644"/>
                  </a:cubicBezTo>
                  <a:cubicBezTo>
                    <a:pt x="11108328" y="2585651"/>
                    <a:pt x="10927374" y="2579325"/>
                    <a:pt x="10649009" y="2613230"/>
                  </a:cubicBezTo>
                  <a:cubicBezTo>
                    <a:pt x="7704611" y="2106170"/>
                    <a:pt x="5590543" y="1955097"/>
                    <a:pt x="476729" y="2613230"/>
                  </a:cubicBezTo>
                  <a:cubicBezTo>
                    <a:pt x="207626" y="2584677"/>
                    <a:pt x="24260" y="2512179"/>
                    <a:pt x="0" y="2351644"/>
                  </a:cubicBezTo>
                  <a:cubicBezTo>
                    <a:pt x="-173069" y="1613441"/>
                    <a:pt x="-7253" y="987426"/>
                    <a:pt x="0" y="261583"/>
                  </a:cubicBezTo>
                  <a:close/>
                </a:path>
                <a:path w="11125740" h="2613230" fill="none" stroke="0" extrusionOk="0">
                  <a:moveTo>
                    <a:pt x="0" y="261583"/>
                  </a:moveTo>
                  <a:cubicBezTo>
                    <a:pt x="1491" y="142195"/>
                    <a:pt x="274429" y="-32307"/>
                    <a:pt x="476729" y="0"/>
                  </a:cubicBezTo>
                  <a:cubicBezTo>
                    <a:pt x="3449324" y="482455"/>
                    <a:pt x="8325837" y="-600866"/>
                    <a:pt x="10649009" y="0"/>
                  </a:cubicBezTo>
                  <a:cubicBezTo>
                    <a:pt x="10860893" y="-1353"/>
                    <a:pt x="11156184" y="94831"/>
                    <a:pt x="11125740" y="261583"/>
                  </a:cubicBezTo>
                  <a:cubicBezTo>
                    <a:pt x="11092123" y="1201107"/>
                    <a:pt x="11341879" y="1534271"/>
                    <a:pt x="11125740" y="2351644"/>
                  </a:cubicBezTo>
                  <a:cubicBezTo>
                    <a:pt x="11090994" y="2534821"/>
                    <a:pt x="10914722" y="2586906"/>
                    <a:pt x="10649009" y="2613230"/>
                  </a:cubicBezTo>
                  <a:cubicBezTo>
                    <a:pt x="7976893" y="2316065"/>
                    <a:pt x="5325026" y="2245957"/>
                    <a:pt x="476729" y="2613230"/>
                  </a:cubicBezTo>
                  <a:cubicBezTo>
                    <a:pt x="197543" y="2561025"/>
                    <a:pt x="7406" y="2535242"/>
                    <a:pt x="0" y="2351644"/>
                  </a:cubicBezTo>
                  <a:cubicBezTo>
                    <a:pt x="-310667" y="1512462"/>
                    <a:pt x="47678" y="942400"/>
                    <a:pt x="0" y="261583"/>
                  </a:cubicBezTo>
                  <a:close/>
                </a:path>
              </a:pathLst>
            </a:custGeom>
            <a:solidFill>
              <a:schemeClr val="accent6">
                <a:lumMod val="20000"/>
                <a:lumOff val="80000"/>
              </a:schemeClr>
            </a:solidFill>
            <a:ln w="38100">
              <a:noFill/>
              <a:extLst>
                <a:ext uri="{C807C97D-BFC1-408E-A445-0C87EB9F89A2}">
                  <ask:lineSketchStyleProps xmlns:ask="http://schemas.microsoft.com/office/drawing/2018/sketchyshapes" sd="3694780287">
                    <a:custGeom>
                      <a:avLst/>
                      <a:gdLst>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2185" h="1410594" fill="none" extrusionOk="0">
                          <a:moveTo>
                            <a:pt x="0" y="141200"/>
                          </a:moveTo>
                          <a:cubicBezTo>
                            <a:pt x="2328" y="81105"/>
                            <a:pt x="276168" y="-20606"/>
                            <a:pt x="492431" y="0"/>
                          </a:cubicBezTo>
                          <a:cubicBezTo>
                            <a:pt x="3732908" y="58857"/>
                            <a:pt x="8516863" y="-297846"/>
                            <a:pt x="10999753" y="0"/>
                          </a:cubicBezTo>
                          <a:cubicBezTo>
                            <a:pt x="11246633" y="-1572"/>
                            <a:pt x="11521992" y="50014"/>
                            <a:pt x="11492185" y="141200"/>
                          </a:cubicBezTo>
                          <a:cubicBezTo>
                            <a:pt x="11466057" y="615349"/>
                            <a:pt x="11663738" y="812528"/>
                            <a:pt x="11492185" y="1269393"/>
                          </a:cubicBezTo>
                          <a:cubicBezTo>
                            <a:pt x="11457709" y="1367029"/>
                            <a:pt x="11298626" y="1410021"/>
                            <a:pt x="10999753" y="1410594"/>
                          </a:cubicBezTo>
                          <a:cubicBezTo>
                            <a:pt x="8251673" y="1372646"/>
                            <a:pt x="5428775" y="1371744"/>
                            <a:pt x="492431" y="1410594"/>
                          </a:cubicBezTo>
                          <a:cubicBezTo>
                            <a:pt x="212441" y="1391872"/>
                            <a:pt x="685" y="1368196"/>
                            <a:pt x="0" y="1269393"/>
                          </a:cubicBezTo>
                          <a:cubicBezTo>
                            <a:pt x="-246197" y="791364"/>
                            <a:pt x="-19186" y="507647"/>
                            <a:pt x="0" y="141200"/>
                          </a:cubicBezTo>
                          <a:close/>
                        </a:path>
                        <a:path w="11492185" h="1410594" stroke="0" extrusionOk="0">
                          <a:moveTo>
                            <a:pt x="0" y="141200"/>
                          </a:moveTo>
                          <a:cubicBezTo>
                            <a:pt x="-34395" y="78498"/>
                            <a:pt x="253351" y="-17696"/>
                            <a:pt x="492431" y="0"/>
                          </a:cubicBezTo>
                          <a:cubicBezTo>
                            <a:pt x="3875552" y="-471940"/>
                            <a:pt x="5836489" y="266642"/>
                            <a:pt x="10999753" y="0"/>
                          </a:cubicBezTo>
                          <a:cubicBezTo>
                            <a:pt x="11231300" y="-795"/>
                            <a:pt x="11509006" y="70932"/>
                            <a:pt x="11492185" y="141200"/>
                          </a:cubicBezTo>
                          <a:cubicBezTo>
                            <a:pt x="11443028" y="460298"/>
                            <a:pt x="11767935" y="879870"/>
                            <a:pt x="11492185" y="1269393"/>
                          </a:cubicBezTo>
                          <a:cubicBezTo>
                            <a:pt x="11495239" y="1363290"/>
                            <a:pt x="11233506" y="1402547"/>
                            <a:pt x="10999753" y="1410594"/>
                          </a:cubicBezTo>
                          <a:cubicBezTo>
                            <a:pt x="8054751" y="1430955"/>
                            <a:pt x="5047707" y="1270780"/>
                            <a:pt x="492431" y="1410594"/>
                          </a:cubicBezTo>
                          <a:cubicBezTo>
                            <a:pt x="204427" y="1389210"/>
                            <a:pt x="7129" y="1342554"/>
                            <a:pt x="0" y="1269393"/>
                          </a:cubicBezTo>
                          <a:cubicBezTo>
                            <a:pt x="-221019" y="846679"/>
                            <a:pt x="-183464" y="595104"/>
                            <a:pt x="0" y="141200"/>
                          </a:cubicBezTo>
                          <a:close/>
                        </a:path>
                        <a:path w="11492185" h="1410594" fill="none" stroke="0" extrusionOk="0">
                          <a:moveTo>
                            <a:pt x="0" y="141200"/>
                          </a:moveTo>
                          <a:cubicBezTo>
                            <a:pt x="-2716" y="28703"/>
                            <a:pt x="280327" y="9243"/>
                            <a:pt x="492431" y="0"/>
                          </a:cubicBezTo>
                          <a:cubicBezTo>
                            <a:pt x="3634274" y="128989"/>
                            <a:pt x="8750612" y="-259627"/>
                            <a:pt x="10999753" y="0"/>
                          </a:cubicBezTo>
                          <a:cubicBezTo>
                            <a:pt x="11235209" y="-214"/>
                            <a:pt x="11518154" y="68240"/>
                            <a:pt x="11492185" y="141200"/>
                          </a:cubicBezTo>
                          <a:cubicBezTo>
                            <a:pt x="11430485" y="655377"/>
                            <a:pt x="11683872" y="814366"/>
                            <a:pt x="11492185" y="1269393"/>
                          </a:cubicBezTo>
                          <a:cubicBezTo>
                            <a:pt x="11454309" y="1380192"/>
                            <a:pt x="11276995" y="1399577"/>
                            <a:pt x="10999753" y="1410594"/>
                          </a:cubicBezTo>
                          <a:cubicBezTo>
                            <a:pt x="8128084" y="1073702"/>
                            <a:pt x="5814095" y="947404"/>
                            <a:pt x="492431" y="1410594"/>
                          </a:cubicBezTo>
                          <a:cubicBezTo>
                            <a:pt x="210076" y="1390496"/>
                            <a:pt x="13861" y="1353204"/>
                            <a:pt x="0" y="1269393"/>
                          </a:cubicBezTo>
                          <a:cubicBezTo>
                            <a:pt x="-244538" y="849664"/>
                            <a:pt x="5415" y="527242"/>
                            <a:pt x="0" y="14120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思源黑体 Medium"/>
                <a:cs typeface="+mn-cs"/>
              </a:endParaRPr>
            </a:p>
          </p:txBody>
        </p:sp>
        <p:sp>
          <p:nvSpPr>
            <p:cNvPr id="8" name="TextBox 7">
              <a:extLst>
                <a:ext uri="{FF2B5EF4-FFF2-40B4-BE49-F238E27FC236}">
                  <a16:creationId xmlns:a16="http://schemas.microsoft.com/office/drawing/2014/main" id="{4C753ADF-3B9B-4A70-9B5F-2F3B2FF6FE9A}"/>
                </a:ext>
              </a:extLst>
            </p:cNvPr>
            <p:cNvSpPr txBox="1"/>
            <p:nvPr/>
          </p:nvSpPr>
          <p:spPr>
            <a:xfrm>
              <a:off x="1952625" y="5319201"/>
              <a:ext cx="9486409" cy="2554545"/>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Chọn một nhân vật (trong câu chuyện hoặc bài thơ) đã mang lại cho em nhiều cảm xúc </a:t>
              </a:r>
              <a:r>
                <a:rPr kumimoji="0" lang="vi-VN" sz="3200" b="0"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(ví dụ: </a:t>
              </a: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Ma-ri-a trong Nhà phát minh 6 tuổi, người nhạc sĩ trong Ông Bụt đã đến, người bà trong Quả ngọt cuối mùa, chú gà con trong Bầu trời trong quả trứng</a:t>
              </a:r>
              <a:r>
                <a:rPr kumimoji="0" lang="vi-VN" sz="3200" b="0" i="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grpSp>
          <p:nvGrpSpPr>
            <p:cNvPr id="24" name="Group 23">
              <a:extLst>
                <a:ext uri="{FF2B5EF4-FFF2-40B4-BE49-F238E27FC236}">
                  <a16:creationId xmlns:a16="http://schemas.microsoft.com/office/drawing/2014/main" id="{D2CF7105-804E-E1B4-8B06-B509C5D92F8B}"/>
                </a:ext>
              </a:extLst>
            </p:cNvPr>
            <p:cNvGrpSpPr/>
            <p:nvPr/>
          </p:nvGrpSpPr>
          <p:grpSpPr>
            <a:xfrm>
              <a:off x="120771" y="4707557"/>
              <a:ext cx="1908054" cy="2028696"/>
              <a:chOff x="3109913" y="390525"/>
              <a:chExt cx="5516411" cy="6275388"/>
            </a:xfrm>
          </p:grpSpPr>
          <p:sp>
            <p:nvSpPr>
              <p:cNvPr id="30" name="Oval 10">
                <a:extLst>
                  <a:ext uri="{FF2B5EF4-FFF2-40B4-BE49-F238E27FC236}">
                    <a16:creationId xmlns:a16="http://schemas.microsoft.com/office/drawing/2014/main" id="{AB318A15-E5B4-37C6-988F-7B12EE4D0A4F}"/>
                  </a:ext>
                </a:extLst>
              </p:cNvPr>
              <p:cNvSpPr>
                <a:spLocks noChangeArrowheads="1"/>
              </p:cNvSpPr>
              <p:nvPr/>
            </p:nvSpPr>
            <p:spPr bwMode="auto">
              <a:xfrm>
                <a:off x="3109913" y="390525"/>
                <a:ext cx="5516411" cy="596899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 name="Oval 11">
                <a:extLst>
                  <a:ext uri="{FF2B5EF4-FFF2-40B4-BE49-F238E27FC236}">
                    <a16:creationId xmlns:a16="http://schemas.microsoft.com/office/drawing/2014/main" id="{6B2FA655-5750-9397-4132-E400E07FF96B}"/>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 name="Freeform 12">
                <a:extLst>
                  <a:ext uri="{FF2B5EF4-FFF2-40B4-BE49-F238E27FC236}">
                    <a16:creationId xmlns:a16="http://schemas.microsoft.com/office/drawing/2014/main" id="{C0293718-B9EB-0F08-FF11-81F1A642F4DA}"/>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 name="Freeform 13">
                <a:extLst>
                  <a:ext uri="{FF2B5EF4-FFF2-40B4-BE49-F238E27FC236}">
                    <a16:creationId xmlns:a16="http://schemas.microsoft.com/office/drawing/2014/main" id="{D1730B84-9A90-530B-901E-7B804EDB80E2}"/>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 name="Freeform 14">
                <a:extLst>
                  <a:ext uri="{FF2B5EF4-FFF2-40B4-BE49-F238E27FC236}">
                    <a16:creationId xmlns:a16="http://schemas.microsoft.com/office/drawing/2014/main" id="{24C52BAC-7879-9C12-3485-91D782982827}"/>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 name="Freeform 15">
                <a:extLst>
                  <a:ext uri="{FF2B5EF4-FFF2-40B4-BE49-F238E27FC236}">
                    <a16:creationId xmlns:a16="http://schemas.microsoft.com/office/drawing/2014/main" id="{B0B83440-D804-4853-CBCE-6F782057FB35}"/>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 name="Freeform 16">
                <a:extLst>
                  <a:ext uri="{FF2B5EF4-FFF2-40B4-BE49-F238E27FC236}">
                    <a16:creationId xmlns:a16="http://schemas.microsoft.com/office/drawing/2014/main" id="{EE2937C1-EBF1-FD7E-7731-30534DEAFAB4}"/>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 name="Freeform 17">
                <a:extLst>
                  <a:ext uri="{FF2B5EF4-FFF2-40B4-BE49-F238E27FC236}">
                    <a16:creationId xmlns:a16="http://schemas.microsoft.com/office/drawing/2014/main" id="{6CAF9974-5256-9959-42D4-92D90ED0AF6E}"/>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 name="Freeform 18">
                <a:extLst>
                  <a:ext uri="{FF2B5EF4-FFF2-40B4-BE49-F238E27FC236}">
                    <a16:creationId xmlns:a16="http://schemas.microsoft.com/office/drawing/2014/main" id="{40A03ABD-3A6D-2A9E-5125-6E6363299689}"/>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 name="Freeform 19">
                <a:extLst>
                  <a:ext uri="{FF2B5EF4-FFF2-40B4-BE49-F238E27FC236}">
                    <a16:creationId xmlns:a16="http://schemas.microsoft.com/office/drawing/2014/main" id="{EEFA0F5B-4C94-8E21-C6FF-5B4DAB22A57F}"/>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 name="Freeform 20">
                <a:extLst>
                  <a:ext uri="{FF2B5EF4-FFF2-40B4-BE49-F238E27FC236}">
                    <a16:creationId xmlns:a16="http://schemas.microsoft.com/office/drawing/2014/main" id="{2C6F4216-4750-6E72-863B-A46021EAE96B}"/>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 name="Freeform 21">
                <a:extLst>
                  <a:ext uri="{FF2B5EF4-FFF2-40B4-BE49-F238E27FC236}">
                    <a16:creationId xmlns:a16="http://schemas.microsoft.com/office/drawing/2014/main" id="{0325A139-ED61-29D8-F573-AF1F6752C4D4}"/>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2" name="Freeform 22">
                <a:extLst>
                  <a:ext uri="{FF2B5EF4-FFF2-40B4-BE49-F238E27FC236}">
                    <a16:creationId xmlns:a16="http://schemas.microsoft.com/office/drawing/2014/main" id="{329374AF-03F6-88E2-7D5D-2DF0BAB81B1B}"/>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3" name="Freeform 23">
                <a:extLst>
                  <a:ext uri="{FF2B5EF4-FFF2-40B4-BE49-F238E27FC236}">
                    <a16:creationId xmlns:a16="http://schemas.microsoft.com/office/drawing/2014/main" id="{85676606-C8EE-CDB5-E765-CB0DBB82B0B4}"/>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4" name="Freeform 24">
                <a:extLst>
                  <a:ext uri="{FF2B5EF4-FFF2-40B4-BE49-F238E27FC236}">
                    <a16:creationId xmlns:a16="http://schemas.microsoft.com/office/drawing/2014/main" id="{D2B71B0B-2031-1A16-1A33-649CF6BD8269}"/>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5" name="Freeform 25">
                <a:extLst>
                  <a:ext uri="{FF2B5EF4-FFF2-40B4-BE49-F238E27FC236}">
                    <a16:creationId xmlns:a16="http://schemas.microsoft.com/office/drawing/2014/main" id="{A2B38F92-1C82-44F1-CE64-3F40951253ED}"/>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6" name="Freeform 26">
                <a:extLst>
                  <a:ext uri="{FF2B5EF4-FFF2-40B4-BE49-F238E27FC236}">
                    <a16:creationId xmlns:a16="http://schemas.microsoft.com/office/drawing/2014/main" id="{4D112DA5-6B62-F928-33A0-5A2FCA9C614D}"/>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7" name="Freeform 27">
                <a:extLst>
                  <a:ext uri="{FF2B5EF4-FFF2-40B4-BE49-F238E27FC236}">
                    <a16:creationId xmlns:a16="http://schemas.microsoft.com/office/drawing/2014/main" id="{EDB81C5C-0DF5-BCF6-E929-265AD154BF8F}"/>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8" name="Freeform 28">
                <a:extLst>
                  <a:ext uri="{FF2B5EF4-FFF2-40B4-BE49-F238E27FC236}">
                    <a16:creationId xmlns:a16="http://schemas.microsoft.com/office/drawing/2014/main" id="{C2847845-F5D5-8BE9-7971-F018EF162C9E}"/>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9" name="Freeform 29">
                <a:extLst>
                  <a:ext uri="{FF2B5EF4-FFF2-40B4-BE49-F238E27FC236}">
                    <a16:creationId xmlns:a16="http://schemas.microsoft.com/office/drawing/2014/main" id="{1108EE2A-9B09-5BC8-7CE4-F85B29D9AF49}"/>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0" name="Freeform 30">
                <a:extLst>
                  <a:ext uri="{FF2B5EF4-FFF2-40B4-BE49-F238E27FC236}">
                    <a16:creationId xmlns:a16="http://schemas.microsoft.com/office/drawing/2014/main" id="{631C7EFA-5221-C303-BC64-FBACD1163FE7}"/>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1" name="Freeform 31">
                <a:extLst>
                  <a:ext uri="{FF2B5EF4-FFF2-40B4-BE49-F238E27FC236}">
                    <a16:creationId xmlns:a16="http://schemas.microsoft.com/office/drawing/2014/main" id="{47E13492-F6C0-945E-2940-B76266C3CA10}"/>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2" name="Freeform 32">
                <a:extLst>
                  <a:ext uri="{FF2B5EF4-FFF2-40B4-BE49-F238E27FC236}">
                    <a16:creationId xmlns:a16="http://schemas.microsoft.com/office/drawing/2014/main" id="{1E7FB1E5-A700-8825-67C8-DD062E36A74D}"/>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3" name="Freeform 33">
                <a:extLst>
                  <a:ext uri="{FF2B5EF4-FFF2-40B4-BE49-F238E27FC236}">
                    <a16:creationId xmlns:a16="http://schemas.microsoft.com/office/drawing/2014/main" id="{89531AD3-FC76-0C79-1D65-CDACB9A2CA70}"/>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4" name="Freeform 34">
                <a:extLst>
                  <a:ext uri="{FF2B5EF4-FFF2-40B4-BE49-F238E27FC236}">
                    <a16:creationId xmlns:a16="http://schemas.microsoft.com/office/drawing/2014/main" id="{82CF8587-99AF-8EC3-57B8-9E327946B5B8}"/>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5" name="Freeform 35">
                <a:extLst>
                  <a:ext uri="{FF2B5EF4-FFF2-40B4-BE49-F238E27FC236}">
                    <a16:creationId xmlns:a16="http://schemas.microsoft.com/office/drawing/2014/main" id="{6B2AE4BC-E915-BDF4-1425-27B38C4B024C}"/>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6" name="Freeform 36">
                <a:extLst>
                  <a:ext uri="{FF2B5EF4-FFF2-40B4-BE49-F238E27FC236}">
                    <a16:creationId xmlns:a16="http://schemas.microsoft.com/office/drawing/2014/main" id="{3968EBDB-254F-C354-9178-3B2B03EE7FA8}"/>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7" name="Freeform 37">
                <a:extLst>
                  <a:ext uri="{FF2B5EF4-FFF2-40B4-BE49-F238E27FC236}">
                    <a16:creationId xmlns:a16="http://schemas.microsoft.com/office/drawing/2014/main" id="{62130D9E-62F3-DF71-7176-4D9CC688EC4B}"/>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8" name="Freeform 38">
                <a:extLst>
                  <a:ext uri="{FF2B5EF4-FFF2-40B4-BE49-F238E27FC236}">
                    <a16:creationId xmlns:a16="http://schemas.microsoft.com/office/drawing/2014/main" id="{9030E4C2-4824-0919-0215-2FACB6E54533}"/>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59" name="Freeform 39">
                <a:extLst>
                  <a:ext uri="{FF2B5EF4-FFF2-40B4-BE49-F238E27FC236}">
                    <a16:creationId xmlns:a16="http://schemas.microsoft.com/office/drawing/2014/main" id="{A6F112C6-6C28-BF77-083B-FEEDC26AFFBC}"/>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0" name="Freeform 40">
                <a:extLst>
                  <a:ext uri="{FF2B5EF4-FFF2-40B4-BE49-F238E27FC236}">
                    <a16:creationId xmlns:a16="http://schemas.microsoft.com/office/drawing/2014/main" id="{E8328575-5E93-3774-EA0E-1E7AC310E0CE}"/>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1" name="Freeform 41">
                <a:extLst>
                  <a:ext uri="{FF2B5EF4-FFF2-40B4-BE49-F238E27FC236}">
                    <a16:creationId xmlns:a16="http://schemas.microsoft.com/office/drawing/2014/main" id="{F0BCD02C-2220-1F17-908F-4D28D295A6CE}"/>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2" name="Freeform 42">
                <a:extLst>
                  <a:ext uri="{FF2B5EF4-FFF2-40B4-BE49-F238E27FC236}">
                    <a16:creationId xmlns:a16="http://schemas.microsoft.com/office/drawing/2014/main" id="{D8C3DC52-501D-C177-FABC-C929D61739B8}"/>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3" name="Freeform 43">
                <a:extLst>
                  <a:ext uri="{FF2B5EF4-FFF2-40B4-BE49-F238E27FC236}">
                    <a16:creationId xmlns:a16="http://schemas.microsoft.com/office/drawing/2014/main" id="{0483C47A-F2BD-5D39-E05B-997DE0D476E0}"/>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4" name="Freeform 44">
                <a:extLst>
                  <a:ext uri="{FF2B5EF4-FFF2-40B4-BE49-F238E27FC236}">
                    <a16:creationId xmlns:a16="http://schemas.microsoft.com/office/drawing/2014/main" id="{2DC92445-DC5C-87B0-A602-D5A9E83C9722}"/>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5" name="Freeform 45">
                <a:extLst>
                  <a:ext uri="{FF2B5EF4-FFF2-40B4-BE49-F238E27FC236}">
                    <a16:creationId xmlns:a16="http://schemas.microsoft.com/office/drawing/2014/main" id="{F30994B8-61F7-03D8-09C6-C143B9FBB57C}"/>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6" name="Freeform 46">
                <a:extLst>
                  <a:ext uri="{FF2B5EF4-FFF2-40B4-BE49-F238E27FC236}">
                    <a16:creationId xmlns:a16="http://schemas.microsoft.com/office/drawing/2014/main" id="{4ED1B7D4-6748-B2E8-58E2-0FE5D20EC979}"/>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7" name="Freeform 47">
                <a:extLst>
                  <a:ext uri="{FF2B5EF4-FFF2-40B4-BE49-F238E27FC236}">
                    <a16:creationId xmlns:a16="http://schemas.microsoft.com/office/drawing/2014/main" id="{8DDC8B29-CD2C-D8E9-27AC-AAA497B37CB4}"/>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8" name="Freeform 48">
                <a:extLst>
                  <a:ext uri="{FF2B5EF4-FFF2-40B4-BE49-F238E27FC236}">
                    <a16:creationId xmlns:a16="http://schemas.microsoft.com/office/drawing/2014/main" id="{B9A06910-D4A4-6752-EDBB-CA17A50AC84B}"/>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69" name="Freeform 49">
                <a:extLst>
                  <a:ext uri="{FF2B5EF4-FFF2-40B4-BE49-F238E27FC236}">
                    <a16:creationId xmlns:a16="http://schemas.microsoft.com/office/drawing/2014/main" id="{9E7F2DB7-7051-8CBD-36D7-66BAC3F1E3C6}"/>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0" name="Oval 50">
                <a:extLst>
                  <a:ext uri="{FF2B5EF4-FFF2-40B4-BE49-F238E27FC236}">
                    <a16:creationId xmlns:a16="http://schemas.microsoft.com/office/drawing/2014/main" id="{DD24B190-5614-A220-42C9-BCECF2825319}"/>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1" name="Oval 51">
                <a:extLst>
                  <a:ext uri="{FF2B5EF4-FFF2-40B4-BE49-F238E27FC236}">
                    <a16:creationId xmlns:a16="http://schemas.microsoft.com/office/drawing/2014/main" id="{A7F8806D-AAA4-7811-E5AF-2012CB639467}"/>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2" name="Freeform 52">
                <a:extLst>
                  <a:ext uri="{FF2B5EF4-FFF2-40B4-BE49-F238E27FC236}">
                    <a16:creationId xmlns:a16="http://schemas.microsoft.com/office/drawing/2014/main" id="{1F1BC3CC-4401-AEAC-9D40-7E3CDE6708C8}"/>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3" name="Freeform 53">
                <a:extLst>
                  <a:ext uri="{FF2B5EF4-FFF2-40B4-BE49-F238E27FC236}">
                    <a16:creationId xmlns:a16="http://schemas.microsoft.com/office/drawing/2014/main" id="{58E74D34-F369-4905-F984-A97CD13B2477}"/>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4" name="Freeform 54">
                <a:extLst>
                  <a:ext uri="{FF2B5EF4-FFF2-40B4-BE49-F238E27FC236}">
                    <a16:creationId xmlns:a16="http://schemas.microsoft.com/office/drawing/2014/main" id="{E8782953-CFC0-9AFE-C7AB-20E8378F3FA4}"/>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5" name="Freeform 55">
                <a:extLst>
                  <a:ext uri="{FF2B5EF4-FFF2-40B4-BE49-F238E27FC236}">
                    <a16:creationId xmlns:a16="http://schemas.microsoft.com/office/drawing/2014/main" id="{5F2EFD09-3F63-C26D-993F-27E045ABFB94}"/>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6" name="Freeform 56">
                <a:extLst>
                  <a:ext uri="{FF2B5EF4-FFF2-40B4-BE49-F238E27FC236}">
                    <a16:creationId xmlns:a16="http://schemas.microsoft.com/office/drawing/2014/main" id="{024986D7-2315-8981-27C0-A1F356221E12}"/>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7" name="Freeform 57">
                <a:extLst>
                  <a:ext uri="{FF2B5EF4-FFF2-40B4-BE49-F238E27FC236}">
                    <a16:creationId xmlns:a16="http://schemas.microsoft.com/office/drawing/2014/main" id="{D223462B-F918-3FD0-15E3-D7BF8F10969F}"/>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8" name="Freeform 58">
                <a:extLst>
                  <a:ext uri="{FF2B5EF4-FFF2-40B4-BE49-F238E27FC236}">
                    <a16:creationId xmlns:a16="http://schemas.microsoft.com/office/drawing/2014/main" id="{D6D13EC3-AADA-09CF-73A5-2BDCFF43D594}"/>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79" name="Freeform 59">
                <a:extLst>
                  <a:ext uri="{FF2B5EF4-FFF2-40B4-BE49-F238E27FC236}">
                    <a16:creationId xmlns:a16="http://schemas.microsoft.com/office/drawing/2014/main" id="{D8CBC7FB-17BF-C348-0298-4AC97B419037}"/>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0" name="Freeform 60">
                <a:extLst>
                  <a:ext uri="{FF2B5EF4-FFF2-40B4-BE49-F238E27FC236}">
                    <a16:creationId xmlns:a16="http://schemas.microsoft.com/office/drawing/2014/main" id="{B4BB836F-1847-A645-B66E-356BDCFD3B16}"/>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1" name="Freeform 61">
                <a:extLst>
                  <a:ext uri="{FF2B5EF4-FFF2-40B4-BE49-F238E27FC236}">
                    <a16:creationId xmlns:a16="http://schemas.microsoft.com/office/drawing/2014/main" id="{DDB41BA9-ED9C-992D-4751-0EB3AB0E5F93}"/>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2" name="Freeform 62">
                <a:extLst>
                  <a:ext uri="{FF2B5EF4-FFF2-40B4-BE49-F238E27FC236}">
                    <a16:creationId xmlns:a16="http://schemas.microsoft.com/office/drawing/2014/main" id="{0E9F3FDB-0D39-1E14-91EB-088F16C017AF}"/>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3" name="Freeform 63">
                <a:extLst>
                  <a:ext uri="{FF2B5EF4-FFF2-40B4-BE49-F238E27FC236}">
                    <a16:creationId xmlns:a16="http://schemas.microsoft.com/office/drawing/2014/main" id="{A1655DF4-E431-D332-3658-1DEE90AD47DC}"/>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4" name="Freeform 64">
                <a:extLst>
                  <a:ext uri="{FF2B5EF4-FFF2-40B4-BE49-F238E27FC236}">
                    <a16:creationId xmlns:a16="http://schemas.microsoft.com/office/drawing/2014/main" id="{879991DC-B275-8470-6698-DF781C5E69A6}"/>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5" name="Freeform 65">
                <a:extLst>
                  <a:ext uri="{FF2B5EF4-FFF2-40B4-BE49-F238E27FC236}">
                    <a16:creationId xmlns:a16="http://schemas.microsoft.com/office/drawing/2014/main" id="{8BB2DDBF-E48D-70F0-9610-45518904C437}"/>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6" name="Freeform 66">
                <a:extLst>
                  <a:ext uri="{FF2B5EF4-FFF2-40B4-BE49-F238E27FC236}">
                    <a16:creationId xmlns:a16="http://schemas.microsoft.com/office/drawing/2014/main" id="{F31CC9A1-40DE-6D61-8EC0-6A8617F7BF7C}"/>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7" name="Freeform 67">
                <a:extLst>
                  <a:ext uri="{FF2B5EF4-FFF2-40B4-BE49-F238E27FC236}">
                    <a16:creationId xmlns:a16="http://schemas.microsoft.com/office/drawing/2014/main" id="{2F93F546-07F1-C980-24B6-0E658624B3F3}"/>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8" name="Freeform 68">
                <a:extLst>
                  <a:ext uri="{FF2B5EF4-FFF2-40B4-BE49-F238E27FC236}">
                    <a16:creationId xmlns:a16="http://schemas.microsoft.com/office/drawing/2014/main" id="{7CFCF034-3B94-A37D-A2CF-03E23156B55F}"/>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89" name="Freeform 69">
                <a:extLst>
                  <a:ext uri="{FF2B5EF4-FFF2-40B4-BE49-F238E27FC236}">
                    <a16:creationId xmlns:a16="http://schemas.microsoft.com/office/drawing/2014/main" id="{9FB90001-E42D-C26D-C082-A9BE1C7CFAD4}"/>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0" name="Freeform 70">
                <a:extLst>
                  <a:ext uri="{FF2B5EF4-FFF2-40B4-BE49-F238E27FC236}">
                    <a16:creationId xmlns:a16="http://schemas.microsoft.com/office/drawing/2014/main" id="{DEBA5579-12B3-9CDC-0DFA-7B759545832D}"/>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1" name="Freeform 71">
                <a:extLst>
                  <a:ext uri="{FF2B5EF4-FFF2-40B4-BE49-F238E27FC236}">
                    <a16:creationId xmlns:a16="http://schemas.microsoft.com/office/drawing/2014/main" id="{DD1A3A81-7002-7C4D-C006-42D6F9B1F450}"/>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2" name="Freeform 72">
                <a:extLst>
                  <a:ext uri="{FF2B5EF4-FFF2-40B4-BE49-F238E27FC236}">
                    <a16:creationId xmlns:a16="http://schemas.microsoft.com/office/drawing/2014/main" id="{C3D16657-0CD4-2F96-B54C-7771FA8CEDAD}"/>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3" name="Freeform 73">
                <a:extLst>
                  <a:ext uri="{FF2B5EF4-FFF2-40B4-BE49-F238E27FC236}">
                    <a16:creationId xmlns:a16="http://schemas.microsoft.com/office/drawing/2014/main" id="{743D5CF8-B3E6-FA6E-C202-D8530F1C8BB1}"/>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4" name="Freeform 74">
                <a:extLst>
                  <a:ext uri="{FF2B5EF4-FFF2-40B4-BE49-F238E27FC236}">
                    <a16:creationId xmlns:a16="http://schemas.microsoft.com/office/drawing/2014/main" id="{0BD5AA27-92D8-6121-2D16-553FF20EF510}"/>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5" name="Freeform 75">
                <a:extLst>
                  <a:ext uri="{FF2B5EF4-FFF2-40B4-BE49-F238E27FC236}">
                    <a16:creationId xmlns:a16="http://schemas.microsoft.com/office/drawing/2014/main" id="{1FC52DBF-38FF-27D3-D9E3-E27B60A1C868}"/>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6" name="Freeform 76">
                <a:extLst>
                  <a:ext uri="{FF2B5EF4-FFF2-40B4-BE49-F238E27FC236}">
                    <a16:creationId xmlns:a16="http://schemas.microsoft.com/office/drawing/2014/main" id="{666445D5-FB9B-0416-E521-A887E5AD34C2}"/>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7" name="Freeform 77">
                <a:extLst>
                  <a:ext uri="{FF2B5EF4-FFF2-40B4-BE49-F238E27FC236}">
                    <a16:creationId xmlns:a16="http://schemas.microsoft.com/office/drawing/2014/main" id="{603D116D-F5DE-4814-437E-AA699DD28A6E}"/>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8" name="Freeform 78">
                <a:extLst>
                  <a:ext uri="{FF2B5EF4-FFF2-40B4-BE49-F238E27FC236}">
                    <a16:creationId xmlns:a16="http://schemas.microsoft.com/office/drawing/2014/main" id="{244C03CD-AE32-E653-9A39-29D7617EC975}"/>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99" name="Freeform 79">
                <a:extLst>
                  <a:ext uri="{FF2B5EF4-FFF2-40B4-BE49-F238E27FC236}">
                    <a16:creationId xmlns:a16="http://schemas.microsoft.com/office/drawing/2014/main" id="{D4F5EC47-E8CD-9738-292E-CF26C99189E3}"/>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0" name="Freeform 80">
                <a:extLst>
                  <a:ext uri="{FF2B5EF4-FFF2-40B4-BE49-F238E27FC236}">
                    <a16:creationId xmlns:a16="http://schemas.microsoft.com/office/drawing/2014/main" id="{AB181F3B-B5DB-FD6B-C49D-77109BB7E509}"/>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1" name="Freeform 81">
                <a:extLst>
                  <a:ext uri="{FF2B5EF4-FFF2-40B4-BE49-F238E27FC236}">
                    <a16:creationId xmlns:a16="http://schemas.microsoft.com/office/drawing/2014/main" id="{C8CAE3F5-B1CD-7075-065A-53C8DBD447C9}"/>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2" name="Freeform 82">
                <a:extLst>
                  <a:ext uri="{FF2B5EF4-FFF2-40B4-BE49-F238E27FC236}">
                    <a16:creationId xmlns:a16="http://schemas.microsoft.com/office/drawing/2014/main" id="{1F611E16-830F-61E1-CE33-EA9A2F578780}"/>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3" name="Freeform 83">
                <a:extLst>
                  <a:ext uri="{FF2B5EF4-FFF2-40B4-BE49-F238E27FC236}">
                    <a16:creationId xmlns:a16="http://schemas.microsoft.com/office/drawing/2014/main" id="{DA537F28-28BF-A58D-5853-BFF5C5A45680}"/>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4" name="Freeform 84">
                <a:extLst>
                  <a:ext uri="{FF2B5EF4-FFF2-40B4-BE49-F238E27FC236}">
                    <a16:creationId xmlns:a16="http://schemas.microsoft.com/office/drawing/2014/main" id="{EE378A89-D0C0-83AC-90EF-44B60592DD76}"/>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5" name="Freeform 85">
                <a:extLst>
                  <a:ext uri="{FF2B5EF4-FFF2-40B4-BE49-F238E27FC236}">
                    <a16:creationId xmlns:a16="http://schemas.microsoft.com/office/drawing/2014/main" id="{98045CFA-5BCB-6AEC-A501-875A30C2F7E7}"/>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6" name="Freeform 86">
                <a:extLst>
                  <a:ext uri="{FF2B5EF4-FFF2-40B4-BE49-F238E27FC236}">
                    <a16:creationId xmlns:a16="http://schemas.microsoft.com/office/drawing/2014/main" id="{D9FB0E0F-30C1-BA3E-6523-F746A23A8780}"/>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7" name="Freeform 87">
                <a:extLst>
                  <a:ext uri="{FF2B5EF4-FFF2-40B4-BE49-F238E27FC236}">
                    <a16:creationId xmlns:a16="http://schemas.microsoft.com/office/drawing/2014/main" id="{681B7501-B45D-99C7-5BCC-9D7D660E7FCE}"/>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8" name="Freeform 88">
                <a:extLst>
                  <a:ext uri="{FF2B5EF4-FFF2-40B4-BE49-F238E27FC236}">
                    <a16:creationId xmlns:a16="http://schemas.microsoft.com/office/drawing/2014/main" id="{A2B2034D-4389-FEDE-DE0E-CE861E2DEC72}"/>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09" name="Freeform 89">
                <a:extLst>
                  <a:ext uri="{FF2B5EF4-FFF2-40B4-BE49-F238E27FC236}">
                    <a16:creationId xmlns:a16="http://schemas.microsoft.com/office/drawing/2014/main" id="{EDE3DD71-81C2-7510-2218-1DF2F580CC6C}"/>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0" name="Freeform 90">
                <a:extLst>
                  <a:ext uri="{FF2B5EF4-FFF2-40B4-BE49-F238E27FC236}">
                    <a16:creationId xmlns:a16="http://schemas.microsoft.com/office/drawing/2014/main" id="{FAD15034-7B6B-F72C-099B-43BA7F103DEC}"/>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1" name="Freeform 91">
                <a:extLst>
                  <a:ext uri="{FF2B5EF4-FFF2-40B4-BE49-F238E27FC236}">
                    <a16:creationId xmlns:a16="http://schemas.microsoft.com/office/drawing/2014/main" id="{83B89D66-16F5-329E-E59B-3670858D0C73}"/>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2" name="Freeform 92">
                <a:extLst>
                  <a:ext uri="{FF2B5EF4-FFF2-40B4-BE49-F238E27FC236}">
                    <a16:creationId xmlns:a16="http://schemas.microsoft.com/office/drawing/2014/main" id="{C20808B4-697F-66A6-D624-C63C753A64A1}"/>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3" name="Freeform 93">
                <a:extLst>
                  <a:ext uri="{FF2B5EF4-FFF2-40B4-BE49-F238E27FC236}">
                    <a16:creationId xmlns:a16="http://schemas.microsoft.com/office/drawing/2014/main" id="{9C4BFF78-3DB2-62F8-D6FD-44FBC8C59BE5}"/>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4" name="Freeform 94">
                <a:extLst>
                  <a:ext uri="{FF2B5EF4-FFF2-40B4-BE49-F238E27FC236}">
                    <a16:creationId xmlns:a16="http://schemas.microsoft.com/office/drawing/2014/main" id="{AC2355F8-9989-DC5D-261C-74CD11892F8B}"/>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5" name="Freeform 95">
                <a:extLst>
                  <a:ext uri="{FF2B5EF4-FFF2-40B4-BE49-F238E27FC236}">
                    <a16:creationId xmlns:a16="http://schemas.microsoft.com/office/drawing/2014/main" id="{3C247F8D-C12E-2204-9E69-52C41C525EE3}"/>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6" name="Freeform 96">
                <a:extLst>
                  <a:ext uri="{FF2B5EF4-FFF2-40B4-BE49-F238E27FC236}">
                    <a16:creationId xmlns:a16="http://schemas.microsoft.com/office/drawing/2014/main" id="{E7EC657C-8AFA-0C1B-BBFD-6178A686FB95}"/>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7" name="Freeform 97">
                <a:extLst>
                  <a:ext uri="{FF2B5EF4-FFF2-40B4-BE49-F238E27FC236}">
                    <a16:creationId xmlns:a16="http://schemas.microsoft.com/office/drawing/2014/main" id="{409BD1AB-24F4-61EF-BEC3-6E28A5ED67A7}"/>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8" name="Freeform 98">
                <a:extLst>
                  <a:ext uri="{FF2B5EF4-FFF2-40B4-BE49-F238E27FC236}">
                    <a16:creationId xmlns:a16="http://schemas.microsoft.com/office/drawing/2014/main" id="{8906549B-2354-54F5-9B76-341DF28ACD07}"/>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19" name="Freeform 99">
                <a:extLst>
                  <a:ext uri="{FF2B5EF4-FFF2-40B4-BE49-F238E27FC236}">
                    <a16:creationId xmlns:a16="http://schemas.microsoft.com/office/drawing/2014/main" id="{643168CB-65E3-C4D8-1AF5-A08ADADE2664}"/>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0" name="Freeform 100">
                <a:extLst>
                  <a:ext uri="{FF2B5EF4-FFF2-40B4-BE49-F238E27FC236}">
                    <a16:creationId xmlns:a16="http://schemas.microsoft.com/office/drawing/2014/main" id="{7D4F7FB1-A774-FBD7-B0EF-35ED888BB59E}"/>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1" name="Freeform 101">
                <a:extLst>
                  <a:ext uri="{FF2B5EF4-FFF2-40B4-BE49-F238E27FC236}">
                    <a16:creationId xmlns:a16="http://schemas.microsoft.com/office/drawing/2014/main" id="{A482F5A7-DEC7-CC97-B08C-90645B859C28}"/>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2" name="Freeform 102">
                <a:extLst>
                  <a:ext uri="{FF2B5EF4-FFF2-40B4-BE49-F238E27FC236}">
                    <a16:creationId xmlns:a16="http://schemas.microsoft.com/office/drawing/2014/main" id="{6368D992-5630-AE6F-8DB6-6E801F2C7C25}"/>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3" name="Freeform 103">
                <a:extLst>
                  <a:ext uri="{FF2B5EF4-FFF2-40B4-BE49-F238E27FC236}">
                    <a16:creationId xmlns:a16="http://schemas.microsoft.com/office/drawing/2014/main" id="{4A0B00A7-1B86-932F-A013-003FBA890E09}"/>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4" name="Freeform 104">
                <a:extLst>
                  <a:ext uri="{FF2B5EF4-FFF2-40B4-BE49-F238E27FC236}">
                    <a16:creationId xmlns:a16="http://schemas.microsoft.com/office/drawing/2014/main" id="{607ED48E-6154-B59A-1021-6992688C305F}"/>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5" name="Freeform 105">
                <a:extLst>
                  <a:ext uri="{FF2B5EF4-FFF2-40B4-BE49-F238E27FC236}">
                    <a16:creationId xmlns:a16="http://schemas.microsoft.com/office/drawing/2014/main" id="{FC22A34C-1349-9DDC-7C47-62E04AEEA38F}"/>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6" name="Freeform 106">
                <a:extLst>
                  <a:ext uri="{FF2B5EF4-FFF2-40B4-BE49-F238E27FC236}">
                    <a16:creationId xmlns:a16="http://schemas.microsoft.com/office/drawing/2014/main" id="{0ED7F99C-2063-D259-580F-AE9BF1F738FF}"/>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7" name="Freeform 107">
                <a:extLst>
                  <a:ext uri="{FF2B5EF4-FFF2-40B4-BE49-F238E27FC236}">
                    <a16:creationId xmlns:a16="http://schemas.microsoft.com/office/drawing/2014/main" id="{8129A250-766A-31BE-6F6F-B264966B1CD6}"/>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8" name="Freeform 108">
                <a:extLst>
                  <a:ext uri="{FF2B5EF4-FFF2-40B4-BE49-F238E27FC236}">
                    <a16:creationId xmlns:a16="http://schemas.microsoft.com/office/drawing/2014/main" id="{E00AC4CB-F89E-8B96-0354-B439C61F28AF}"/>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29" name="Freeform 109">
                <a:extLst>
                  <a:ext uri="{FF2B5EF4-FFF2-40B4-BE49-F238E27FC236}">
                    <a16:creationId xmlns:a16="http://schemas.microsoft.com/office/drawing/2014/main" id="{617E9A9B-8E6A-8B7F-C655-166DF169F878}"/>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0" name="Freeform 110">
                <a:extLst>
                  <a:ext uri="{FF2B5EF4-FFF2-40B4-BE49-F238E27FC236}">
                    <a16:creationId xmlns:a16="http://schemas.microsoft.com/office/drawing/2014/main" id="{84210F12-7409-4BB4-6A08-1B0ED1F24C4D}"/>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1" name="Freeform 111">
                <a:extLst>
                  <a:ext uri="{FF2B5EF4-FFF2-40B4-BE49-F238E27FC236}">
                    <a16:creationId xmlns:a16="http://schemas.microsoft.com/office/drawing/2014/main" id="{44EC25CF-619F-46D5-60CA-5D469E19B1DF}"/>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2" name="Freeform 112">
                <a:extLst>
                  <a:ext uri="{FF2B5EF4-FFF2-40B4-BE49-F238E27FC236}">
                    <a16:creationId xmlns:a16="http://schemas.microsoft.com/office/drawing/2014/main" id="{255B1410-692D-D2CD-26DF-BA7081E588E5}"/>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3" name="Freeform 113">
                <a:extLst>
                  <a:ext uri="{FF2B5EF4-FFF2-40B4-BE49-F238E27FC236}">
                    <a16:creationId xmlns:a16="http://schemas.microsoft.com/office/drawing/2014/main" id="{4B8A4B12-A38A-C94D-079D-3CD71353A3E5}"/>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4" name="Freeform 114">
                <a:extLst>
                  <a:ext uri="{FF2B5EF4-FFF2-40B4-BE49-F238E27FC236}">
                    <a16:creationId xmlns:a16="http://schemas.microsoft.com/office/drawing/2014/main" id="{37B25D05-DA3D-6D31-5BD4-7BCB1D1D6919}"/>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5" name="Freeform 115">
                <a:extLst>
                  <a:ext uri="{FF2B5EF4-FFF2-40B4-BE49-F238E27FC236}">
                    <a16:creationId xmlns:a16="http://schemas.microsoft.com/office/drawing/2014/main" id="{B1FE39BE-9E44-BACA-2FD9-6CDD0D055D66}"/>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6" name="Freeform 116">
                <a:extLst>
                  <a:ext uri="{FF2B5EF4-FFF2-40B4-BE49-F238E27FC236}">
                    <a16:creationId xmlns:a16="http://schemas.microsoft.com/office/drawing/2014/main" id="{EB8ACCCE-3D23-E128-573C-323C979AD011}"/>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7" name="Freeform 117">
                <a:extLst>
                  <a:ext uri="{FF2B5EF4-FFF2-40B4-BE49-F238E27FC236}">
                    <a16:creationId xmlns:a16="http://schemas.microsoft.com/office/drawing/2014/main" id="{6951FD87-5439-3283-0E96-275812778537}"/>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8" name="Freeform 118">
                <a:extLst>
                  <a:ext uri="{FF2B5EF4-FFF2-40B4-BE49-F238E27FC236}">
                    <a16:creationId xmlns:a16="http://schemas.microsoft.com/office/drawing/2014/main" id="{43ACFFF1-C4C7-9063-2CC2-737BBB9D4013}"/>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39" name="Freeform 119">
                <a:extLst>
                  <a:ext uri="{FF2B5EF4-FFF2-40B4-BE49-F238E27FC236}">
                    <a16:creationId xmlns:a16="http://schemas.microsoft.com/office/drawing/2014/main" id="{49AFF9B7-D9C4-9922-03FB-5E5AE2A31E8A}"/>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0" name="Freeform 120">
                <a:extLst>
                  <a:ext uri="{FF2B5EF4-FFF2-40B4-BE49-F238E27FC236}">
                    <a16:creationId xmlns:a16="http://schemas.microsoft.com/office/drawing/2014/main" id="{8C5564A5-D5BA-6F1F-2863-707D116038D6}"/>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1" name="Freeform 121">
                <a:extLst>
                  <a:ext uri="{FF2B5EF4-FFF2-40B4-BE49-F238E27FC236}">
                    <a16:creationId xmlns:a16="http://schemas.microsoft.com/office/drawing/2014/main" id="{A880AD30-9CA3-BEC9-05C0-216DE3017B47}"/>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2" name="Freeform 122">
                <a:extLst>
                  <a:ext uri="{FF2B5EF4-FFF2-40B4-BE49-F238E27FC236}">
                    <a16:creationId xmlns:a16="http://schemas.microsoft.com/office/drawing/2014/main" id="{0504A0EA-E172-302B-3A63-C524FFE42861}"/>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3" name="Freeform 123">
                <a:extLst>
                  <a:ext uri="{FF2B5EF4-FFF2-40B4-BE49-F238E27FC236}">
                    <a16:creationId xmlns:a16="http://schemas.microsoft.com/office/drawing/2014/main" id="{1DABC638-169C-FC2B-A02C-09638C6E2CE0}"/>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4" name="Freeform 124">
                <a:extLst>
                  <a:ext uri="{FF2B5EF4-FFF2-40B4-BE49-F238E27FC236}">
                    <a16:creationId xmlns:a16="http://schemas.microsoft.com/office/drawing/2014/main" id="{B2828162-FEF0-8D9F-DCB5-99DC008D6F0D}"/>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5" name="Freeform 125">
                <a:extLst>
                  <a:ext uri="{FF2B5EF4-FFF2-40B4-BE49-F238E27FC236}">
                    <a16:creationId xmlns:a16="http://schemas.microsoft.com/office/drawing/2014/main" id="{3889DD39-3069-94E6-6990-0634D9C7E578}"/>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6" name="Freeform 126">
                <a:extLst>
                  <a:ext uri="{FF2B5EF4-FFF2-40B4-BE49-F238E27FC236}">
                    <a16:creationId xmlns:a16="http://schemas.microsoft.com/office/drawing/2014/main" id="{BC25F97D-9176-695B-6214-50549B84BD1E}"/>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7" name="Freeform 127">
                <a:extLst>
                  <a:ext uri="{FF2B5EF4-FFF2-40B4-BE49-F238E27FC236}">
                    <a16:creationId xmlns:a16="http://schemas.microsoft.com/office/drawing/2014/main" id="{F6DE0C9C-1932-0BB0-22FD-74BFD192091A}"/>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8" name="Freeform 128">
                <a:extLst>
                  <a:ext uri="{FF2B5EF4-FFF2-40B4-BE49-F238E27FC236}">
                    <a16:creationId xmlns:a16="http://schemas.microsoft.com/office/drawing/2014/main" id="{44716A49-8E7E-79FD-902E-268E0802ECEC}"/>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49" name="Freeform 129">
                <a:extLst>
                  <a:ext uri="{FF2B5EF4-FFF2-40B4-BE49-F238E27FC236}">
                    <a16:creationId xmlns:a16="http://schemas.microsoft.com/office/drawing/2014/main" id="{122893D8-1DA8-8695-3993-36936D4D1256}"/>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0" name="Freeform 130">
                <a:extLst>
                  <a:ext uri="{FF2B5EF4-FFF2-40B4-BE49-F238E27FC236}">
                    <a16:creationId xmlns:a16="http://schemas.microsoft.com/office/drawing/2014/main" id="{98E83D71-6365-C21D-CC10-9DD4FDBE3B5D}"/>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1" name="Freeform 131">
                <a:extLst>
                  <a:ext uri="{FF2B5EF4-FFF2-40B4-BE49-F238E27FC236}">
                    <a16:creationId xmlns:a16="http://schemas.microsoft.com/office/drawing/2014/main" id="{B300B35B-4B39-EB94-F202-F1198D592E62}"/>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2" name="Freeform 132">
                <a:extLst>
                  <a:ext uri="{FF2B5EF4-FFF2-40B4-BE49-F238E27FC236}">
                    <a16:creationId xmlns:a16="http://schemas.microsoft.com/office/drawing/2014/main" id="{B1674F56-26A3-7A1F-4660-45D5014E2FED}"/>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3" name="Freeform 133">
                <a:extLst>
                  <a:ext uri="{FF2B5EF4-FFF2-40B4-BE49-F238E27FC236}">
                    <a16:creationId xmlns:a16="http://schemas.microsoft.com/office/drawing/2014/main" id="{4C022A7B-F605-5F1D-C634-B8A7C92FA65A}"/>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4" name="Freeform 134">
                <a:extLst>
                  <a:ext uri="{FF2B5EF4-FFF2-40B4-BE49-F238E27FC236}">
                    <a16:creationId xmlns:a16="http://schemas.microsoft.com/office/drawing/2014/main" id="{9BB679DF-139F-1038-648B-8910E5E70040}"/>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55" name="Freeform 135">
                <a:extLst>
                  <a:ext uri="{FF2B5EF4-FFF2-40B4-BE49-F238E27FC236}">
                    <a16:creationId xmlns:a16="http://schemas.microsoft.com/office/drawing/2014/main" id="{EA0C0D2C-F5A7-AFFA-94B1-A2906F0CC860}"/>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grpSp>
      <p:grpSp>
        <p:nvGrpSpPr>
          <p:cNvPr id="156" name="Group 155">
            <a:extLst>
              <a:ext uri="{FF2B5EF4-FFF2-40B4-BE49-F238E27FC236}">
                <a16:creationId xmlns:a16="http://schemas.microsoft.com/office/drawing/2014/main" id="{CEF92B95-E8A0-AB80-D718-E9E5F3989DC4}"/>
              </a:ext>
            </a:extLst>
          </p:cNvPr>
          <p:cNvGrpSpPr/>
          <p:nvPr/>
        </p:nvGrpSpPr>
        <p:grpSpPr>
          <a:xfrm>
            <a:off x="339045" y="3524637"/>
            <a:ext cx="10397449" cy="1499425"/>
            <a:chOff x="120771" y="4707554"/>
            <a:chExt cx="11421006" cy="2989909"/>
          </a:xfrm>
        </p:grpSpPr>
        <p:sp>
          <p:nvSpPr>
            <p:cNvPr id="157" name="Rectangle: Rounded Corners 8">
              <a:extLst>
                <a:ext uri="{FF2B5EF4-FFF2-40B4-BE49-F238E27FC236}">
                  <a16:creationId xmlns:a16="http://schemas.microsoft.com/office/drawing/2014/main" id="{F4D04A80-EDF1-4518-E513-5B49934C722E}"/>
                </a:ext>
              </a:extLst>
            </p:cNvPr>
            <p:cNvSpPr/>
            <p:nvPr/>
          </p:nvSpPr>
          <p:spPr>
            <a:xfrm>
              <a:off x="416037" y="5330084"/>
              <a:ext cx="11125740" cy="2367379"/>
            </a:xfrm>
            <a:custGeom>
              <a:avLst/>
              <a:gdLst>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5740" h="2367379" fill="none" extrusionOk="0">
                  <a:moveTo>
                    <a:pt x="0" y="236973"/>
                  </a:moveTo>
                  <a:cubicBezTo>
                    <a:pt x="4052" y="154090"/>
                    <a:pt x="275124" y="-40297"/>
                    <a:pt x="476729" y="0"/>
                  </a:cubicBezTo>
                  <a:cubicBezTo>
                    <a:pt x="3778584" y="101351"/>
                    <a:pt x="8377401" y="-698548"/>
                    <a:pt x="10649009" y="0"/>
                  </a:cubicBezTo>
                  <a:cubicBezTo>
                    <a:pt x="10882088" y="-3628"/>
                    <a:pt x="11170650" y="70863"/>
                    <a:pt x="11125740" y="236973"/>
                  </a:cubicBezTo>
                  <a:cubicBezTo>
                    <a:pt x="11125811" y="1020611"/>
                    <a:pt x="11323206" y="1399855"/>
                    <a:pt x="11125740" y="2130403"/>
                  </a:cubicBezTo>
                  <a:cubicBezTo>
                    <a:pt x="11089402" y="2297409"/>
                    <a:pt x="10947841" y="2366076"/>
                    <a:pt x="10649009" y="2367379"/>
                  </a:cubicBezTo>
                  <a:cubicBezTo>
                    <a:pt x="8511296" y="2343883"/>
                    <a:pt x="5064308" y="2282978"/>
                    <a:pt x="476729" y="2367379"/>
                  </a:cubicBezTo>
                  <a:cubicBezTo>
                    <a:pt x="201980" y="2312393"/>
                    <a:pt x="1214" y="2322401"/>
                    <a:pt x="0" y="2130403"/>
                  </a:cubicBezTo>
                  <a:cubicBezTo>
                    <a:pt x="-271605" y="1257083"/>
                    <a:pt x="43805" y="823880"/>
                    <a:pt x="0" y="236973"/>
                  </a:cubicBezTo>
                  <a:close/>
                </a:path>
                <a:path w="11125740" h="2367379" stroke="0" extrusionOk="0">
                  <a:moveTo>
                    <a:pt x="0" y="236973"/>
                  </a:moveTo>
                  <a:cubicBezTo>
                    <a:pt x="-47706" y="143566"/>
                    <a:pt x="247588" y="-35212"/>
                    <a:pt x="476729" y="0"/>
                  </a:cubicBezTo>
                  <a:cubicBezTo>
                    <a:pt x="3769667" y="-930999"/>
                    <a:pt x="5591454" y="532634"/>
                    <a:pt x="10649009" y="0"/>
                  </a:cubicBezTo>
                  <a:cubicBezTo>
                    <a:pt x="10850773" y="-5774"/>
                    <a:pt x="11139933" y="129218"/>
                    <a:pt x="11125740" y="236973"/>
                  </a:cubicBezTo>
                  <a:cubicBezTo>
                    <a:pt x="11187308" y="804866"/>
                    <a:pt x="11420183" y="1525502"/>
                    <a:pt x="11125740" y="2130403"/>
                  </a:cubicBezTo>
                  <a:cubicBezTo>
                    <a:pt x="11164436" y="2299268"/>
                    <a:pt x="10858853" y="2350526"/>
                    <a:pt x="10649009" y="2367379"/>
                  </a:cubicBezTo>
                  <a:cubicBezTo>
                    <a:pt x="7484259" y="2431436"/>
                    <a:pt x="4901650" y="2507051"/>
                    <a:pt x="476729" y="2367379"/>
                  </a:cubicBezTo>
                  <a:cubicBezTo>
                    <a:pt x="210290" y="2312191"/>
                    <a:pt x="-2543" y="2232219"/>
                    <a:pt x="0" y="2130403"/>
                  </a:cubicBezTo>
                  <a:cubicBezTo>
                    <a:pt x="-244711" y="1460991"/>
                    <a:pt x="-249350" y="985607"/>
                    <a:pt x="0" y="236973"/>
                  </a:cubicBezTo>
                  <a:close/>
                </a:path>
                <a:path w="11125740" h="2367379" fill="none" stroke="0" extrusionOk="0">
                  <a:moveTo>
                    <a:pt x="0" y="236973"/>
                  </a:moveTo>
                  <a:cubicBezTo>
                    <a:pt x="-27667" y="21711"/>
                    <a:pt x="250144" y="15102"/>
                    <a:pt x="476729" y="0"/>
                  </a:cubicBezTo>
                  <a:cubicBezTo>
                    <a:pt x="3737207" y="121962"/>
                    <a:pt x="8392167" y="-295045"/>
                    <a:pt x="10649009" y="0"/>
                  </a:cubicBezTo>
                  <a:cubicBezTo>
                    <a:pt x="10897175" y="10222"/>
                    <a:pt x="11156969" y="112506"/>
                    <a:pt x="11125740" y="236973"/>
                  </a:cubicBezTo>
                  <a:cubicBezTo>
                    <a:pt x="11076742" y="1109571"/>
                    <a:pt x="11357205" y="1395705"/>
                    <a:pt x="11125740" y="2130403"/>
                  </a:cubicBezTo>
                  <a:cubicBezTo>
                    <a:pt x="11108370" y="2345161"/>
                    <a:pt x="10923129" y="2341144"/>
                    <a:pt x="10649009" y="2367379"/>
                  </a:cubicBezTo>
                  <a:cubicBezTo>
                    <a:pt x="7772237" y="1870854"/>
                    <a:pt x="5572841" y="1882734"/>
                    <a:pt x="476729" y="2367379"/>
                  </a:cubicBezTo>
                  <a:cubicBezTo>
                    <a:pt x="206144" y="2339300"/>
                    <a:pt x="25484" y="2276926"/>
                    <a:pt x="0" y="2130403"/>
                  </a:cubicBezTo>
                  <a:cubicBezTo>
                    <a:pt x="-145471" y="1482421"/>
                    <a:pt x="-73506" y="952119"/>
                    <a:pt x="0" y="236973"/>
                  </a:cubicBezTo>
                  <a:close/>
                </a:path>
                <a:path w="11125740" h="2367379" fill="none" stroke="0" extrusionOk="0">
                  <a:moveTo>
                    <a:pt x="0" y="236973"/>
                  </a:moveTo>
                  <a:cubicBezTo>
                    <a:pt x="931" y="122145"/>
                    <a:pt x="272665" y="-30180"/>
                    <a:pt x="476729" y="0"/>
                  </a:cubicBezTo>
                  <a:cubicBezTo>
                    <a:pt x="3489330" y="381412"/>
                    <a:pt x="8498614" y="-654243"/>
                    <a:pt x="10649009" y="0"/>
                  </a:cubicBezTo>
                  <a:cubicBezTo>
                    <a:pt x="10867435" y="-1455"/>
                    <a:pt x="11170255" y="105406"/>
                    <a:pt x="11125740" y="236973"/>
                  </a:cubicBezTo>
                  <a:cubicBezTo>
                    <a:pt x="11096615" y="1060860"/>
                    <a:pt x="11337548" y="1390147"/>
                    <a:pt x="11125740" y="2130403"/>
                  </a:cubicBezTo>
                  <a:cubicBezTo>
                    <a:pt x="11085622" y="2305585"/>
                    <a:pt x="10928168" y="2355530"/>
                    <a:pt x="10649009" y="2367379"/>
                  </a:cubicBezTo>
                  <a:cubicBezTo>
                    <a:pt x="7976889" y="2076735"/>
                    <a:pt x="5325028" y="2006865"/>
                    <a:pt x="476729" y="2367379"/>
                  </a:cubicBezTo>
                  <a:cubicBezTo>
                    <a:pt x="198896" y="2321354"/>
                    <a:pt x="16832" y="2297561"/>
                    <a:pt x="0" y="2130403"/>
                  </a:cubicBezTo>
                  <a:cubicBezTo>
                    <a:pt x="-305678" y="1371335"/>
                    <a:pt x="56532" y="854183"/>
                    <a:pt x="0" y="236973"/>
                  </a:cubicBezTo>
                  <a:close/>
                </a:path>
              </a:pathLst>
            </a:custGeom>
            <a:solidFill>
              <a:schemeClr val="accent6">
                <a:lumMod val="20000"/>
                <a:lumOff val="80000"/>
              </a:schemeClr>
            </a:solidFill>
            <a:ln w="38100">
              <a:noFill/>
              <a:extLst>
                <a:ext uri="{C807C97D-BFC1-408E-A445-0C87EB9F89A2}">
                  <ask:lineSketchStyleProps xmlns:ask="http://schemas.microsoft.com/office/drawing/2018/sketchyshapes" sd="3694780287">
                    <a:custGeom>
                      <a:avLst/>
                      <a:gdLst>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2185" h="1410594" fill="none" extrusionOk="0">
                          <a:moveTo>
                            <a:pt x="0" y="141200"/>
                          </a:moveTo>
                          <a:cubicBezTo>
                            <a:pt x="2328" y="81105"/>
                            <a:pt x="276168" y="-20606"/>
                            <a:pt x="492431" y="0"/>
                          </a:cubicBezTo>
                          <a:cubicBezTo>
                            <a:pt x="3732908" y="58857"/>
                            <a:pt x="8516863" y="-297846"/>
                            <a:pt x="10999753" y="0"/>
                          </a:cubicBezTo>
                          <a:cubicBezTo>
                            <a:pt x="11246633" y="-1572"/>
                            <a:pt x="11521992" y="50014"/>
                            <a:pt x="11492185" y="141200"/>
                          </a:cubicBezTo>
                          <a:cubicBezTo>
                            <a:pt x="11466057" y="615349"/>
                            <a:pt x="11663738" y="812528"/>
                            <a:pt x="11492185" y="1269393"/>
                          </a:cubicBezTo>
                          <a:cubicBezTo>
                            <a:pt x="11457709" y="1367029"/>
                            <a:pt x="11298626" y="1410021"/>
                            <a:pt x="10999753" y="1410594"/>
                          </a:cubicBezTo>
                          <a:cubicBezTo>
                            <a:pt x="8251673" y="1372646"/>
                            <a:pt x="5428775" y="1371744"/>
                            <a:pt x="492431" y="1410594"/>
                          </a:cubicBezTo>
                          <a:cubicBezTo>
                            <a:pt x="212441" y="1391872"/>
                            <a:pt x="685" y="1368196"/>
                            <a:pt x="0" y="1269393"/>
                          </a:cubicBezTo>
                          <a:cubicBezTo>
                            <a:pt x="-246197" y="791364"/>
                            <a:pt x="-19186" y="507647"/>
                            <a:pt x="0" y="141200"/>
                          </a:cubicBezTo>
                          <a:close/>
                        </a:path>
                        <a:path w="11492185" h="1410594" stroke="0" extrusionOk="0">
                          <a:moveTo>
                            <a:pt x="0" y="141200"/>
                          </a:moveTo>
                          <a:cubicBezTo>
                            <a:pt x="-34395" y="78498"/>
                            <a:pt x="253351" y="-17696"/>
                            <a:pt x="492431" y="0"/>
                          </a:cubicBezTo>
                          <a:cubicBezTo>
                            <a:pt x="3875552" y="-471940"/>
                            <a:pt x="5836489" y="266642"/>
                            <a:pt x="10999753" y="0"/>
                          </a:cubicBezTo>
                          <a:cubicBezTo>
                            <a:pt x="11231300" y="-795"/>
                            <a:pt x="11509006" y="70932"/>
                            <a:pt x="11492185" y="141200"/>
                          </a:cubicBezTo>
                          <a:cubicBezTo>
                            <a:pt x="11443028" y="460298"/>
                            <a:pt x="11767935" y="879870"/>
                            <a:pt x="11492185" y="1269393"/>
                          </a:cubicBezTo>
                          <a:cubicBezTo>
                            <a:pt x="11495239" y="1363290"/>
                            <a:pt x="11233506" y="1402547"/>
                            <a:pt x="10999753" y="1410594"/>
                          </a:cubicBezTo>
                          <a:cubicBezTo>
                            <a:pt x="8054751" y="1430955"/>
                            <a:pt x="5047707" y="1270780"/>
                            <a:pt x="492431" y="1410594"/>
                          </a:cubicBezTo>
                          <a:cubicBezTo>
                            <a:pt x="204427" y="1389210"/>
                            <a:pt x="7129" y="1342554"/>
                            <a:pt x="0" y="1269393"/>
                          </a:cubicBezTo>
                          <a:cubicBezTo>
                            <a:pt x="-221019" y="846679"/>
                            <a:pt x="-183464" y="595104"/>
                            <a:pt x="0" y="141200"/>
                          </a:cubicBezTo>
                          <a:close/>
                        </a:path>
                        <a:path w="11492185" h="1410594" fill="none" stroke="0" extrusionOk="0">
                          <a:moveTo>
                            <a:pt x="0" y="141200"/>
                          </a:moveTo>
                          <a:cubicBezTo>
                            <a:pt x="-2716" y="28703"/>
                            <a:pt x="280327" y="9243"/>
                            <a:pt x="492431" y="0"/>
                          </a:cubicBezTo>
                          <a:cubicBezTo>
                            <a:pt x="3634274" y="128989"/>
                            <a:pt x="8750612" y="-259627"/>
                            <a:pt x="10999753" y="0"/>
                          </a:cubicBezTo>
                          <a:cubicBezTo>
                            <a:pt x="11235209" y="-214"/>
                            <a:pt x="11518154" y="68240"/>
                            <a:pt x="11492185" y="141200"/>
                          </a:cubicBezTo>
                          <a:cubicBezTo>
                            <a:pt x="11430485" y="655377"/>
                            <a:pt x="11683872" y="814366"/>
                            <a:pt x="11492185" y="1269393"/>
                          </a:cubicBezTo>
                          <a:cubicBezTo>
                            <a:pt x="11454309" y="1380192"/>
                            <a:pt x="11276995" y="1399577"/>
                            <a:pt x="10999753" y="1410594"/>
                          </a:cubicBezTo>
                          <a:cubicBezTo>
                            <a:pt x="8128084" y="1073702"/>
                            <a:pt x="5814095" y="947404"/>
                            <a:pt x="492431" y="1410594"/>
                          </a:cubicBezTo>
                          <a:cubicBezTo>
                            <a:pt x="210076" y="1390496"/>
                            <a:pt x="13861" y="1353204"/>
                            <a:pt x="0" y="1269393"/>
                          </a:cubicBezTo>
                          <a:cubicBezTo>
                            <a:pt x="-244538" y="849664"/>
                            <a:pt x="5415" y="527242"/>
                            <a:pt x="0" y="14120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思源黑体 Medium"/>
                <a:cs typeface="+mn-cs"/>
              </a:endParaRPr>
            </a:p>
          </p:txBody>
        </p:sp>
        <p:sp>
          <p:nvSpPr>
            <p:cNvPr id="158" name="TextBox 157">
              <a:extLst>
                <a:ext uri="{FF2B5EF4-FFF2-40B4-BE49-F238E27FC236}">
                  <a16:creationId xmlns:a16="http://schemas.microsoft.com/office/drawing/2014/main" id="{1CC27A57-A779-8CFB-AF16-5D0CA588C688}"/>
                </a:ext>
              </a:extLst>
            </p:cNvPr>
            <p:cNvSpPr txBox="1"/>
            <p:nvPr/>
          </p:nvSpPr>
          <p:spPr>
            <a:xfrm>
              <a:off x="1952625" y="5319201"/>
              <a:ext cx="9486409" cy="1077218"/>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Điều gì ở nhân vật gây ấn tượng với em (ngoại hình, tính cách, suy nghĩ, hành động,...)?</a:t>
              </a:r>
            </a:p>
          </p:txBody>
        </p:sp>
        <p:grpSp>
          <p:nvGrpSpPr>
            <p:cNvPr id="159" name="Group 158">
              <a:extLst>
                <a:ext uri="{FF2B5EF4-FFF2-40B4-BE49-F238E27FC236}">
                  <a16:creationId xmlns:a16="http://schemas.microsoft.com/office/drawing/2014/main" id="{08407676-39BC-8C25-31B7-F9C9DDD0B411}"/>
                </a:ext>
              </a:extLst>
            </p:cNvPr>
            <p:cNvGrpSpPr/>
            <p:nvPr/>
          </p:nvGrpSpPr>
          <p:grpSpPr>
            <a:xfrm>
              <a:off x="120771" y="4707554"/>
              <a:ext cx="1908054" cy="2518706"/>
              <a:chOff x="3109912" y="390515"/>
              <a:chExt cx="5516413" cy="7791142"/>
            </a:xfrm>
          </p:grpSpPr>
          <p:sp>
            <p:nvSpPr>
              <p:cNvPr id="160" name="Oval 10">
                <a:extLst>
                  <a:ext uri="{FF2B5EF4-FFF2-40B4-BE49-F238E27FC236}">
                    <a16:creationId xmlns:a16="http://schemas.microsoft.com/office/drawing/2014/main" id="{DC58DEF5-6076-BE7D-2248-35A85F71A985}"/>
                  </a:ext>
                </a:extLst>
              </p:cNvPr>
              <p:cNvSpPr>
                <a:spLocks noChangeArrowheads="1"/>
              </p:cNvSpPr>
              <p:nvPr/>
            </p:nvSpPr>
            <p:spPr bwMode="auto">
              <a:xfrm>
                <a:off x="3109912" y="390515"/>
                <a:ext cx="5516413" cy="779114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1" name="Oval 11">
                <a:extLst>
                  <a:ext uri="{FF2B5EF4-FFF2-40B4-BE49-F238E27FC236}">
                    <a16:creationId xmlns:a16="http://schemas.microsoft.com/office/drawing/2014/main" id="{355F4788-ECFB-9A31-4DB9-C4C779073DE3}"/>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2" name="Freeform 12">
                <a:extLst>
                  <a:ext uri="{FF2B5EF4-FFF2-40B4-BE49-F238E27FC236}">
                    <a16:creationId xmlns:a16="http://schemas.microsoft.com/office/drawing/2014/main" id="{97CDA72D-423A-D210-DBDD-778C40193842}"/>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3" name="Freeform 13">
                <a:extLst>
                  <a:ext uri="{FF2B5EF4-FFF2-40B4-BE49-F238E27FC236}">
                    <a16:creationId xmlns:a16="http://schemas.microsoft.com/office/drawing/2014/main" id="{1BF6C1D3-A9ED-CC2D-F350-0F021A71D60F}"/>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4" name="Freeform 14">
                <a:extLst>
                  <a:ext uri="{FF2B5EF4-FFF2-40B4-BE49-F238E27FC236}">
                    <a16:creationId xmlns:a16="http://schemas.microsoft.com/office/drawing/2014/main" id="{FE519F34-BB03-4106-D53C-EB01D3F7F47C}"/>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5" name="Freeform 15">
                <a:extLst>
                  <a:ext uri="{FF2B5EF4-FFF2-40B4-BE49-F238E27FC236}">
                    <a16:creationId xmlns:a16="http://schemas.microsoft.com/office/drawing/2014/main" id="{30317A17-8F65-C897-D770-F1906251B2BC}"/>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6" name="Freeform 16">
                <a:extLst>
                  <a:ext uri="{FF2B5EF4-FFF2-40B4-BE49-F238E27FC236}">
                    <a16:creationId xmlns:a16="http://schemas.microsoft.com/office/drawing/2014/main" id="{64B09133-D9F5-A8FB-DFF2-7D3CEAADA1C7}"/>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7" name="Freeform 17">
                <a:extLst>
                  <a:ext uri="{FF2B5EF4-FFF2-40B4-BE49-F238E27FC236}">
                    <a16:creationId xmlns:a16="http://schemas.microsoft.com/office/drawing/2014/main" id="{7CB1B7AD-D2C7-E857-A285-A8B4D5303E0A}"/>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8" name="Freeform 18">
                <a:extLst>
                  <a:ext uri="{FF2B5EF4-FFF2-40B4-BE49-F238E27FC236}">
                    <a16:creationId xmlns:a16="http://schemas.microsoft.com/office/drawing/2014/main" id="{78F6C58B-9A44-6817-A0C7-E45E028F0A8F}"/>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69" name="Freeform 19">
                <a:extLst>
                  <a:ext uri="{FF2B5EF4-FFF2-40B4-BE49-F238E27FC236}">
                    <a16:creationId xmlns:a16="http://schemas.microsoft.com/office/drawing/2014/main" id="{E148F952-05BF-C8BA-1139-DE41AA1B6D0B}"/>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0" name="Freeform 20">
                <a:extLst>
                  <a:ext uri="{FF2B5EF4-FFF2-40B4-BE49-F238E27FC236}">
                    <a16:creationId xmlns:a16="http://schemas.microsoft.com/office/drawing/2014/main" id="{CD909D8C-6D66-1530-AF8B-0D488C3EFE68}"/>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1" name="Freeform 21">
                <a:extLst>
                  <a:ext uri="{FF2B5EF4-FFF2-40B4-BE49-F238E27FC236}">
                    <a16:creationId xmlns:a16="http://schemas.microsoft.com/office/drawing/2014/main" id="{9BD1C7DB-676A-67B6-26FF-5C2A4CC04C31}"/>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2" name="Freeform 22">
                <a:extLst>
                  <a:ext uri="{FF2B5EF4-FFF2-40B4-BE49-F238E27FC236}">
                    <a16:creationId xmlns:a16="http://schemas.microsoft.com/office/drawing/2014/main" id="{81ADC038-CB8B-821B-1A44-9092E6ADB3D5}"/>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3" name="Freeform 23">
                <a:extLst>
                  <a:ext uri="{FF2B5EF4-FFF2-40B4-BE49-F238E27FC236}">
                    <a16:creationId xmlns:a16="http://schemas.microsoft.com/office/drawing/2014/main" id="{ABE9258F-03C8-32C7-0D79-49BCA58364B2}"/>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4" name="Freeform 24">
                <a:extLst>
                  <a:ext uri="{FF2B5EF4-FFF2-40B4-BE49-F238E27FC236}">
                    <a16:creationId xmlns:a16="http://schemas.microsoft.com/office/drawing/2014/main" id="{E8B4BC65-C057-1CAA-9BF2-FB4880E3DD98}"/>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5" name="Freeform 25">
                <a:extLst>
                  <a:ext uri="{FF2B5EF4-FFF2-40B4-BE49-F238E27FC236}">
                    <a16:creationId xmlns:a16="http://schemas.microsoft.com/office/drawing/2014/main" id="{FA07FE1B-E1C6-97B7-17A7-29A9E54DF9AE}"/>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6" name="Freeform 26">
                <a:extLst>
                  <a:ext uri="{FF2B5EF4-FFF2-40B4-BE49-F238E27FC236}">
                    <a16:creationId xmlns:a16="http://schemas.microsoft.com/office/drawing/2014/main" id="{282126F7-817D-2CAC-305C-BC59C1448EB6}"/>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7" name="Freeform 27">
                <a:extLst>
                  <a:ext uri="{FF2B5EF4-FFF2-40B4-BE49-F238E27FC236}">
                    <a16:creationId xmlns:a16="http://schemas.microsoft.com/office/drawing/2014/main" id="{10013968-333C-778F-2BE2-910853E0BDE6}"/>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8" name="Freeform 28">
                <a:extLst>
                  <a:ext uri="{FF2B5EF4-FFF2-40B4-BE49-F238E27FC236}">
                    <a16:creationId xmlns:a16="http://schemas.microsoft.com/office/drawing/2014/main" id="{F968A906-0AEF-F781-BCF4-9184493AEC15}"/>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79" name="Freeform 29">
                <a:extLst>
                  <a:ext uri="{FF2B5EF4-FFF2-40B4-BE49-F238E27FC236}">
                    <a16:creationId xmlns:a16="http://schemas.microsoft.com/office/drawing/2014/main" id="{1B167E48-4A15-882F-E0DE-57BC3E0B9D98}"/>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0" name="Freeform 30">
                <a:extLst>
                  <a:ext uri="{FF2B5EF4-FFF2-40B4-BE49-F238E27FC236}">
                    <a16:creationId xmlns:a16="http://schemas.microsoft.com/office/drawing/2014/main" id="{EDB8BA0B-359E-64E0-8A9F-CB531816E42E}"/>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1" name="Freeform 31">
                <a:extLst>
                  <a:ext uri="{FF2B5EF4-FFF2-40B4-BE49-F238E27FC236}">
                    <a16:creationId xmlns:a16="http://schemas.microsoft.com/office/drawing/2014/main" id="{553B6DF6-EB45-F6AF-C9F9-BC169AD6677C}"/>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2" name="Freeform 32">
                <a:extLst>
                  <a:ext uri="{FF2B5EF4-FFF2-40B4-BE49-F238E27FC236}">
                    <a16:creationId xmlns:a16="http://schemas.microsoft.com/office/drawing/2014/main" id="{17DDC4BA-1A77-1ADD-6ECA-121A1C845268}"/>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3" name="Freeform 33">
                <a:extLst>
                  <a:ext uri="{FF2B5EF4-FFF2-40B4-BE49-F238E27FC236}">
                    <a16:creationId xmlns:a16="http://schemas.microsoft.com/office/drawing/2014/main" id="{4195105B-88E2-18CD-CFAB-AA89C2CBBF87}"/>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4" name="Freeform 34">
                <a:extLst>
                  <a:ext uri="{FF2B5EF4-FFF2-40B4-BE49-F238E27FC236}">
                    <a16:creationId xmlns:a16="http://schemas.microsoft.com/office/drawing/2014/main" id="{DF000432-D1AB-109C-8A44-BA6ABEFB7399}"/>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5" name="Freeform 35">
                <a:extLst>
                  <a:ext uri="{FF2B5EF4-FFF2-40B4-BE49-F238E27FC236}">
                    <a16:creationId xmlns:a16="http://schemas.microsoft.com/office/drawing/2014/main" id="{DEC54F59-EA8D-41E3-7925-BC02214B1C41}"/>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6" name="Freeform 36">
                <a:extLst>
                  <a:ext uri="{FF2B5EF4-FFF2-40B4-BE49-F238E27FC236}">
                    <a16:creationId xmlns:a16="http://schemas.microsoft.com/office/drawing/2014/main" id="{2D813314-C06C-13AB-0838-EC0B095E0C0D}"/>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7" name="Freeform 37">
                <a:extLst>
                  <a:ext uri="{FF2B5EF4-FFF2-40B4-BE49-F238E27FC236}">
                    <a16:creationId xmlns:a16="http://schemas.microsoft.com/office/drawing/2014/main" id="{3366508E-A48B-14A9-8650-3FE6250BAD8A}"/>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8" name="Freeform 38">
                <a:extLst>
                  <a:ext uri="{FF2B5EF4-FFF2-40B4-BE49-F238E27FC236}">
                    <a16:creationId xmlns:a16="http://schemas.microsoft.com/office/drawing/2014/main" id="{E0C0CB3F-53ED-6610-012F-F05EBA7EABB9}"/>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89" name="Freeform 39">
                <a:extLst>
                  <a:ext uri="{FF2B5EF4-FFF2-40B4-BE49-F238E27FC236}">
                    <a16:creationId xmlns:a16="http://schemas.microsoft.com/office/drawing/2014/main" id="{8BE672DC-7942-3ECA-6C23-37F5E3EAAF29}"/>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0" name="Freeform 40">
                <a:extLst>
                  <a:ext uri="{FF2B5EF4-FFF2-40B4-BE49-F238E27FC236}">
                    <a16:creationId xmlns:a16="http://schemas.microsoft.com/office/drawing/2014/main" id="{1E9E2974-D619-A5C7-28FB-5EEC39504804}"/>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1" name="Freeform 41">
                <a:extLst>
                  <a:ext uri="{FF2B5EF4-FFF2-40B4-BE49-F238E27FC236}">
                    <a16:creationId xmlns:a16="http://schemas.microsoft.com/office/drawing/2014/main" id="{D444AB24-3365-0502-BC85-8BD4AB2D0B8E}"/>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2" name="Freeform 42">
                <a:extLst>
                  <a:ext uri="{FF2B5EF4-FFF2-40B4-BE49-F238E27FC236}">
                    <a16:creationId xmlns:a16="http://schemas.microsoft.com/office/drawing/2014/main" id="{1BBA571B-AC4C-5226-5BD3-1933D208E751}"/>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3" name="Freeform 43">
                <a:extLst>
                  <a:ext uri="{FF2B5EF4-FFF2-40B4-BE49-F238E27FC236}">
                    <a16:creationId xmlns:a16="http://schemas.microsoft.com/office/drawing/2014/main" id="{5E9288A0-A0F9-CF49-87C4-EBC905E9E93D}"/>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4" name="Freeform 44">
                <a:extLst>
                  <a:ext uri="{FF2B5EF4-FFF2-40B4-BE49-F238E27FC236}">
                    <a16:creationId xmlns:a16="http://schemas.microsoft.com/office/drawing/2014/main" id="{204CBBA7-8CA4-7B38-A4BA-0E9F28253CB6}"/>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5" name="Freeform 45">
                <a:extLst>
                  <a:ext uri="{FF2B5EF4-FFF2-40B4-BE49-F238E27FC236}">
                    <a16:creationId xmlns:a16="http://schemas.microsoft.com/office/drawing/2014/main" id="{E605FE95-7FA3-2A63-37E6-97D14F44180E}"/>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6" name="Freeform 46">
                <a:extLst>
                  <a:ext uri="{FF2B5EF4-FFF2-40B4-BE49-F238E27FC236}">
                    <a16:creationId xmlns:a16="http://schemas.microsoft.com/office/drawing/2014/main" id="{BD9937AC-77B4-AC21-4A5C-702A90D9F891}"/>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7" name="Freeform 47">
                <a:extLst>
                  <a:ext uri="{FF2B5EF4-FFF2-40B4-BE49-F238E27FC236}">
                    <a16:creationId xmlns:a16="http://schemas.microsoft.com/office/drawing/2014/main" id="{BC5B3C63-C49F-2050-F0B2-6B817CD11F5E}"/>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8" name="Freeform 48">
                <a:extLst>
                  <a:ext uri="{FF2B5EF4-FFF2-40B4-BE49-F238E27FC236}">
                    <a16:creationId xmlns:a16="http://schemas.microsoft.com/office/drawing/2014/main" id="{AD7F9B67-8C92-4F8E-A481-3067D5594353}"/>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199" name="Freeform 49">
                <a:extLst>
                  <a:ext uri="{FF2B5EF4-FFF2-40B4-BE49-F238E27FC236}">
                    <a16:creationId xmlns:a16="http://schemas.microsoft.com/office/drawing/2014/main" id="{CB100A0A-154E-097E-7664-29488FEACFBF}"/>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0" name="Oval 50">
                <a:extLst>
                  <a:ext uri="{FF2B5EF4-FFF2-40B4-BE49-F238E27FC236}">
                    <a16:creationId xmlns:a16="http://schemas.microsoft.com/office/drawing/2014/main" id="{151119EC-D6AC-E216-80A2-3763B7571878}"/>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1" name="Oval 51">
                <a:extLst>
                  <a:ext uri="{FF2B5EF4-FFF2-40B4-BE49-F238E27FC236}">
                    <a16:creationId xmlns:a16="http://schemas.microsoft.com/office/drawing/2014/main" id="{44DEC263-BE33-A9AE-5F7C-D245BC669898}"/>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2" name="Freeform 52">
                <a:extLst>
                  <a:ext uri="{FF2B5EF4-FFF2-40B4-BE49-F238E27FC236}">
                    <a16:creationId xmlns:a16="http://schemas.microsoft.com/office/drawing/2014/main" id="{A7A6BB93-0956-438E-E46D-7CB7587DCE65}"/>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3" name="Freeform 53">
                <a:extLst>
                  <a:ext uri="{FF2B5EF4-FFF2-40B4-BE49-F238E27FC236}">
                    <a16:creationId xmlns:a16="http://schemas.microsoft.com/office/drawing/2014/main" id="{0BA48AEE-E4B6-4898-EE29-3A745E78D259}"/>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4" name="Freeform 54">
                <a:extLst>
                  <a:ext uri="{FF2B5EF4-FFF2-40B4-BE49-F238E27FC236}">
                    <a16:creationId xmlns:a16="http://schemas.microsoft.com/office/drawing/2014/main" id="{561A6BE2-3B18-4897-7570-52398E8C9C72}"/>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5" name="Freeform 55">
                <a:extLst>
                  <a:ext uri="{FF2B5EF4-FFF2-40B4-BE49-F238E27FC236}">
                    <a16:creationId xmlns:a16="http://schemas.microsoft.com/office/drawing/2014/main" id="{05390ACD-333F-935F-2D31-278327AA1247}"/>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6" name="Freeform 56">
                <a:extLst>
                  <a:ext uri="{FF2B5EF4-FFF2-40B4-BE49-F238E27FC236}">
                    <a16:creationId xmlns:a16="http://schemas.microsoft.com/office/drawing/2014/main" id="{9796EE7D-7A64-CB24-63CB-299311787CA4}"/>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7" name="Freeform 57">
                <a:extLst>
                  <a:ext uri="{FF2B5EF4-FFF2-40B4-BE49-F238E27FC236}">
                    <a16:creationId xmlns:a16="http://schemas.microsoft.com/office/drawing/2014/main" id="{97C1657F-CF05-226D-41A8-7AAEDFCAD0DD}"/>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8" name="Freeform 58">
                <a:extLst>
                  <a:ext uri="{FF2B5EF4-FFF2-40B4-BE49-F238E27FC236}">
                    <a16:creationId xmlns:a16="http://schemas.microsoft.com/office/drawing/2014/main" id="{8FC12C05-718C-F1E9-DB6E-BDA2B2A4CBBF}"/>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09" name="Freeform 59">
                <a:extLst>
                  <a:ext uri="{FF2B5EF4-FFF2-40B4-BE49-F238E27FC236}">
                    <a16:creationId xmlns:a16="http://schemas.microsoft.com/office/drawing/2014/main" id="{416E9D17-D6D3-2684-7A8E-B209E65225B5}"/>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0" name="Freeform 60">
                <a:extLst>
                  <a:ext uri="{FF2B5EF4-FFF2-40B4-BE49-F238E27FC236}">
                    <a16:creationId xmlns:a16="http://schemas.microsoft.com/office/drawing/2014/main" id="{D1802B76-EF61-59D9-6159-4ECC8EF9C23A}"/>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1" name="Freeform 61">
                <a:extLst>
                  <a:ext uri="{FF2B5EF4-FFF2-40B4-BE49-F238E27FC236}">
                    <a16:creationId xmlns:a16="http://schemas.microsoft.com/office/drawing/2014/main" id="{A4310C71-EE2C-0CA4-8779-BA50DCC2A04F}"/>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2" name="Freeform 62">
                <a:extLst>
                  <a:ext uri="{FF2B5EF4-FFF2-40B4-BE49-F238E27FC236}">
                    <a16:creationId xmlns:a16="http://schemas.microsoft.com/office/drawing/2014/main" id="{C1E55B38-206C-83FD-9AFE-FDBAA2C98385}"/>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3" name="Freeform 63">
                <a:extLst>
                  <a:ext uri="{FF2B5EF4-FFF2-40B4-BE49-F238E27FC236}">
                    <a16:creationId xmlns:a16="http://schemas.microsoft.com/office/drawing/2014/main" id="{7C52572B-63DC-1D37-A7F6-FBFBA8B36041}"/>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4" name="Freeform 64">
                <a:extLst>
                  <a:ext uri="{FF2B5EF4-FFF2-40B4-BE49-F238E27FC236}">
                    <a16:creationId xmlns:a16="http://schemas.microsoft.com/office/drawing/2014/main" id="{4D896044-2AF9-3AEE-0508-CE7F500CB51F}"/>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5" name="Freeform 65">
                <a:extLst>
                  <a:ext uri="{FF2B5EF4-FFF2-40B4-BE49-F238E27FC236}">
                    <a16:creationId xmlns:a16="http://schemas.microsoft.com/office/drawing/2014/main" id="{C86D483A-2DEE-1F98-A5EC-169252895C63}"/>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6" name="Freeform 66">
                <a:extLst>
                  <a:ext uri="{FF2B5EF4-FFF2-40B4-BE49-F238E27FC236}">
                    <a16:creationId xmlns:a16="http://schemas.microsoft.com/office/drawing/2014/main" id="{28545714-84C7-ABD0-8910-0BFC051A5195}"/>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7" name="Freeform 67">
                <a:extLst>
                  <a:ext uri="{FF2B5EF4-FFF2-40B4-BE49-F238E27FC236}">
                    <a16:creationId xmlns:a16="http://schemas.microsoft.com/office/drawing/2014/main" id="{2D7E11A5-0AA0-0232-D033-4A34645962AC}"/>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8" name="Freeform 68">
                <a:extLst>
                  <a:ext uri="{FF2B5EF4-FFF2-40B4-BE49-F238E27FC236}">
                    <a16:creationId xmlns:a16="http://schemas.microsoft.com/office/drawing/2014/main" id="{2B6F4782-B9CC-E523-1F5D-99B4258FD4B0}"/>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9" name="Freeform 69">
                <a:extLst>
                  <a:ext uri="{FF2B5EF4-FFF2-40B4-BE49-F238E27FC236}">
                    <a16:creationId xmlns:a16="http://schemas.microsoft.com/office/drawing/2014/main" id="{4230A0D6-2F39-A45A-B235-EDA7F1A01C17}"/>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0" name="Freeform 70">
                <a:extLst>
                  <a:ext uri="{FF2B5EF4-FFF2-40B4-BE49-F238E27FC236}">
                    <a16:creationId xmlns:a16="http://schemas.microsoft.com/office/drawing/2014/main" id="{DEAB0190-A89E-B72B-3BC5-C93F44D1362A}"/>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1" name="Freeform 71">
                <a:extLst>
                  <a:ext uri="{FF2B5EF4-FFF2-40B4-BE49-F238E27FC236}">
                    <a16:creationId xmlns:a16="http://schemas.microsoft.com/office/drawing/2014/main" id="{EE931F8D-C15E-6C42-28D4-B7DE39AF5D59}"/>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2" name="Freeform 72">
                <a:extLst>
                  <a:ext uri="{FF2B5EF4-FFF2-40B4-BE49-F238E27FC236}">
                    <a16:creationId xmlns:a16="http://schemas.microsoft.com/office/drawing/2014/main" id="{97BFA14F-0085-C16F-A0E0-3DB7304860FE}"/>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3" name="Freeform 73">
                <a:extLst>
                  <a:ext uri="{FF2B5EF4-FFF2-40B4-BE49-F238E27FC236}">
                    <a16:creationId xmlns:a16="http://schemas.microsoft.com/office/drawing/2014/main" id="{82D28BB5-3709-0427-2544-969351498233}"/>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4" name="Freeform 74">
                <a:extLst>
                  <a:ext uri="{FF2B5EF4-FFF2-40B4-BE49-F238E27FC236}">
                    <a16:creationId xmlns:a16="http://schemas.microsoft.com/office/drawing/2014/main" id="{25F2A36D-70B1-C1C4-F947-5BCCD518870C}"/>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5" name="Freeform 75">
                <a:extLst>
                  <a:ext uri="{FF2B5EF4-FFF2-40B4-BE49-F238E27FC236}">
                    <a16:creationId xmlns:a16="http://schemas.microsoft.com/office/drawing/2014/main" id="{A364A188-AED8-C80A-225F-6D539B674E6E}"/>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6" name="Freeform 76">
                <a:extLst>
                  <a:ext uri="{FF2B5EF4-FFF2-40B4-BE49-F238E27FC236}">
                    <a16:creationId xmlns:a16="http://schemas.microsoft.com/office/drawing/2014/main" id="{EFB4E214-DE2F-82C6-D821-F0A1BF138DB4}"/>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7" name="Freeform 77">
                <a:extLst>
                  <a:ext uri="{FF2B5EF4-FFF2-40B4-BE49-F238E27FC236}">
                    <a16:creationId xmlns:a16="http://schemas.microsoft.com/office/drawing/2014/main" id="{C6BFE624-FE88-9574-E21B-A368F94EC460}"/>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8" name="Freeform 78">
                <a:extLst>
                  <a:ext uri="{FF2B5EF4-FFF2-40B4-BE49-F238E27FC236}">
                    <a16:creationId xmlns:a16="http://schemas.microsoft.com/office/drawing/2014/main" id="{E4AB488E-E960-C985-C093-55E5E6A5E38D}"/>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29" name="Freeform 79">
                <a:extLst>
                  <a:ext uri="{FF2B5EF4-FFF2-40B4-BE49-F238E27FC236}">
                    <a16:creationId xmlns:a16="http://schemas.microsoft.com/office/drawing/2014/main" id="{1106C4A7-58BA-AC78-3BE0-8054C071968A}"/>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0" name="Freeform 80">
                <a:extLst>
                  <a:ext uri="{FF2B5EF4-FFF2-40B4-BE49-F238E27FC236}">
                    <a16:creationId xmlns:a16="http://schemas.microsoft.com/office/drawing/2014/main" id="{2D29EE11-541C-BA86-FD40-4A9A9B5E2875}"/>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1" name="Freeform 81">
                <a:extLst>
                  <a:ext uri="{FF2B5EF4-FFF2-40B4-BE49-F238E27FC236}">
                    <a16:creationId xmlns:a16="http://schemas.microsoft.com/office/drawing/2014/main" id="{F730E7A5-72A2-4D8A-147B-B6F75E1D8F6D}"/>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2" name="Freeform 82">
                <a:extLst>
                  <a:ext uri="{FF2B5EF4-FFF2-40B4-BE49-F238E27FC236}">
                    <a16:creationId xmlns:a16="http://schemas.microsoft.com/office/drawing/2014/main" id="{FEF9AC0B-9A21-B4EF-2BFF-79A823D12807}"/>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3" name="Freeform 83">
                <a:extLst>
                  <a:ext uri="{FF2B5EF4-FFF2-40B4-BE49-F238E27FC236}">
                    <a16:creationId xmlns:a16="http://schemas.microsoft.com/office/drawing/2014/main" id="{99930732-B7C2-3848-C3AC-758CBAC47E7C}"/>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4" name="Freeform 84">
                <a:extLst>
                  <a:ext uri="{FF2B5EF4-FFF2-40B4-BE49-F238E27FC236}">
                    <a16:creationId xmlns:a16="http://schemas.microsoft.com/office/drawing/2014/main" id="{9F8C5688-8CB2-F1FF-BB24-8FA70A442086}"/>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5" name="Freeform 85">
                <a:extLst>
                  <a:ext uri="{FF2B5EF4-FFF2-40B4-BE49-F238E27FC236}">
                    <a16:creationId xmlns:a16="http://schemas.microsoft.com/office/drawing/2014/main" id="{22044957-9313-FD31-2F95-1DBF55B5B0A0}"/>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6" name="Freeform 86">
                <a:extLst>
                  <a:ext uri="{FF2B5EF4-FFF2-40B4-BE49-F238E27FC236}">
                    <a16:creationId xmlns:a16="http://schemas.microsoft.com/office/drawing/2014/main" id="{D77113CD-CC7A-137D-2ACA-6CC93ACB4B2E}"/>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7" name="Freeform 87">
                <a:extLst>
                  <a:ext uri="{FF2B5EF4-FFF2-40B4-BE49-F238E27FC236}">
                    <a16:creationId xmlns:a16="http://schemas.microsoft.com/office/drawing/2014/main" id="{E3D50A11-D430-09FD-A950-C51722A2C5EB}"/>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8" name="Freeform 88">
                <a:extLst>
                  <a:ext uri="{FF2B5EF4-FFF2-40B4-BE49-F238E27FC236}">
                    <a16:creationId xmlns:a16="http://schemas.microsoft.com/office/drawing/2014/main" id="{D84AE89F-3583-6B43-AA96-2A250CDC4E03}"/>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39" name="Freeform 89">
                <a:extLst>
                  <a:ext uri="{FF2B5EF4-FFF2-40B4-BE49-F238E27FC236}">
                    <a16:creationId xmlns:a16="http://schemas.microsoft.com/office/drawing/2014/main" id="{545E7F80-685F-1521-9FE8-CFEC33DAEA27}"/>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0" name="Freeform 90">
                <a:extLst>
                  <a:ext uri="{FF2B5EF4-FFF2-40B4-BE49-F238E27FC236}">
                    <a16:creationId xmlns:a16="http://schemas.microsoft.com/office/drawing/2014/main" id="{AFF04403-4221-B528-3235-95BF099B7130}"/>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1" name="Freeform 91">
                <a:extLst>
                  <a:ext uri="{FF2B5EF4-FFF2-40B4-BE49-F238E27FC236}">
                    <a16:creationId xmlns:a16="http://schemas.microsoft.com/office/drawing/2014/main" id="{F06A475B-0CE7-098B-D65B-624F563621B2}"/>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2" name="Freeform 92">
                <a:extLst>
                  <a:ext uri="{FF2B5EF4-FFF2-40B4-BE49-F238E27FC236}">
                    <a16:creationId xmlns:a16="http://schemas.microsoft.com/office/drawing/2014/main" id="{F669CE30-DC2B-DB3C-BB86-4B1560EF9633}"/>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3" name="Freeform 93">
                <a:extLst>
                  <a:ext uri="{FF2B5EF4-FFF2-40B4-BE49-F238E27FC236}">
                    <a16:creationId xmlns:a16="http://schemas.microsoft.com/office/drawing/2014/main" id="{8D74D2D5-7210-FF58-69E4-8BB6E8458486}"/>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4" name="Freeform 94">
                <a:extLst>
                  <a:ext uri="{FF2B5EF4-FFF2-40B4-BE49-F238E27FC236}">
                    <a16:creationId xmlns:a16="http://schemas.microsoft.com/office/drawing/2014/main" id="{B7D50DE7-3926-4BEA-15CE-4A93EC8F0266}"/>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5" name="Freeform 95">
                <a:extLst>
                  <a:ext uri="{FF2B5EF4-FFF2-40B4-BE49-F238E27FC236}">
                    <a16:creationId xmlns:a16="http://schemas.microsoft.com/office/drawing/2014/main" id="{2D114C52-1D85-D15E-3D8D-BDED7A9C2852}"/>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6" name="Freeform 96">
                <a:extLst>
                  <a:ext uri="{FF2B5EF4-FFF2-40B4-BE49-F238E27FC236}">
                    <a16:creationId xmlns:a16="http://schemas.microsoft.com/office/drawing/2014/main" id="{112F41D7-23C8-77E9-C241-251250F9BB64}"/>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7" name="Freeform 97">
                <a:extLst>
                  <a:ext uri="{FF2B5EF4-FFF2-40B4-BE49-F238E27FC236}">
                    <a16:creationId xmlns:a16="http://schemas.microsoft.com/office/drawing/2014/main" id="{F5A5FF44-15C6-88DF-66F5-1012D7471A7B}"/>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8" name="Freeform 98">
                <a:extLst>
                  <a:ext uri="{FF2B5EF4-FFF2-40B4-BE49-F238E27FC236}">
                    <a16:creationId xmlns:a16="http://schemas.microsoft.com/office/drawing/2014/main" id="{C7A42CCC-E80D-8171-69C1-647A35A55087}"/>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49" name="Freeform 99">
                <a:extLst>
                  <a:ext uri="{FF2B5EF4-FFF2-40B4-BE49-F238E27FC236}">
                    <a16:creationId xmlns:a16="http://schemas.microsoft.com/office/drawing/2014/main" id="{B0CD54D1-9D07-F9DC-6079-1E3786ECBDA5}"/>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0" name="Freeform 100">
                <a:extLst>
                  <a:ext uri="{FF2B5EF4-FFF2-40B4-BE49-F238E27FC236}">
                    <a16:creationId xmlns:a16="http://schemas.microsoft.com/office/drawing/2014/main" id="{DEB1EC8C-E768-5AD7-8F6C-179CE3969DE1}"/>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1" name="Freeform 101">
                <a:extLst>
                  <a:ext uri="{FF2B5EF4-FFF2-40B4-BE49-F238E27FC236}">
                    <a16:creationId xmlns:a16="http://schemas.microsoft.com/office/drawing/2014/main" id="{D4ABC3EF-20EB-9C4F-4CBB-C1D8C4200268}"/>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2" name="Freeform 102">
                <a:extLst>
                  <a:ext uri="{FF2B5EF4-FFF2-40B4-BE49-F238E27FC236}">
                    <a16:creationId xmlns:a16="http://schemas.microsoft.com/office/drawing/2014/main" id="{249CCCA5-4843-63BD-7157-8EB653AAC5D3}"/>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3" name="Freeform 103">
                <a:extLst>
                  <a:ext uri="{FF2B5EF4-FFF2-40B4-BE49-F238E27FC236}">
                    <a16:creationId xmlns:a16="http://schemas.microsoft.com/office/drawing/2014/main" id="{E3E4CC42-E193-B6A4-C014-87CDB9B3C58E}"/>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4" name="Freeform 104">
                <a:extLst>
                  <a:ext uri="{FF2B5EF4-FFF2-40B4-BE49-F238E27FC236}">
                    <a16:creationId xmlns:a16="http://schemas.microsoft.com/office/drawing/2014/main" id="{EECC4622-E911-12BA-AE94-348162581277}"/>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5" name="Freeform 105">
                <a:extLst>
                  <a:ext uri="{FF2B5EF4-FFF2-40B4-BE49-F238E27FC236}">
                    <a16:creationId xmlns:a16="http://schemas.microsoft.com/office/drawing/2014/main" id="{1A9288BF-C9C3-3559-3644-53BC7DB09055}"/>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6" name="Freeform 106">
                <a:extLst>
                  <a:ext uri="{FF2B5EF4-FFF2-40B4-BE49-F238E27FC236}">
                    <a16:creationId xmlns:a16="http://schemas.microsoft.com/office/drawing/2014/main" id="{CADBEFC9-7C68-D4B0-7725-F7B9A5ADFB5F}"/>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7" name="Freeform 107">
                <a:extLst>
                  <a:ext uri="{FF2B5EF4-FFF2-40B4-BE49-F238E27FC236}">
                    <a16:creationId xmlns:a16="http://schemas.microsoft.com/office/drawing/2014/main" id="{2D41653A-D89C-6533-0AED-6BC1E9FAAB50}"/>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8" name="Freeform 108">
                <a:extLst>
                  <a:ext uri="{FF2B5EF4-FFF2-40B4-BE49-F238E27FC236}">
                    <a16:creationId xmlns:a16="http://schemas.microsoft.com/office/drawing/2014/main" id="{D683A619-4C62-CBB2-45C7-769E82D11A79}"/>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59" name="Freeform 109">
                <a:extLst>
                  <a:ext uri="{FF2B5EF4-FFF2-40B4-BE49-F238E27FC236}">
                    <a16:creationId xmlns:a16="http://schemas.microsoft.com/office/drawing/2014/main" id="{62E96ABC-3A43-1605-3D72-E8B1923B0354}"/>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0" name="Freeform 110">
                <a:extLst>
                  <a:ext uri="{FF2B5EF4-FFF2-40B4-BE49-F238E27FC236}">
                    <a16:creationId xmlns:a16="http://schemas.microsoft.com/office/drawing/2014/main" id="{A9987CC6-0FEC-7C89-5758-9B3274D70888}"/>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1" name="Freeform 111">
                <a:extLst>
                  <a:ext uri="{FF2B5EF4-FFF2-40B4-BE49-F238E27FC236}">
                    <a16:creationId xmlns:a16="http://schemas.microsoft.com/office/drawing/2014/main" id="{8AC10F74-F970-3BB9-F9C3-08474717E30F}"/>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2" name="Freeform 112">
                <a:extLst>
                  <a:ext uri="{FF2B5EF4-FFF2-40B4-BE49-F238E27FC236}">
                    <a16:creationId xmlns:a16="http://schemas.microsoft.com/office/drawing/2014/main" id="{02C33E6C-F19B-A7F2-41A7-F245AC1F6646}"/>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3" name="Freeform 113">
                <a:extLst>
                  <a:ext uri="{FF2B5EF4-FFF2-40B4-BE49-F238E27FC236}">
                    <a16:creationId xmlns:a16="http://schemas.microsoft.com/office/drawing/2014/main" id="{5D65EB07-BF28-36C8-05D8-47953A91471F}"/>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4" name="Freeform 114">
                <a:extLst>
                  <a:ext uri="{FF2B5EF4-FFF2-40B4-BE49-F238E27FC236}">
                    <a16:creationId xmlns:a16="http://schemas.microsoft.com/office/drawing/2014/main" id="{34987843-2D6E-5CA7-DF64-B4301CEB9374}"/>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5" name="Freeform 115">
                <a:extLst>
                  <a:ext uri="{FF2B5EF4-FFF2-40B4-BE49-F238E27FC236}">
                    <a16:creationId xmlns:a16="http://schemas.microsoft.com/office/drawing/2014/main" id="{CB6450BE-3C99-6AFC-8702-4F8CCD535268}"/>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6" name="Freeform 116">
                <a:extLst>
                  <a:ext uri="{FF2B5EF4-FFF2-40B4-BE49-F238E27FC236}">
                    <a16:creationId xmlns:a16="http://schemas.microsoft.com/office/drawing/2014/main" id="{77B98CD2-E75D-B68A-9715-C2D1BDF019D2}"/>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7" name="Freeform 117">
                <a:extLst>
                  <a:ext uri="{FF2B5EF4-FFF2-40B4-BE49-F238E27FC236}">
                    <a16:creationId xmlns:a16="http://schemas.microsoft.com/office/drawing/2014/main" id="{BB09B327-8B82-90EA-B97F-89BD486A8F55}"/>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8" name="Freeform 118">
                <a:extLst>
                  <a:ext uri="{FF2B5EF4-FFF2-40B4-BE49-F238E27FC236}">
                    <a16:creationId xmlns:a16="http://schemas.microsoft.com/office/drawing/2014/main" id="{B2D6C9ED-2054-5390-9D7C-05449B7A12D8}"/>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9" name="Freeform 119">
                <a:extLst>
                  <a:ext uri="{FF2B5EF4-FFF2-40B4-BE49-F238E27FC236}">
                    <a16:creationId xmlns:a16="http://schemas.microsoft.com/office/drawing/2014/main" id="{74713AEE-BB0A-7E54-A251-07262139C7A0}"/>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0" name="Freeform 120">
                <a:extLst>
                  <a:ext uri="{FF2B5EF4-FFF2-40B4-BE49-F238E27FC236}">
                    <a16:creationId xmlns:a16="http://schemas.microsoft.com/office/drawing/2014/main" id="{9CCCBD02-9B34-A2EF-0F32-E885F8A61884}"/>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1" name="Freeform 121">
                <a:extLst>
                  <a:ext uri="{FF2B5EF4-FFF2-40B4-BE49-F238E27FC236}">
                    <a16:creationId xmlns:a16="http://schemas.microsoft.com/office/drawing/2014/main" id="{0943D031-ED78-01FD-47E6-4C3A62087C8A}"/>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2" name="Freeform 122">
                <a:extLst>
                  <a:ext uri="{FF2B5EF4-FFF2-40B4-BE49-F238E27FC236}">
                    <a16:creationId xmlns:a16="http://schemas.microsoft.com/office/drawing/2014/main" id="{3DB524FB-6D58-A06B-F17D-38661EB40137}"/>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 name="Freeform 123">
                <a:extLst>
                  <a:ext uri="{FF2B5EF4-FFF2-40B4-BE49-F238E27FC236}">
                    <a16:creationId xmlns:a16="http://schemas.microsoft.com/office/drawing/2014/main" id="{0D19527E-C388-7579-6061-F6C75D24AFC2}"/>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4" name="Freeform 124">
                <a:extLst>
                  <a:ext uri="{FF2B5EF4-FFF2-40B4-BE49-F238E27FC236}">
                    <a16:creationId xmlns:a16="http://schemas.microsoft.com/office/drawing/2014/main" id="{399E3F65-76F7-E32B-D9C9-1DCFED43829D}"/>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5" name="Freeform 125">
                <a:extLst>
                  <a:ext uri="{FF2B5EF4-FFF2-40B4-BE49-F238E27FC236}">
                    <a16:creationId xmlns:a16="http://schemas.microsoft.com/office/drawing/2014/main" id="{88F1AE9F-400F-4FC8-D518-D5B6CBAA0098}"/>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6" name="Freeform 126">
                <a:extLst>
                  <a:ext uri="{FF2B5EF4-FFF2-40B4-BE49-F238E27FC236}">
                    <a16:creationId xmlns:a16="http://schemas.microsoft.com/office/drawing/2014/main" id="{55571707-0BF0-3A8A-74E9-62D8B4D67C9B}"/>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7" name="Freeform 127">
                <a:extLst>
                  <a:ext uri="{FF2B5EF4-FFF2-40B4-BE49-F238E27FC236}">
                    <a16:creationId xmlns:a16="http://schemas.microsoft.com/office/drawing/2014/main" id="{F2A0659C-30B2-5A46-EF20-01C9EA72B445}"/>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8" name="Freeform 128">
                <a:extLst>
                  <a:ext uri="{FF2B5EF4-FFF2-40B4-BE49-F238E27FC236}">
                    <a16:creationId xmlns:a16="http://schemas.microsoft.com/office/drawing/2014/main" id="{17E4361D-F656-3AAB-2A6F-B1B71C2F4AE3}"/>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9" name="Freeform 129">
                <a:extLst>
                  <a:ext uri="{FF2B5EF4-FFF2-40B4-BE49-F238E27FC236}">
                    <a16:creationId xmlns:a16="http://schemas.microsoft.com/office/drawing/2014/main" id="{9EEDD705-CED0-5EA3-CF4B-94A078609AEE}"/>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0" name="Freeform 130">
                <a:extLst>
                  <a:ext uri="{FF2B5EF4-FFF2-40B4-BE49-F238E27FC236}">
                    <a16:creationId xmlns:a16="http://schemas.microsoft.com/office/drawing/2014/main" id="{8DA162BE-BE36-9C44-14F1-E13498CE9781}"/>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1" name="Freeform 131">
                <a:extLst>
                  <a:ext uri="{FF2B5EF4-FFF2-40B4-BE49-F238E27FC236}">
                    <a16:creationId xmlns:a16="http://schemas.microsoft.com/office/drawing/2014/main" id="{619E1042-6778-1DC1-630A-3AF4CAD13790}"/>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2" name="Freeform 132">
                <a:extLst>
                  <a:ext uri="{FF2B5EF4-FFF2-40B4-BE49-F238E27FC236}">
                    <a16:creationId xmlns:a16="http://schemas.microsoft.com/office/drawing/2014/main" id="{D12E6048-FBC8-3887-9C60-409002C05160}"/>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3" name="Freeform 133">
                <a:extLst>
                  <a:ext uri="{FF2B5EF4-FFF2-40B4-BE49-F238E27FC236}">
                    <a16:creationId xmlns:a16="http://schemas.microsoft.com/office/drawing/2014/main" id="{0ECBFDEF-B655-9961-BC1A-83548FE25A30}"/>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4" name="Freeform 134">
                <a:extLst>
                  <a:ext uri="{FF2B5EF4-FFF2-40B4-BE49-F238E27FC236}">
                    <a16:creationId xmlns:a16="http://schemas.microsoft.com/office/drawing/2014/main" id="{E380513D-DF8F-7D82-A0BF-68FADAD39819}"/>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85" name="Freeform 135">
                <a:extLst>
                  <a:ext uri="{FF2B5EF4-FFF2-40B4-BE49-F238E27FC236}">
                    <a16:creationId xmlns:a16="http://schemas.microsoft.com/office/drawing/2014/main" id="{B62A3ED5-A162-B394-EDB0-ABA3A0E79DD3}"/>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grpSp>
      <p:grpSp>
        <p:nvGrpSpPr>
          <p:cNvPr id="286" name="Group 285">
            <a:extLst>
              <a:ext uri="{FF2B5EF4-FFF2-40B4-BE49-F238E27FC236}">
                <a16:creationId xmlns:a16="http://schemas.microsoft.com/office/drawing/2014/main" id="{0521F620-C518-E516-7110-97DA1D308460}"/>
              </a:ext>
            </a:extLst>
          </p:cNvPr>
          <p:cNvGrpSpPr/>
          <p:nvPr/>
        </p:nvGrpSpPr>
        <p:grpSpPr>
          <a:xfrm>
            <a:off x="534254" y="5096584"/>
            <a:ext cx="10397449" cy="1499425"/>
            <a:chOff x="120771" y="4707554"/>
            <a:chExt cx="11421006" cy="2989909"/>
          </a:xfrm>
        </p:grpSpPr>
        <p:sp>
          <p:nvSpPr>
            <p:cNvPr id="287" name="Rectangle: Rounded Corners 8">
              <a:extLst>
                <a:ext uri="{FF2B5EF4-FFF2-40B4-BE49-F238E27FC236}">
                  <a16:creationId xmlns:a16="http://schemas.microsoft.com/office/drawing/2014/main" id="{5E26BA56-48CA-877F-9008-75B8C33738A9}"/>
                </a:ext>
              </a:extLst>
            </p:cNvPr>
            <p:cNvSpPr/>
            <p:nvPr/>
          </p:nvSpPr>
          <p:spPr>
            <a:xfrm>
              <a:off x="416037" y="5330084"/>
              <a:ext cx="11125740" cy="2367379"/>
            </a:xfrm>
            <a:custGeom>
              <a:avLst/>
              <a:gdLst>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 name="connsiteX0" fmla="*/ 0 w 11125740"/>
                <a:gd name="connsiteY0" fmla="*/ 236973 h 2367379"/>
                <a:gd name="connsiteX1" fmla="*/ 476729 w 11125740"/>
                <a:gd name="connsiteY1" fmla="*/ 0 h 2367379"/>
                <a:gd name="connsiteX2" fmla="*/ 10649009 w 11125740"/>
                <a:gd name="connsiteY2" fmla="*/ 0 h 2367379"/>
                <a:gd name="connsiteX3" fmla="*/ 11125740 w 11125740"/>
                <a:gd name="connsiteY3" fmla="*/ 236973 h 2367379"/>
                <a:gd name="connsiteX4" fmla="*/ 11125740 w 11125740"/>
                <a:gd name="connsiteY4" fmla="*/ 2130403 h 2367379"/>
                <a:gd name="connsiteX5" fmla="*/ 10649009 w 11125740"/>
                <a:gd name="connsiteY5" fmla="*/ 2367379 h 2367379"/>
                <a:gd name="connsiteX6" fmla="*/ 476729 w 11125740"/>
                <a:gd name="connsiteY6" fmla="*/ 2367379 h 2367379"/>
                <a:gd name="connsiteX7" fmla="*/ 0 w 11125740"/>
                <a:gd name="connsiteY7" fmla="*/ 2130403 h 2367379"/>
                <a:gd name="connsiteX8" fmla="*/ 0 w 11125740"/>
                <a:gd name="connsiteY8" fmla="*/ 236973 h 236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25740" h="2367379" fill="none" extrusionOk="0">
                  <a:moveTo>
                    <a:pt x="0" y="236973"/>
                  </a:moveTo>
                  <a:cubicBezTo>
                    <a:pt x="4052" y="154090"/>
                    <a:pt x="275124" y="-40297"/>
                    <a:pt x="476729" y="0"/>
                  </a:cubicBezTo>
                  <a:cubicBezTo>
                    <a:pt x="3778584" y="101351"/>
                    <a:pt x="8377401" y="-698548"/>
                    <a:pt x="10649009" y="0"/>
                  </a:cubicBezTo>
                  <a:cubicBezTo>
                    <a:pt x="10882088" y="-3628"/>
                    <a:pt x="11170650" y="70863"/>
                    <a:pt x="11125740" y="236973"/>
                  </a:cubicBezTo>
                  <a:cubicBezTo>
                    <a:pt x="11125811" y="1020611"/>
                    <a:pt x="11323206" y="1399855"/>
                    <a:pt x="11125740" y="2130403"/>
                  </a:cubicBezTo>
                  <a:cubicBezTo>
                    <a:pt x="11089402" y="2297409"/>
                    <a:pt x="10947841" y="2366076"/>
                    <a:pt x="10649009" y="2367379"/>
                  </a:cubicBezTo>
                  <a:cubicBezTo>
                    <a:pt x="8511296" y="2343883"/>
                    <a:pt x="5064308" y="2282978"/>
                    <a:pt x="476729" y="2367379"/>
                  </a:cubicBezTo>
                  <a:cubicBezTo>
                    <a:pt x="201980" y="2312393"/>
                    <a:pt x="1214" y="2322401"/>
                    <a:pt x="0" y="2130403"/>
                  </a:cubicBezTo>
                  <a:cubicBezTo>
                    <a:pt x="-271605" y="1257083"/>
                    <a:pt x="43805" y="823880"/>
                    <a:pt x="0" y="236973"/>
                  </a:cubicBezTo>
                  <a:close/>
                </a:path>
                <a:path w="11125740" h="2367379" stroke="0" extrusionOk="0">
                  <a:moveTo>
                    <a:pt x="0" y="236973"/>
                  </a:moveTo>
                  <a:cubicBezTo>
                    <a:pt x="-47706" y="143566"/>
                    <a:pt x="247588" y="-35212"/>
                    <a:pt x="476729" y="0"/>
                  </a:cubicBezTo>
                  <a:cubicBezTo>
                    <a:pt x="3769667" y="-930999"/>
                    <a:pt x="5591454" y="532634"/>
                    <a:pt x="10649009" y="0"/>
                  </a:cubicBezTo>
                  <a:cubicBezTo>
                    <a:pt x="10850773" y="-5774"/>
                    <a:pt x="11139933" y="129218"/>
                    <a:pt x="11125740" y="236973"/>
                  </a:cubicBezTo>
                  <a:cubicBezTo>
                    <a:pt x="11187308" y="804866"/>
                    <a:pt x="11420183" y="1525502"/>
                    <a:pt x="11125740" y="2130403"/>
                  </a:cubicBezTo>
                  <a:cubicBezTo>
                    <a:pt x="11164436" y="2299268"/>
                    <a:pt x="10858853" y="2350526"/>
                    <a:pt x="10649009" y="2367379"/>
                  </a:cubicBezTo>
                  <a:cubicBezTo>
                    <a:pt x="7484259" y="2431436"/>
                    <a:pt x="4901650" y="2507051"/>
                    <a:pt x="476729" y="2367379"/>
                  </a:cubicBezTo>
                  <a:cubicBezTo>
                    <a:pt x="210290" y="2312191"/>
                    <a:pt x="-2543" y="2232219"/>
                    <a:pt x="0" y="2130403"/>
                  </a:cubicBezTo>
                  <a:cubicBezTo>
                    <a:pt x="-244711" y="1460991"/>
                    <a:pt x="-249350" y="985607"/>
                    <a:pt x="0" y="236973"/>
                  </a:cubicBezTo>
                  <a:close/>
                </a:path>
                <a:path w="11125740" h="2367379" fill="none" stroke="0" extrusionOk="0">
                  <a:moveTo>
                    <a:pt x="0" y="236973"/>
                  </a:moveTo>
                  <a:cubicBezTo>
                    <a:pt x="-27667" y="21711"/>
                    <a:pt x="250144" y="15102"/>
                    <a:pt x="476729" y="0"/>
                  </a:cubicBezTo>
                  <a:cubicBezTo>
                    <a:pt x="3737207" y="121962"/>
                    <a:pt x="8392167" y="-295045"/>
                    <a:pt x="10649009" y="0"/>
                  </a:cubicBezTo>
                  <a:cubicBezTo>
                    <a:pt x="10897175" y="10222"/>
                    <a:pt x="11156969" y="112506"/>
                    <a:pt x="11125740" y="236973"/>
                  </a:cubicBezTo>
                  <a:cubicBezTo>
                    <a:pt x="11076742" y="1109571"/>
                    <a:pt x="11357205" y="1395705"/>
                    <a:pt x="11125740" y="2130403"/>
                  </a:cubicBezTo>
                  <a:cubicBezTo>
                    <a:pt x="11108370" y="2345161"/>
                    <a:pt x="10923129" y="2341144"/>
                    <a:pt x="10649009" y="2367379"/>
                  </a:cubicBezTo>
                  <a:cubicBezTo>
                    <a:pt x="7772237" y="1870854"/>
                    <a:pt x="5572841" y="1882734"/>
                    <a:pt x="476729" y="2367379"/>
                  </a:cubicBezTo>
                  <a:cubicBezTo>
                    <a:pt x="206144" y="2339300"/>
                    <a:pt x="25484" y="2276926"/>
                    <a:pt x="0" y="2130403"/>
                  </a:cubicBezTo>
                  <a:cubicBezTo>
                    <a:pt x="-145471" y="1482421"/>
                    <a:pt x="-73506" y="952119"/>
                    <a:pt x="0" y="236973"/>
                  </a:cubicBezTo>
                  <a:close/>
                </a:path>
                <a:path w="11125740" h="2367379" fill="none" stroke="0" extrusionOk="0">
                  <a:moveTo>
                    <a:pt x="0" y="236973"/>
                  </a:moveTo>
                  <a:cubicBezTo>
                    <a:pt x="931" y="122145"/>
                    <a:pt x="272665" y="-30180"/>
                    <a:pt x="476729" y="0"/>
                  </a:cubicBezTo>
                  <a:cubicBezTo>
                    <a:pt x="3489330" y="381412"/>
                    <a:pt x="8498614" y="-654243"/>
                    <a:pt x="10649009" y="0"/>
                  </a:cubicBezTo>
                  <a:cubicBezTo>
                    <a:pt x="10867435" y="-1455"/>
                    <a:pt x="11170255" y="105406"/>
                    <a:pt x="11125740" y="236973"/>
                  </a:cubicBezTo>
                  <a:cubicBezTo>
                    <a:pt x="11096615" y="1060860"/>
                    <a:pt x="11337548" y="1390147"/>
                    <a:pt x="11125740" y="2130403"/>
                  </a:cubicBezTo>
                  <a:cubicBezTo>
                    <a:pt x="11085622" y="2305585"/>
                    <a:pt x="10928168" y="2355530"/>
                    <a:pt x="10649009" y="2367379"/>
                  </a:cubicBezTo>
                  <a:cubicBezTo>
                    <a:pt x="7976889" y="2076735"/>
                    <a:pt x="5325028" y="2006865"/>
                    <a:pt x="476729" y="2367379"/>
                  </a:cubicBezTo>
                  <a:cubicBezTo>
                    <a:pt x="198896" y="2321354"/>
                    <a:pt x="16832" y="2297561"/>
                    <a:pt x="0" y="2130403"/>
                  </a:cubicBezTo>
                  <a:cubicBezTo>
                    <a:pt x="-305678" y="1371335"/>
                    <a:pt x="56532" y="854183"/>
                    <a:pt x="0" y="236973"/>
                  </a:cubicBezTo>
                  <a:close/>
                </a:path>
              </a:pathLst>
            </a:custGeom>
            <a:solidFill>
              <a:schemeClr val="accent6">
                <a:lumMod val="20000"/>
                <a:lumOff val="80000"/>
              </a:schemeClr>
            </a:solidFill>
            <a:ln w="38100">
              <a:noFill/>
              <a:extLst>
                <a:ext uri="{C807C97D-BFC1-408E-A445-0C87EB9F89A2}">
                  <ask:lineSketchStyleProps xmlns:ask="http://schemas.microsoft.com/office/drawing/2018/sketchyshapes" sd="3694780287">
                    <a:custGeom>
                      <a:avLst/>
                      <a:gdLst>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2185" h="1410594" fill="none" extrusionOk="0">
                          <a:moveTo>
                            <a:pt x="0" y="141200"/>
                          </a:moveTo>
                          <a:cubicBezTo>
                            <a:pt x="2328" y="81105"/>
                            <a:pt x="276168" y="-20606"/>
                            <a:pt x="492431" y="0"/>
                          </a:cubicBezTo>
                          <a:cubicBezTo>
                            <a:pt x="3732908" y="58857"/>
                            <a:pt x="8516863" y="-297846"/>
                            <a:pt x="10999753" y="0"/>
                          </a:cubicBezTo>
                          <a:cubicBezTo>
                            <a:pt x="11246633" y="-1572"/>
                            <a:pt x="11521992" y="50014"/>
                            <a:pt x="11492185" y="141200"/>
                          </a:cubicBezTo>
                          <a:cubicBezTo>
                            <a:pt x="11466057" y="615349"/>
                            <a:pt x="11663738" y="812528"/>
                            <a:pt x="11492185" y="1269393"/>
                          </a:cubicBezTo>
                          <a:cubicBezTo>
                            <a:pt x="11457709" y="1367029"/>
                            <a:pt x="11298626" y="1410021"/>
                            <a:pt x="10999753" y="1410594"/>
                          </a:cubicBezTo>
                          <a:cubicBezTo>
                            <a:pt x="8251673" y="1372646"/>
                            <a:pt x="5428775" y="1371744"/>
                            <a:pt x="492431" y="1410594"/>
                          </a:cubicBezTo>
                          <a:cubicBezTo>
                            <a:pt x="212441" y="1391872"/>
                            <a:pt x="685" y="1368196"/>
                            <a:pt x="0" y="1269393"/>
                          </a:cubicBezTo>
                          <a:cubicBezTo>
                            <a:pt x="-246197" y="791364"/>
                            <a:pt x="-19186" y="507647"/>
                            <a:pt x="0" y="141200"/>
                          </a:cubicBezTo>
                          <a:close/>
                        </a:path>
                        <a:path w="11492185" h="1410594" stroke="0" extrusionOk="0">
                          <a:moveTo>
                            <a:pt x="0" y="141200"/>
                          </a:moveTo>
                          <a:cubicBezTo>
                            <a:pt x="-34395" y="78498"/>
                            <a:pt x="253351" y="-17696"/>
                            <a:pt x="492431" y="0"/>
                          </a:cubicBezTo>
                          <a:cubicBezTo>
                            <a:pt x="3875552" y="-471940"/>
                            <a:pt x="5836489" y="266642"/>
                            <a:pt x="10999753" y="0"/>
                          </a:cubicBezTo>
                          <a:cubicBezTo>
                            <a:pt x="11231300" y="-795"/>
                            <a:pt x="11509006" y="70932"/>
                            <a:pt x="11492185" y="141200"/>
                          </a:cubicBezTo>
                          <a:cubicBezTo>
                            <a:pt x="11443028" y="460298"/>
                            <a:pt x="11767935" y="879870"/>
                            <a:pt x="11492185" y="1269393"/>
                          </a:cubicBezTo>
                          <a:cubicBezTo>
                            <a:pt x="11495239" y="1363290"/>
                            <a:pt x="11233506" y="1402547"/>
                            <a:pt x="10999753" y="1410594"/>
                          </a:cubicBezTo>
                          <a:cubicBezTo>
                            <a:pt x="8054751" y="1430955"/>
                            <a:pt x="5047707" y="1270780"/>
                            <a:pt x="492431" y="1410594"/>
                          </a:cubicBezTo>
                          <a:cubicBezTo>
                            <a:pt x="204427" y="1389210"/>
                            <a:pt x="7129" y="1342554"/>
                            <a:pt x="0" y="1269393"/>
                          </a:cubicBezTo>
                          <a:cubicBezTo>
                            <a:pt x="-221019" y="846679"/>
                            <a:pt x="-183464" y="595104"/>
                            <a:pt x="0" y="141200"/>
                          </a:cubicBezTo>
                          <a:close/>
                        </a:path>
                        <a:path w="11492185" h="1410594" fill="none" stroke="0" extrusionOk="0">
                          <a:moveTo>
                            <a:pt x="0" y="141200"/>
                          </a:moveTo>
                          <a:cubicBezTo>
                            <a:pt x="-2716" y="28703"/>
                            <a:pt x="280327" y="9243"/>
                            <a:pt x="492431" y="0"/>
                          </a:cubicBezTo>
                          <a:cubicBezTo>
                            <a:pt x="3634274" y="128989"/>
                            <a:pt x="8750612" y="-259627"/>
                            <a:pt x="10999753" y="0"/>
                          </a:cubicBezTo>
                          <a:cubicBezTo>
                            <a:pt x="11235209" y="-214"/>
                            <a:pt x="11518154" y="68240"/>
                            <a:pt x="11492185" y="141200"/>
                          </a:cubicBezTo>
                          <a:cubicBezTo>
                            <a:pt x="11430485" y="655377"/>
                            <a:pt x="11683872" y="814366"/>
                            <a:pt x="11492185" y="1269393"/>
                          </a:cubicBezTo>
                          <a:cubicBezTo>
                            <a:pt x="11454309" y="1380192"/>
                            <a:pt x="11276995" y="1399577"/>
                            <a:pt x="10999753" y="1410594"/>
                          </a:cubicBezTo>
                          <a:cubicBezTo>
                            <a:pt x="8128084" y="1073702"/>
                            <a:pt x="5814095" y="947404"/>
                            <a:pt x="492431" y="1410594"/>
                          </a:cubicBezTo>
                          <a:cubicBezTo>
                            <a:pt x="210076" y="1390496"/>
                            <a:pt x="13861" y="1353204"/>
                            <a:pt x="0" y="1269393"/>
                          </a:cubicBezTo>
                          <a:cubicBezTo>
                            <a:pt x="-244538" y="849664"/>
                            <a:pt x="5415" y="527242"/>
                            <a:pt x="0" y="14120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思源黑体 Medium"/>
                <a:cs typeface="+mn-cs"/>
              </a:endParaRPr>
            </a:p>
          </p:txBody>
        </p:sp>
        <p:sp>
          <p:nvSpPr>
            <p:cNvPr id="288" name="TextBox 287">
              <a:extLst>
                <a:ext uri="{FF2B5EF4-FFF2-40B4-BE49-F238E27FC236}">
                  <a16:creationId xmlns:a16="http://schemas.microsoft.com/office/drawing/2014/main" id="{A0C3BBBA-AD7C-1A8C-A257-981821AC27A6}"/>
                </a:ext>
              </a:extLst>
            </p:cNvPr>
            <p:cNvSpPr txBox="1"/>
            <p:nvPr/>
          </p:nvSpPr>
          <p:spPr>
            <a:xfrm>
              <a:off x="1952625" y="5319201"/>
              <a:ext cx="9486409" cy="2148013"/>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Tình cảm, cảm xúc của em với nhân vật đó như thế nào?</a:t>
              </a:r>
            </a:p>
          </p:txBody>
        </p:sp>
        <p:grpSp>
          <p:nvGrpSpPr>
            <p:cNvPr id="289" name="Group 288">
              <a:extLst>
                <a:ext uri="{FF2B5EF4-FFF2-40B4-BE49-F238E27FC236}">
                  <a16:creationId xmlns:a16="http://schemas.microsoft.com/office/drawing/2014/main" id="{A3F79AB4-E37E-3488-9E55-AC52DEFC7FEC}"/>
                </a:ext>
              </a:extLst>
            </p:cNvPr>
            <p:cNvGrpSpPr/>
            <p:nvPr/>
          </p:nvGrpSpPr>
          <p:grpSpPr>
            <a:xfrm>
              <a:off x="120771" y="4707554"/>
              <a:ext cx="1908054" cy="2518706"/>
              <a:chOff x="3109912" y="390515"/>
              <a:chExt cx="5516413" cy="7791142"/>
            </a:xfrm>
          </p:grpSpPr>
          <p:sp>
            <p:nvSpPr>
              <p:cNvPr id="290" name="Oval 10">
                <a:extLst>
                  <a:ext uri="{FF2B5EF4-FFF2-40B4-BE49-F238E27FC236}">
                    <a16:creationId xmlns:a16="http://schemas.microsoft.com/office/drawing/2014/main" id="{82F3554D-4A05-D412-B75A-5641F1051F06}"/>
                  </a:ext>
                </a:extLst>
              </p:cNvPr>
              <p:cNvSpPr>
                <a:spLocks noChangeArrowheads="1"/>
              </p:cNvSpPr>
              <p:nvPr/>
            </p:nvSpPr>
            <p:spPr bwMode="auto">
              <a:xfrm>
                <a:off x="3109912" y="390515"/>
                <a:ext cx="5516413" cy="779114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1" name="Oval 11">
                <a:extLst>
                  <a:ext uri="{FF2B5EF4-FFF2-40B4-BE49-F238E27FC236}">
                    <a16:creationId xmlns:a16="http://schemas.microsoft.com/office/drawing/2014/main" id="{A4B07C29-E24B-E138-626D-F9BECB0BDD5F}"/>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2" name="Freeform 12">
                <a:extLst>
                  <a:ext uri="{FF2B5EF4-FFF2-40B4-BE49-F238E27FC236}">
                    <a16:creationId xmlns:a16="http://schemas.microsoft.com/office/drawing/2014/main" id="{82821DBF-D5AC-1AC5-EAF2-5B5687175489}"/>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3" name="Freeform 13">
                <a:extLst>
                  <a:ext uri="{FF2B5EF4-FFF2-40B4-BE49-F238E27FC236}">
                    <a16:creationId xmlns:a16="http://schemas.microsoft.com/office/drawing/2014/main" id="{71426327-AC0C-6364-787F-6923CE928F44}"/>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4" name="Freeform 14">
                <a:extLst>
                  <a:ext uri="{FF2B5EF4-FFF2-40B4-BE49-F238E27FC236}">
                    <a16:creationId xmlns:a16="http://schemas.microsoft.com/office/drawing/2014/main" id="{0505CB2F-F4CB-9F34-BCE7-161FA6AD6648}"/>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5" name="Freeform 15">
                <a:extLst>
                  <a:ext uri="{FF2B5EF4-FFF2-40B4-BE49-F238E27FC236}">
                    <a16:creationId xmlns:a16="http://schemas.microsoft.com/office/drawing/2014/main" id="{FEBCC835-9DEC-20C0-9285-538D0A679A4B}"/>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6" name="Freeform 16">
                <a:extLst>
                  <a:ext uri="{FF2B5EF4-FFF2-40B4-BE49-F238E27FC236}">
                    <a16:creationId xmlns:a16="http://schemas.microsoft.com/office/drawing/2014/main" id="{F53E0A56-6636-5E0F-541F-EE713ABB77DA}"/>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7" name="Freeform 17">
                <a:extLst>
                  <a:ext uri="{FF2B5EF4-FFF2-40B4-BE49-F238E27FC236}">
                    <a16:creationId xmlns:a16="http://schemas.microsoft.com/office/drawing/2014/main" id="{77B27D86-7106-0BA6-D0D3-C9017E8685DA}"/>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8" name="Freeform 18">
                <a:extLst>
                  <a:ext uri="{FF2B5EF4-FFF2-40B4-BE49-F238E27FC236}">
                    <a16:creationId xmlns:a16="http://schemas.microsoft.com/office/drawing/2014/main" id="{92A3EC02-9BAE-9029-7DCC-0FC6C32A77DF}"/>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99" name="Freeform 19">
                <a:extLst>
                  <a:ext uri="{FF2B5EF4-FFF2-40B4-BE49-F238E27FC236}">
                    <a16:creationId xmlns:a16="http://schemas.microsoft.com/office/drawing/2014/main" id="{81517134-6E1A-584B-84C5-A5167ACEEC3C}"/>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0" name="Freeform 20">
                <a:extLst>
                  <a:ext uri="{FF2B5EF4-FFF2-40B4-BE49-F238E27FC236}">
                    <a16:creationId xmlns:a16="http://schemas.microsoft.com/office/drawing/2014/main" id="{7418DF62-CEB5-3B4C-9F95-7E181282EA03}"/>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1" name="Freeform 21">
                <a:extLst>
                  <a:ext uri="{FF2B5EF4-FFF2-40B4-BE49-F238E27FC236}">
                    <a16:creationId xmlns:a16="http://schemas.microsoft.com/office/drawing/2014/main" id="{0DDF90B5-2A45-0FE9-E649-460E029E4D2D}"/>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2" name="Freeform 22">
                <a:extLst>
                  <a:ext uri="{FF2B5EF4-FFF2-40B4-BE49-F238E27FC236}">
                    <a16:creationId xmlns:a16="http://schemas.microsoft.com/office/drawing/2014/main" id="{F58A63EB-CD00-CD94-F03E-47FB2949D29A}"/>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3" name="Freeform 23">
                <a:extLst>
                  <a:ext uri="{FF2B5EF4-FFF2-40B4-BE49-F238E27FC236}">
                    <a16:creationId xmlns:a16="http://schemas.microsoft.com/office/drawing/2014/main" id="{ADC78799-7E6D-AD3D-016B-F0A9FF16CE6A}"/>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4" name="Freeform 24">
                <a:extLst>
                  <a:ext uri="{FF2B5EF4-FFF2-40B4-BE49-F238E27FC236}">
                    <a16:creationId xmlns:a16="http://schemas.microsoft.com/office/drawing/2014/main" id="{CA70C1FF-175F-5081-FD5B-560FBD95ADD1}"/>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5" name="Freeform 25">
                <a:extLst>
                  <a:ext uri="{FF2B5EF4-FFF2-40B4-BE49-F238E27FC236}">
                    <a16:creationId xmlns:a16="http://schemas.microsoft.com/office/drawing/2014/main" id="{2D2E0EA1-2AF6-583D-B8DF-E4385443ED4A}"/>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6" name="Freeform 26">
                <a:extLst>
                  <a:ext uri="{FF2B5EF4-FFF2-40B4-BE49-F238E27FC236}">
                    <a16:creationId xmlns:a16="http://schemas.microsoft.com/office/drawing/2014/main" id="{01ABDB52-4626-FFE2-1907-9D7083E65D76}"/>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7" name="Freeform 27">
                <a:extLst>
                  <a:ext uri="{FF2B5EF4-FFF2-40B4-BE49-F238E27FC236}">
                    <a16:creationId xmlns:a16="http://schemas.microsoft.com/office/drawing/2014/main" id="{3CA22534-431B-6B6D-22B8-569BAC6B9085}"/>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8" name="Freeform 28">
                <a:extLst>
                  <a:ext uri="{FF2B5EF4-FFF2-40B4-BE49-F238E27FC236}">
                    <a16:creationId xmlns:a16="http://schemas.microsoft.com/office/drawing/2014/main" id="{4771D4FA-4CCC-746B-50A7-C52DE2B1ADF5}"/>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09" name="Freeform 29">
                <a:extLst>
                  <a:ext uri="{FF2B5EF4-FFF2-40B4-BE49-F238E27FC236}">
                    <a16:creationId xmlns:a16="http://schemas.microsoft.com/office/drawing/2014/main" id="{722CBC5B-5AE5-296D-A1C3-D1B3239983EF}"/>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0" name="Freeform 30">
                <a:extLst>
                  <a:ext uri="{FF2B5EF4-FFF2-40B4-BE49-F238E27FC236}">
                    <a16:creationId xmlns:a16="http://schemas.microsoft.com/office/drawing/2014/main" id="{F6E58FFA-9D3D-D94C-01CF-66074D1A35C1}"/>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1" name="Freeform 31">
                <a:extLst>
                  <a:ext uri="{FF2B5EF4-FFF2-40B4-BE49-F238E27FC236}">
                    <a16:creationId xmlns:a16="http://schemas.microsoft.com/office/drawing/2014/main" id="{4D694BCA-1C02-ADD6-D56D-555B38D7EEE0}"/>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2" name="Freeform 32">
                <a:extLst>
                  <a:ext uri="{FF2B5EF4-FFF2-40B4-BE49-F238E27FC236}">
                    <a16:creationId xmlns:a16="http://schemas.microsoft.com/office/drawing/2014/main" id="{63FF89B7-2570-8A40-37B5-9DF7B5D2CECA}"/>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3" name="Freeform 33">
                <a:extLst>
                  <a:ext uri="{FF2B5EF4-FFF2-40B4-BE49-F238E27FC236}">
                    <a16:creationId xmlns:a16="http://schemas.microsoft.com/office/drawing/2014/main" id="{EBBE2796-8C7D-9062-2908-E5536584AB17}"/>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4" name="Freeform 34">
                <a:extLst>
                  <a:ext uri="{FF2B5EF4-FFF2-40B4-BE49-F238E27FC236}">
                    <a16:creationId xmlns:a16="http://schemas.microsoft.com/office/drawing/2014/main" id="{48EF69EE-C308-43A8-A142-1F2A5F97387E}"/>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5" name="Freeform 35">
                <a:extLst>
                  <a:ext uri="{FF2B5EF4-FFF2-40B4-BE49-F238E27FC236}">
                    <a16:creationId xmlns:a16="http://schemas.microsoft.com/office/drawing/2014/main" id="{61FED38A-91C6-D64A-A175-C93F04EE5DA5}"/>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6" name="Freeform 36">
                <a:extLst>
                  <a:ext uri="{FF2B5EF4-FFF2-40B4-BE49-F238E27FC236}">
                    <a16:creationId xmlns:a16="http://schemas.microsoft.com/office/drawing/2014/main" id="{5BF3D7B5-0A6C-2480-5867-22F18B2F7FE4}"/>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7" name="Freeform 37">
                <a:extLst>
                  <a:ext uri="{FF2B5EF4-FFF2-40B4-BE49-F238E27FC236}">
                    <a16:creationId xmlns:a16="http://schemas.microsoft.com/office/drawing/2014/main" id="{FB830C46-0D6E-2C21-698A-20901F57BE59}"/>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8" name="Freeform 38">
                <a:extLst>
                  <a:ext uri="{FF2B5EF4-FFF2-40B4-BE49-F238E27FC236}">
                    <a16:creationId xmlns:a16="http://schemas.microsoft.com/office/drawing/2014/main" id="{25B88F49-2D0C-21A2-7937-F0B4E9BBD742}"/>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19" name="Freeform 39">
                <a:extLst>
                  <a:ext uri="{FF2B5EF4-FFF2-40B4-BE49-F238E27FC236}">
                    <a16:creationId xmlns:a16="http://schemas.microsoft.com/office/drawing/2014/main" id="{772DF0C3-9C68-7D09-8AE5-3DF056845788}"/>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0" name="Freeform 40">
                <a:extLst>
                  <a:ext uri="{FF2B5EF4-FFF2-40B4-BE49-F238E27FC236}">
                    <a16:creationId xmlns:a16="http://schemas.microsoft.com/office/drawing/2014/main" id="{97D77B4E-EE9A-7595-7883-788D04BCC4CE}"/>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1" name="Freeform 41">
                <a:extLst>
                  <a:ext uri="{FF2B5EF4-FFF2-40B4-BE49-F238E27FC236}">
                    <a16:creationId xmlns:a16="http://schemas.microsoft.com/office/drawing/2014/main" id="{5438C106-B0D4-BCB5-3716-8DC8D22EF2D5}"/>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2" name="Freeform 42">
                <a:extLst>
                  <a:ext uri="{FF2B5EF4-FFF2-40B4-BE49-F238E27FC236}">
                    <a16:creationId xmlns:a16="http://schemas.microsoft.com/office/drawing/2014/main" id="{6E69911F-E318-8394-EBB3-0D0A603C03FF}"/>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3" name="Freeform 43">
                <a:extLst>
                  <a:ext uri="{FF2B5EF4-FFF2-40B4-BE49-F238E27FC236}">
                    <a16:creationId xmlns:a16="http://schemas.microsoft.com/office/drawing/2014/main" id="{159D8A27-3F50-BEF4-B90E-CA1693200E44}"/>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4" name="Freeform 44">
                <a:extLst>
                  <a:ext uri="{FF2B5EF4-FFF2-40B4-BE49-F238E27FC236}">
                    <a16:creationId xmlns:a16="http://schemas.microsoft.com/office/drawing/2014/main" id="{1AD157CD-3C55-EEA0-73D1-EB0AC83D28C6}"/>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5" name="Freeform 45">
                <a:extLst>
                  <a:ext uri="{FF2B5EF4-FFF2-40B4-BE49-F238E27FC236}">
                    <a16:creationId xmlns:a16="http://schemas.microsoft.com/office/drawing/2014/main" id="{5A195573-AA09-4AE6-52FB-23B74C5E3CF3}"/>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6" name="Freeform 46">
                <a:extLst>
                  <a:ext uri="{FF2B5EF4-FFF2-40B4-BE49-F238E27FC236}">
                    <a16:creationId xmlns:a16="http://schemas.microsoft.com/office/drawing/2014/main" id="{FADACA98-29AD-C2A7-ABE1-1D78681A95FE}"/>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7" name="Freeform 47">
                <a:extLst>
                  <a:ext uri="{FF2B5EF4-FFF2-40B4-BE49-F238E27FC236}">
                    <a16:creationId xmlns:a16="http://schemas.microsoft.com/office/drawing/2014/main" id="{B945A593-A7B4-D1EE-C6BC-18A931EED82A}"/>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8" name="Freeform 48">
                <a:extLst>
                  <a:ext uri="{FF2B5EF4-FFF2-40B4-BE49-F238E27FC236}">
                    <a16:creationId xmlns:a16="http://schemas.microsoft.com/office/drawing/2014/main" id="{B49214F6-9403-48C6-A4C3-36FABB3A678C}"/>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29" name="Freeform 49">
                <a:extLst>
                  <a:ext uri="{FF2B5EF4-FFF2-40B4-BE49-F238E27FC236}">
                    <a16:creationId xmlns:a16="http://schemas.microsoft.com/office/drawing/2014/main" id="{0F13A547-F36A-F3C6-AAF2-32C12D7AC6BE}"/>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0" name="Oval 50">
                <a:extLst>
                  <a:ext uri="{FF2B5EF4-FFF2-40B4-BE49-F238E27FC236}">
                    <a16:creationId xmlns:a16="http://schemas.microsoft.com/office/drawing/2014/main" id="{DE581B9A-C5F3-CFFE-731E-A665595B1FF1}"/>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1" name="Oval 51">
                <a:extLst>
                  <a:ext uri="{FF2B5EF4-FFF2-40B4-BE49-F238E27FC236}">
                    <a16:creationId xmlns:a16="http://schemas.microsoft.com/office/drawing/2014/main" id="{2FB34B20-8FE3-9328-DA57-75C04D40388B}"/>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2" name="Freeform 52">
                <a:extLst>
                  <a:ext uri="{FF2B5EF4-FFF2-40B4-BE49-F238E27FC236}">
                    <a16:creationId xmlns:a16="http://schemas.microsoft.com/office/drawing/2014/main" id="{4A943F33-A4F4-8350-075F-1C0FC35A496D}"/>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3" name="Freeform 53">
                <a:extLst>
                  <a:ext uri="{FF2B5EF4-FFF2-40B4-BE49-F238E27FC236}">
                    <a16:creationId xmlns:a16="http://schemas.microsoft.com/office/drawing/2014/main" id="{FEC6E1C6-1E5E-3DCB-44E7-E21A860B55AE}"/>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4" name="Freeform 54">
                <a:extLst>
                  <a:ext uri="{FF2B5EF4-FFF2-40B4-BE49-F238E27FC236}">
                    <a16:creationId xmlns:a16="http://schemas.microsoft.com/office/drawing/2014/main" id="{5E8F647A-93D2-D6A6-3012-1E98543D9584}"/>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5" name="Freeform 55">
                <a:extLst>
                  <a:ext uri="{FF2B5EF4-FFF2-40B4-BE49-F238E27FC236}">
                    <a16:creationId xmlns:a16="http://schemas.microsoft.com/office/drawing/2014/main" id="{17C88AAE-AD81-B557-218B-5413BB54E506}"/>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6" name="Freeform 56">
                <a:extLst>
                  <a:ext uri="{FF2B5EF4-FFF2-40B4-BE49-F238E27FC236}">
                    <a16:creationId xmlns:a16="http://schemas.microsoft.com/office/drawing/2014/main" id="{6263DE86-12DF-B5E5-4C82-1454751EC663}"/>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7" name="Freeform 57">
                <a:extLst>
                  <a:ext uri="{FF2B5EF4-FFF2-40B4-BE49-F238E27FC236}">
                    <a16:creationId xmlns:a16="http://schemas.microsoft.com/office/drawing/2014/main" id="{770430AD-B1CD-0F8C-C91F-A679D3F64EF0}"/>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8" name="Freeform 58">
                <a:extLst>
                  <a:ext uri="{FF2B5EF4-FFF2-40B4-BE49-F238E27FC236}">
                    <a16:creationId xmlns:a16="http://schemas.microsoft.com/office/drawing/2014/main" id="{30F52D98-52E3-5E2F-DBA2-FF1085A6737B}"/>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39" name="Freeform 59">
                <a:extLst>
                  <a:ext uri="{FF2B5EF4-FFF2-40B4-BE49-F238E27FC236}">
                    <a16:creationId xmlns:a16="http://schemas.microsoft.com/office/drawing/2014/main" id="{8822B29A-E00F-A9EB-5289-AB1BB31C8F94}"/>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0" name="Freeform 60">
                <a:extLst>
                  <a:ext uri="{FF2B5EF4-FFF2-40B4-BE49-F238E27FC236}">
                    <a16:creationId xmlns:a16="http://schemas.microsoft.com/office/drawing/2014/main" id="{5A406756-6211-9591-F2D3-83B6391ACC97}"/>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1" name="Freeform 61">
                <a:extLst>
                  <a:ext uri="{FF2B5EF4-FFF2-40B4-BE49-F238E27FC236}">
                    <a16:creationId xmlns:a16="http://schemas.microsoft.com/office/drawing/2014/main" id="{B6B8935B-6969-9AB3-8047-90376B98D933}"/>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2" name="Freeform 62">
                <a:extLst>
                  <a:ext uri="{FF2B5EF4-FFF2-40B4-BE49-F238E27FC236}">
                    <a16:creationId xmlns:a16="http://schemas.microsoft.com/office/drawing/2014/main" id="{F969D422-23F6-8BDD-1519-9E023BD895DE}"/>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3" name="Freeform 63">
                <a:extLst>
                  <a:ext uri="{FF2B5EF4-FFF2-40B4-BE49-F238E27FC236}">
                    <a16:creationId xmlns:a16="http://schemas.microsoft.com/office/drawing/2014/main" id="{B2A46AC5-01D0-4A51-BC11-D0FB0689399D}"/>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4" name="Freeform 64">
                <a:extLst>
                  <a:ext uri="{FF2B5EF4-FFF2-40B4-BE49-F238E27FC236}">
                    <a16:creationId xmlns:a16="http://schemas.microsoft.com/office/drawing/2014/main" id="{844530F3-B2BE-02BE-3925-C57306A1FE06}"/>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5" name="Freeform 65">
                <a:extLst>
                  <a:ext uri="{FF2B5EF4-FFF2-40B4-BE49-F238E27FC236}">
                    <a16:creationId xmlns:a16="http://schemas.microsoft.com/office/drawing/2014/main" id="{9981A047-F0FE-3AEB-1746-BEEF4E3DAD61}"/>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6" name="Freeform 66">
                <a:extLst>
                  <a:ext uri="{FF2B5EF4-FFF2-40B4-BE49-F238E27FC236}">
                    <a16:creationId xmlns:a16="http://schemas.microsoft.com/office/drawing/2014/main" id="{6EAFC0A8-7EDF-52BD-9AD9-489783C8BAB5}"/>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7" name="Freeform 67">
                <a:extLst>
                  <a:ext uri="{FF2B5EF4-FFF2-40B4-BE49-F238E27FC236}">
                    <a16:creationId xmlns:a16="http://schemas.microsoft.com/office/drawing/2014/main" id="{1E040FA8-ED94-AB08-0BFA-821A100AF210}"/>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8" name="Freeform 68">
                <a:extLst>
                  <a:ext uri="{FF2B5EF4-FFF2-40B4-BE49-F238E27FC236}">
                    <a16:creationId xmlns:a16="http://schemas.microsoft.com/office/drawing/2014/main" id="{9E7A4985-BFA6-7307-48BD-3CB057800B1B}"/>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49" name="Freeform 69">
                <a:extLst>
                  <a:ext uri="{FF2B5EF4-FFF2-40B4-BE49-F238E27FC236}">
                    <a16:creationId xmlns:a16="http://schemas.microsoft.com/office/drawing/2014/main" id="{072901C1-AE77-CB2A-E316-C5A5C5AF13C4}"/>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0" name="Freeform 70">
                <a:extLst>
                  <a:ext uri="{FF2B5EF4-FFF2-40B4-BE49-F238E27FC236}">
                    <a16:creationId xmlns:a16="http://schemas.microsoft.com/office/drawing/2014/main" id="{981FF674-379C-817C-3F08-8C3B53C54B19}"/>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1" name="Freeform 71">
                <a:extLst>
                  <a:ext uri="{FF2B5EF4-FFF2-40B4-BE49-F238E27FC236}">
                    <a16:creationId xmlns:a16="http://schemas.microsoft.com/office/drawing/2014/main" id="{81B564F5-1BEB-60C3-CE22-1973FB6C656C}"/>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2" name="Freeform 72">
                <a:extLst>
                  <a:ext uri="{FF2B5EF4-FFF2-40B4-BE49-F238E27FC236}">
                    <a16:creationId xmlns:a16="http://schemas.microsoft.com/office/drawing/2014/main" id="{8B9990BB-D9FD-0015-EF1D-E1B2787C4F2E}"/>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3" name="Freeform 73">
                <a:extLst>
                  <a:ext uri="{FF2B5EF4-FFF2-40B4-BE49-F238E27FC236}">
                    <a16:creationId xmlns:a16="http://schemas.microsoft.com/office/drawing/2014/main" id="{C197DA4F-748C-B78D-357C-822CA1D395FF}"/>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4" name="Freeform 74">
                <a:extLst>
                  <a:ext uri="{FF2B5EF4-FFF2-40B4-BE49-F238E27FC236}">
                    <a16:creationId xmlns:a16="http://schemas.microsoft.com/office/drawing/2014/main" id="{A85496CA-B5D7-6D0D-E5A6-5DD696C4CC9D}"/>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5" name="Freeform 75">
                <a:extLst>
                  <a:ext uri="{FF2B5EF4-FFF2-40B4-BE49-F238E27FC236}">
                    <a16:creationId xmlns:a16="http://schemas.microsoft.com/office/drawing/2014/main" id="{60C29BC5-06D9-2D2B-F42E-1BFA90D1E030}"/>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6" name="Freeform 76">
                <a:extLst>
                  <a:ext uri="{FF2B5EF4-FFF2-40B4-BE49-F238E27FC236}">
                    <a16:creationId xmlns:a16="http://schemas.microsoft.com/office/drawing/2014/main" id="{24CC9F84-38C9-895C-B6C1-BD5A896C57FF}"/>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7" name="Freeform 77">
                <a:extLst>
                  <a:ext uri="{FF2B5EF4-FFF2-40B4-BE49-F238E27FC236}">
                    <a16:creationId xmlns:a16="http://schemas.microsoft.com/office/drawing/2014/main" id="{DA53E4EE-78A5-AA25-D8FE-F033A8C9CF35}"/>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8" name="Freeform 78">
                <a:extLst>
                  <a:ext uri="{FF2B5EF4-FFF2-40B4-BE49-F238E27FC236}">
                    <a16:creationId xmlns:a16="http://schemas.microsoft.com/office/drawing/2014/main" id="{EBE28910-085F-EB55-87B9-8A9A283B3078}"/>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59" name="Freeform 79">
                <a:extLst>
                  <a:ext uri="{FF2B5EF4-FFF2-40B4-BE49-F238E27FC236}">
                    <a16:creationId xmlns:a16="http://schemas.microsoft.com/office/drawing/2014/main" id="{D8B66945-F1BB-E3E6-8F82-158B9A4139FE}"/>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0" name="Freeform 80">
                <a:extLst>
                  <a:ext uri="{FF2B5EF4-FFF2-40B4-BE49-F238E27FC236}">
                    <a16:creationId xmlns:a16="http://schemas.microsoft.com/office/drawing/2014/main" id="{056DDAB8-F343-69EB-F223-5440880D7564}"/>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1" name="Freeform 81">
                <a:extLst>
                  <a:ext uri="{FF2B5EF4-FFF2-40B4-BE49-F238E27FC236}">
                    <a16:creationId xmlns:a16="http://schemas.microsoft.com/office/drawing/2014/main" id="{873FA50E-C2DC-6CB5-862A-57271192C869}"/>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2" name="Freeform 82">
                <a:extLst>
                  <a:ext uri="{FF2B5EF4-FFF2-40B4-BE49-F238E27FC236}">
                    <a16:creationId xmlns:a16="http://schemas.microsoft.com/office/drawing/2014/main" id="{A47F24D1-3DF2-3E4B-41F6-C5C68EBF205F}"/>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3" name="Freeform 83">
                <a:extLst>
                  <a:ext uri="{FF2B5EF4-FFF2-40B4-BE49-F238E27FC236}">
                    <a16:creationId xmlns:a16="http://schemas.microsoft.com/office/drawing/2014/main" id="{EDA493E6-5295-A9BC-09AE-B6CFCF62FA2C}"/>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4" name="Freeform 84">
                <a:extLst>
                  <a:ext uri="{FF2B5EF4-FFF2-40B4-BE49-F238E27FC236}">
                    <a16:creationId xmlns:a16="http://schemas.microsoft.com/office/drawing/2014/main" id="{AB8B7DBD-65BA-DBA1-00D4-C4CD1E8383D3}"/>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5" name="Freeform 85">
                <a:extLst>
                  <a:ext uri="{FF2B5EF4-FFF2-40B4-BE49-F238E27FC236}">
                    <a16:creationId xmlns:a16="http://schemas.microsoft.com/office/drawing/2014/main" id="{C80975B3-D071-DCE4-E135-12609E436C00}"/>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6" name="Freeform 86">
                <a:extLst>
                  <a:ext uri="{FF2B5EF4-FFF2-40B4-BE49-F238E27FC236}">
                    <a16:creationId xmlns:a16="http://schemas.microsoft.com/office/drawing/2014/main" id="{CAE9F08C-0B11-B46A-5154-923B542AD143}"/>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7" name="Freeform 87">
                <a:extLst>
                  <a:ext uri="{FF2B5EF4-FFF2-40B4-BE49-F238E27FC236}">
                    <a16:creationId xmlns:a16="http://schemas.microsoft.com/office/drawing/2014/main" id="{D4B4233C-0E5E-3CB2-9DA9-11464FA4715A}"/>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8" name="Freeform 88">
                <a:extLst>
                  <a:ext uri="{FF2B5EF4-FFF2-40B4-BE49-F238E27FC236}">
                    <a16:creationId xmlns:a16="http://schemas.microsoft.com/office/drawing/2014/main" id="{BF9F4390-35BF-C8EA-6577-EEFE722EF7B0}"/>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69" name="Freeform 89">
                <a:extLst>
                  <a:ext uri="{FF2B5EF4-FFF2-40B4-BE49-F238E27FC236}">
                    <a16:creationId xmlns:a16="http://schemas.microsoft.com/office/drawing/2014/main" id="{68FE3A4E-3A22-977D-0A75-5206698285AF}"/>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0" name="Freeform 90">
                <a:extLst>
                  <a:ext uri="{FF2B5EF4-FFF2-40B4-BE49-F238E27FC236}">
                    <a16:creationId xmlns:a16="http://schemas.microsoft.com/office/drawing/2014/main" id="{E367AD26-B85F-CDA1-D959-2BF9519E5B1A}"/>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1" name="Freeform 91">
                <a:extLst>
                  <a:ext uri="{FF2B5EF4-FFF2-40B4-BE49-F238E27FC236}">
                    <a16:creationId xmlns:a16="http://schemas.microsoft.com/office/drawing/2014/main" id="{56ECFD69-7439-54D2-7E05-D85389C9FF72}"/>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2" name="Freeform 92">
                <a:extLst>
                  <a:ext uri="{FF2B5EF4-FFF2-40B4-BE49-F238E27FC236}">
                    <a16:creationId xmlns:a16="http://schemas.microsoft.com/office/drawing/2014/main" id="{D4C6CCD9-D90C-6447-D829-AF7145C17F10}"/>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3" name="Freeform 93">
                <a:extLst>
                  <a:ext uri="{FF2B5EF4-FFF2-40B4-BE49-F238E27FC236}">
                    <a16:creationId xmlns:a16="http://schemas.microsoft.com/office/drawing/2014/main" id="{A3AEEE39-4BE0-A0AC-D48C-179867F1CEA3}"/>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4" name="Freeform 94">
                <a:extLst>
                  <a:ext uri="{FF2B5EF4-FFF2-40B4-BE49-F238E27FC236}">
                    <a16:creationId xmlns:a16="http://schemas.microsoft.com/office/drawing/2014/main" id="{69DB0BA5-84C9-2042-8156-05908439FDEA}"/>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5" name="Freeform 95">
                <a:extLst>
                  <a:ext uri="{FF2B5EF4-FFF2-40B4-BE49-F238E27FC236}">
                    <a16:creationId xmlns:a16="http://schemas.microsoft.com/office/drawing/2014/main" id="{3C36ED71-1700-B715-2261-37C1D358E619}"/>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6" name="Freeform 96">
                <a:extLst>
                  <a:ext uri="{FF2B5EF4-FFF2-40B4-BE49-F238E27FC236}">
                    <a16:creationId xmlns:a16="http://schemas.microsoft.com/office/drawing/2014/main" id="{097220DF-91B8-FBF7-8CA8-C56AF0C9D778}"/>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7" name="Freeform 97">
                <a:extLst>
                  <a:ext uri="{FF2B5EF4-FFF2-40B4-BE49-F238E27FC236}">
                    <a16:creationId xmlns:a16="http://schemas.microsoft.com/office/drawing/2014/main" id="{88440827-6B43-41B8-7FAF-0F986DDDF9E0}"/>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8" name="Freeform 98">
                <a:extLst>
                  <a:ext uri="{FF2B5EF4-FFF2-40B4-BE49-F238E27FC236}">
                    <a16:creationId xmlns:a16="http://schemas.microsoft.com/office/drawing/2014/main" id="{3384392A-F303-D4F9-0CE7-6029C7495B36}"/>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79" name="Freeform 99">
                <a:extLst>
                  <a:ext uri="{FF2B5EF4-FFF2-40B4-BE49-F238E27FC236}">
                    <a16:creationId xmlns:a16="http://schemas.microsoft.com/office/drawing/2014/main" id="{A46FC32D-C495-8709-091E-1D857002B59B}"/>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0" name="Freeform 100">
                <a:extLst>
                  <a:ext uri="{FF2B5EF4-FFF2-40B4-BE49-F238E27FC236}">
                    <a16:creationId xmlns:a16="http://schemas.microsoft.com/office/drawing/2014/main" id="{65012E78-45BB-B4E0-7DB0-F71F4F136F0A}"/>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1" name="Freeform 101">
                <a:extLst>
                  <a:ext uri="{FF2B5EF4-FFF2-40B4-BE49-F238E27FC236}">
                    <a16:creationId xmlns:a16="http://schemas.microsoft.com/office/drawing/2014/main" id="{057A63AF-BD46-E069-DB91-C8FF39052C12}"/>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2" name="Freeform 102">
                <a:extLst>
                  <a:ext uri="{FF2B5EF4-FFF2-40B4-BE49-F238E27FC236}">
                    <a16:creationId xmlns:a16="http://schemas.microsoft.com/office/drawing/2014/main" id="{67AAB6E3-2A08-E7B1-9ECE-ED37833A8AB1}"/>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3" name="Freeform 103">
                <a:extLst>
                  <a:ext uri="{FF2B5EF4-FFF2-40B4-BE49-F238E27FC236}">
                    <a16:creationId xmlns:a16="http://schemas.microsoft.com/office/drawing/2014/main" id="{5E9A516F-EB32-993A-BF79-0E1359525DCA}"/>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4" name="Freeform 104">
                <a:extLst>
                  <a:ext uri="{FF2B5EF4-FFF2-40B4-BE49-F238E27FC236}">
                    <a16:creationId xmlns:a16="http://schemas.microsoft.com/office/drawing/2014/main" id="{96B17FB8-6FBB-0205-97C3-0BE4959AB22E}"/>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5" name="Freeform 105">
                <a:extLst>
                  <a:ext uri="{FF2B5EF4-FFF2-40B4-BE49-F238E27FC236}">
                    <a16:creationId xmlns:a16="http://schemas.microsoft.com/office/drawing/2014/main" id="{96FBAB52-F41D-9D0A-A87F-82D286D21218}"/>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6" name="Freeform 106">
                <a:extLst>
                  <a:ext uri="{FF2B5EF4-FFF2-40B4-BE49-F238E27FC236}">
                    <a16:creationId xmlns:a16="http://schemas.microsoft.com/office/drawing/2014/main" id="{E65B0F1F-2E6F-11D0-A913-7DA6987C7063}"/>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7" name="Freeform 107">
                <a:extLst>
                  <a:ext uri="{FF2B5EF4-FFF2-40B4-BE49-F238E27FC236}">
                    <a16:creationId xmlns:a16="http://schemas.microsoft.com/office/drawing/2014/main" id="{0D3206B7-52C5-FAB7-D9EE-1BD28E781C42}"/>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8" name="Freeform 108">
                <a:extLst>
                  <a:ext uri="{FF2B5EF4-FFF2-40B4-BE49-F238E27FC236}">
                    <a16:creationId xmlns:a16="http://schemas.microsoft.com/office/drawing/2014/main" id="{EA0454E8-0EFC-D185-73D4-52F76E246A3C}"/>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89" name="Freeform 109">
                <a:extLst>
                  <a:ext uri="{FF2B5EF4-FFF2-40B4-BE49-F238E27FC236}">
                    <a16:creationId xmlns:a16="http://schemas.microsoft.com/office/drawing/2014/main" id="{0AEB6535-2CA8-25D2-8D4B-C9DB26E3E46F}"/>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0" name="Freeform 110">
                <a:extLst>
                  <a:ext uri="{FF2B5EF4-FFF2-40B4-BE49-F238E27FC236}">
                    <a16:creationId xmlns:a16="http://schemas.microsoft.com/office/drawing/2014/main" id="{1F5488C3-D6E2-DA97-CF87-BF5161C74E98}"/>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1" name="Freeform 111">
                <a:extLst>
                  <a:ext uri="{FF2B5EF4-FFF2-40B4-BE49-F238E27FC236}">
                    <a16:creationId xmlns:a16="http://schemas.microsoft.com/office/drawing/2014/main" id="{6A3B3563-5494-FB02-1475-451CA55313F4}"/>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2" name="Freeform 112">
                <a:extLst>
                  <a:ext uri="{FF2B5EF4-FFF2-40B4-BE49-F238E27FC236}">
                    <a16:creationId xmlns:a16="http://schemas.microsoft.com/office/drawing/2014/main" id="{233499C2-42F0-1270-726D-A6CB9CC5D521}"/>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3" name="Freeform 113">
                <a:extLst>
                  <a:ext uri="{FF2B5EF4-FFF2-40B4-BE49-F238E27FC236}">
                    <a16:creationId xmlns:a16="http://schemas.microsoft.com/office/drawing/2014/main" id="{35FE9B84-17A8-3D7D-B007-2CF502B6D8B0}"/>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4" name="Freeform 114">
                <a:extLst>
                  <a:ext uri="{FF2B5EF4-FFF2-40B4-BE49-F238E27FC236}">
                    <a16:creationId xmlns:a16="http://schemas.microsoft.com/office/drawing/2014/main" id="{A1D20906-9CA2-8C67-CEEB-6A2779C273E8}"/>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5" name="Freeform 115">
                <a:extLst>
                  <a:ext uri="{FF2B5EF4-FFF2-40B4-BE49-F238E27FC236}">
                    <a16:creationId xmlns:a16="http://schemas.microsoft.com/office/drawing/2014/main" id="{E64C0A0F-5364-48E5-73C9-611DD17FA14C}"/>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6" name="Freeform 116">
                <a:extLst>
                  <a:ext uri="{FF2B5EF4-FFF2-40B4-BE49-F238E27FC236}">
                    <a16:creationId xmlns:a16="http://schemas.microsoft.com/office/drawing/2014/main" id="{2D5A5C91-4B36-8126-8E21-CE639A9DAC5A}"/>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7" name="Freeform 117">
                <a:extLst>
                  <a:ext uri="{FF2B5EF4-FFF2-40B4-BE49-F238E27FC236}">
                    <a16:creationId xmlns:a16="http://schemas.microsoft.com/office/drawing/2014/main" id="{EDE155DE-AF09-3679-D25A-F047AFF231A1}"/>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8" name="Freeform 118">
                <a:extLst>
                  <a:ext uri="{FF2B5EF4-FFF2-40B4-BE49-F238E27FC236}">
                    <a16:creationId xmlns:a16="http://schemas.microsoft.com/office/drawing/2014/main" id="{C1530E30-DDA0-D9B0-F125-0270AEAFCF83}"/>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399" name="Freeform 119">
                <a:extLst>
                  <a:ext uri="{FF2B5EF4-FFF2-40B4-BE49-F238E27FC236}">
                    <a16:creationId xmlns:a16="http://schemas.microsoft.com/office/drawing/2014/main" id="{7C524320-407F-9F08-8520-4441D83306A4}"/>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0" name="Freeform 120">
                <a:extLst>
                  <a:ext uri="{FF2B5EF4-FFF2-40B4-BE49-F238E27FC236}">
                    <a16:creationId xmlns:a16="http://schemas.microsoft.com/office/drawing/2014/main" id="{1115D574-DF63-009C-4732-EDA828BEA6F4}"/>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1" name="Freeform 121">
                <a:extLst>
                  <a:ext uri="{FF2B5EF4-FFF2-40B4-BE49-F238E27FC236}">
                    <a16:creationId xmlns:a16="http://schemas.microsoft.com/office/drawing/2014/main" id="{69FC138A-9C5B-79FD-8E61-19D50F0FC3E9}"/>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2" name="Freeform 122">
                <a:extLst>
                  <a:ext uri="{FF2B5EF4-FFF2-40B4-BE49-F238E27FC236}">
                    <a16:creationId xmlns:a16="http://schemas.microsoft.com/office/drawing/2014/main" id="{D83FD28B-8F92-1733-3FA7-A998E679841F}"/>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3" name="Freeform 123">
                <a:extLst>
                  <a:ext uri="{FF2B5EF4-FFF2-40B4-BE49-F238E27FC236}">
                    <a16:creationId xmlns:a16="http://schemas.microsoft.com/office/drawing/2014/main" id="{5B883400-E94F-C3CC-C5E8-6D347F2B5F66}"/>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4" name="Freeform 124">
                <a:extLst>
                  <a:ext uri="{FF2B5EF4-FFF2-40B4-BE49-F238E27FC236}">
                    <a16:creationId xmlns:a16="http://schemas.microsoft.com/office/drawing/2014/main" id="{F666CD60-5642-4684-D1FE-6EF2436012D5}"/>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5" name="Freeform 125">
                <a:extLst>
                  <a:ext uri="{FF2B5EF4-FFF2-40B4-BE49-F238E27FC236}">
                    <a16:creationId xmlns:a16="http://schemas.microsoft.com/office/drawing/2014/main" id="{B32AA15E-C6A6-D69E-B3D0-5C55523CB937}"/>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6" name="Freeform 126">
                <a:extLst>
                  <a:ext uri="{FF2B5EF4-FFF2-40B4-BE49-F238E27FC236}">
                    <a16:creationId xmlns:a16="http://schemas.microsoft.com/office/drawing/2014/main" id="{F2017A74-B03F-685A-534A-26E5C92A4CDD}"/>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7" name="Freeform 127">
                <a:extLst>
                  <a:ext uri="{FF2B5EF4-FFF2-40B4-BE49-F238E27FC236}">
                    <a16:creationId xmlns:a16="http://schemas.microsoft.com/office/drawing/2014/main" id="{6730E909-E342-8918-F0F1-48CF3AB3F3A5}"/>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8" name="Freeform 128">
                <a:extLst>
                  <a:ext uri="{FF2B5EF4-FFF2-40B4-BE49-F238E27FC236}">
                    <a16:creationId xmlns:a16="http://schemas.microsoft.com/office/drawing/2014/main" id="{24A0E4CA-6AB4-A3CD-8401-8E5362BBDC21}"/>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09" name="Freeform 129">
                <a:extLst>
                  <a:ext uri="{FF2B5EF4-FFF2-40B4-BE49-F238E27FC236}">
                    <a16:creationId xmlns:a16="http://schemas.microsoft.com/office/drawing/2014/main" id="{0884A77F-0E51-4D3D-B83B-094B33176F8F}"/>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0" name="Freeform 130">
                <a:extLst>
                  <a:ext uri="{FF2B5EF4-FFF2-40B4-BE49-F238E27FC236}">
                    <a16:creationId xmlns:a16="http://schemas.microsoft.com/office/drawing/2014/main" id="{E40C415A-C870-50BF-3F9B-AB8CC74D26C0}"/>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1" name="Freeform 131">
                <a:extLst>
                  <a:ext uri="{FF2B5EF4-FFF2-40B4-BE49-F238E27FC236}">
                    <a16:creationId xmlns:a16="http://schemas.microsoft.com/office/drawing/2014/main" id="{0416D78D-FD70-0897-CE16-DFEBAFAE612C}"/>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2" name="Freeform 132">
                <a:extLst>
                  <a:ext uri="{FF2B5EF4-FFF2-40B4-BE49-F238E27FC236}">
                    <a16:creationId xmlns:a16="http://schemas.microsoft.com/office/drawing/2014/main" id="{A1E5054B-54B4-3027-9374-BC75762F4F86}"/>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3" name="Freeform 133">
                <a:extLst>
                  <a:ext uri="{FF2B5EF4-FFF2-40B4-BE49-F238E27FC236}">
                    <a16:creationId xmlns:a16="http://schemas.microsoft.com/office/drawing/2014/main" id="{40EDAE9B-A633-FCD8-3743-84A5DB5223E8}"/>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4" name="Freeform 134">
                <a:extLst>
                  <a:ext uri="{FF2B5EF4-FFF2-40B4-BE49-F238E27FC236}">
                    <a16:creationId xmlns:a16="http://schemas.microsoft.com/office/drawing/2014/main" id="{53C994C3-4DC4-D69D-9A65-B5F96C1E9AF0}"/>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415" name="Freeform 135">
                <a:extLst>
                  <a:ext uri="{FF2B5EF4-FFF2-40B4-BE49-F238E27FC236}">
                    <a16:creationId xmlns:a16="http://schemas.microsoft.com/office/drawing/2014/main" id="{C7B500DB-9AEA-17B3-F7AB-81F3D50E0EEF}"/>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grpSp>
      </p:grpSp>
    </p:spTree>
    <p:extLst>
      <p:ext uri="{BB962C8B-B14F-4D97-AF65-F5344CB8AC3E}">
        <p14:creationId xmlns:p14="http://schemas.microsoft.com/office/powerpoint/2010/main" val="87048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6"/>
                                        </p:tgtEl>
                                        <p:attrNameLst>
                                          <p:attrName>style.visibility</p:attrName>
                                        </p:attrNameLst>
                                      </p:cBhvr>
                                      <p:to>
                                        <p:strVal val="visible"/>
                                      </p:to>
                                    </p:set>
                                    <p:animEffect transition="in" filter="randombar(horizontal)">
                                      <p:cBhvr>
                                        <p:cTn id="12" dur="500"/>
                                        <p:tgtEl>
                                          <p:spTgt spid="15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86"/>
                                        </p:tgtEl>
                                        <p:attrNameLst>
                                          <p:attrName>style.visibility</p:attrName>
                                        </p:attrNameLst>
                                      </p:cBhvr>
                                      <p:to>
                                        <p:strVal val="visible"/>
                                      </p:to>
                                    </p:set>
                                    <p:animEffect transition="in" filter="randombar(horizontal)">
                                      <p:cBhvr>
                                        <p:cTn id="17" dur="500"/>
                                        <p:tgtEl>
                                          <p:spTgt spid="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B69D4622-4239-ABF4-48D1-D96168CD682A}"/>
              </a:ext>
            </a:extLst>
          </p:cNvPr>
          <p:cNvSpPr/>
          <p:nvPr/>
        </p:nvSpPr>
        <p:spPr>
          <a:xfrm>
            <a:off x="453512" y="116131"/>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0" name="图片 8">
            <a:extLst>
              <a:ext uri="{FF2B5EF4-FFF2-40B4-BE49-F238E27FC236}">
                <a16:creationId xmlns:a16="http://schemas.microsoft.com/office/drawing/2014/main" id="{1F2FFB2D-4860-2787-70A6-A4E0C07776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pic>
        <p:nvPicPr>
          <p:cNvPr id="14" name="Picture 13">
            <a:extLst>
              <a:ext uri="{FF2B5EF4-FFF2-40B4-BE49-F238E27FC236}">
                <a16:creationId xmlns:a16="http://schemas.microsoft.com/office/drawing/2014/main" id="{3060CB27-6BC6-0D3E-3A33-CFF0F95D089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583" r="90000">
                        <a14:foregroundMark x1="75750" y1="61917" x2="75417" y2="63167"/>
                        <a14:backgroundMark x1="39000" y1="48583" x2="25500" y2="55417"/>
                        <a14:backgroundMark x1="35750" y1="56417" x2="32917" y2="59083"/>
                        <a14:backgroundMark x1="23500" y1="60250" x2="21000" y2="61917"/>
                        <a14:backgroundMark x1="21833" y1="62417" x2="16667" y2="54250"/>
                        <a14:backgroundMark x1="33333" y1="50083" x2="25667" y2="44250"/>
                        <a14:backgroundMark x1="17417" y1="42500" x2="6500" y2="37167"/>
                      </a14:backgroundRemoval>
                    </a14:imgEffect>
                  </a14:imgLayer>
                </a14:imgProps>
              </a:ext>
              <a:ext uri="{28A0092B-C50C-407E-A947-70E740481C1C}">
                <a14:useLocalDpi xmlns:a14="http://schemas.microsoft.com/office/drawing/2010/main" val="0"/>
              </a:ext>
            </a:extLst>
          </a:blip>
          <a:stretch>
            <a:fillRect/>
          </a:stretch>
        </p:blipFill>
        <p:spPr>
          <a:xfrm rot="884564" flipH="1">
            <a:off x="1931213" y="2030812"/>
            <a:ext cx="4253495" cy="2174574"/>
          </a:xfrm>
          <a:prstGeom prst="rect">
            <a:avLst/>
          </a:prstGeom>
        </p:spPr>
      </p:pic>
      <p:pic>
        <p:nvPicPr>
          <p:cNvPr id="18" name="Picture 17">
            <a:extLst>
              <a:ext uri="{FF2B5EF4-FFF2-40B4-BE49-F238E27FC236}">
                <a16:creationId xmlns:a16="http://schemas.microsoft.com/office/drawing/2014/main" id="{9D780ED0-902A-9C9A-E8BB-5B2D776B2B2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583" r="90000">
                        <a14:foregroundMark x1="75750" y1="61917" x2="75417" y2="63167"/>
                        <a14:backgroundMark x1="39000" y1="48583" x2="25500" y2="55417"/>
                        <a14:backgroundMark x1="35750" y1="56417" x2="32917" y2="59083"/>
                        <a14:backgroundMark x1="23500" y1="60250" x2="21000" y2="61917"/>
                        <a14:backgroundMark x1="21833" y1="62417" x2="16667" y2="54250"/>
                        <a14:backgroundMark x1="33333" y1="50083" x2="25667" y2="44250"/>
                        <a14:backgroundMark x1="17417" y1="42500" x2="6500" y2="37167"/>
                      </a14:backgroundRemoval>
                    </a14:imgEffect>
                  </a14:imgLayer>
                </a14:imgProps>
              </a:ext>
              <a:ext uri="{28A0092B-C50C-407E-A947-70E740481C1C}">
                <a14:useLocalDpi xmlns:a14="http://schemas.microsoft.com/office/drawing/2010/main" val="0"/>
              </a:ext>
            </a:extLst>
          </a:blip>
          <a:stretch>
            <a:fillRect/>
          </a:stretch>
        </p:blipFill>
        <p:spPr>
          <a:xfrm rot="8375326" flipH="1" flipV="1">
            <a:off x="6190417" y="1526053"/>
            <a:ext cx="2630169" cy="2174574"/>
          </a:xfrm>
          <a:prstGeom prst="rect">
            <a:avLst/>
          </a:prstGeom>
        </p:spPr>
      </p:pic>
      <p:sp>
        <p:nvSpPr>
          <p:cNvPr id="19" name="TextBox 18">
            <a:extLst>
              <a:ext uri="{FF2B5EF4-FFF2-40B4-BE49-F238E27FC236}">
                <a16:creationId xmlns:a16="http://schemas.microsoft.com/office/drawing/2014/main" id="{61D9212F-DC71-E4AB-5BD6-4757E3F08D03}"/>
              </a:ext>
            </a:extLst>
          </p:cNvPr>
          <p:cNvSpPr txBox="1"/>
          <p:nvPr/>
        </p:nvSpPr>
        <p:spPr>
          <a:xfrm>
            <a:off x="8564734" y="770426"/>
            <a:ext cx="3291644" cy="2554545"/>
          </a:xfrm>
          <a:prstGeom prst="rect">
            <a:avLst/>
          </a:prstGeom>
          <a:solidFill>
            <a:schemeClr val="accent4">
              <a:lumMod val="20000"/>
              <a:lumOff val="80000"/>
            </a:schemeClr>
          </a:solidFill>
          <a:ln>
            <a:solidFill>
              <a:schemeClr val="accent4">
                <a:lumMod val="60000"/>
                <a:lumOff val="40000"/>
              </a:schemeClr>
            </a:solidFill>
          </a:ln>
        </p:spPr>
        <p:txBody>
          <a:bodyPr wrap="square" rtlCol="0">
            <a:spAutoFit/>
          </a:bodyPr>
          <a:lstStyle/>
          <a:p>
            <a:pPr lvl="0" algn="just" defTabSz="457200"/>
            <a:r>
              <a:rPr lang="en-US" sz="3200" b="1" dirty="0" err="1">
                <a:solidFill>
                  <a:prstClr val="black"/>
                </a:solidFill>
              </a:rPr>
              <a:t>Tình</a:t>
            </a:r>
            <a:r>
              <a:rPr lang="en-US" sz="3200" b="1" dirty="0">
                <a:solidFill>
                  <a:prstClr val="black"/>
                </a:solidFill>
              </a:rPr>
              <a:t> </a:t>
            </a:r>
            <a:r>
              <a:rPr lang="en-US" sz="3200" b="1" dirty="0" err="1">
                <a:solidFill>
                  <a:prstClr val="black"/>
                </a:solidFill>
              </a:rPr>
              <a:t>cảm</a:t>
            </a:r>
            <a:r>
              <a:rPr lang="en-US" sz="3200" b="1" dirty="0">
                <a:solidFill>
                  <a:prstClr val="black"/>
                </a:solidFill>
              </a:rPr>
              <a:t>, </a:t>
            </a:r>
            <a:r>
              <a:rPr lang="en-US" sz="3200" b="1" dirty="0" err="1">
                <a:solidFill>
                  <a:prstClr val="black"/>
                </a:solidFill>
              </a:rPr>
              <a:t>cảm</a:t>
            </a:r>
            <a:r>
              <a:rPr lang="en-US" sz="3200" b="1" dirty="0">
                <a:solidFill>
                  <a:prstClr val="black"/>
                </a:solidFill>
              </a:rPr>
              <a:t> </a:t>
            </a:r>
            <a:r>
              <a:rPr lang="en-US" sz="3200" b="1" dirty="0" err="1">
                <a:solidFill>
                  <a:prstClr val="black"/>
                </a:solidFill>
              </a:rPr>
              <a:t>xúc</a:t>
            </a:r>
            <a:r>
              <a:rPr lang="en-US" sz="3200" b="1" dirty="0">
                <a:solidFill>
                  <a:prstClr val="black"/>
                </a:solidFill>
              </a:rPr>
              <a:t> </a:t>
            </a:r>
            <a:r>
              <a:rPr lang="en-US" sz="3200" b="1" dirty="0" err="1">
                <a:solidFill>
                  <a:prstClr val="black"/>
                </a:solidFill>
              </a:rPr>
              <a:t>của</a:t>
            </a:r>
            <a:r>
              <a:rPr lang="en-US" sz="3200" b="1" dirty="0">
                <a:solidFill>
                  <a:prstClr val="black"/>
                </a:solidFill>
              </a:rPr>
              <a:t> </a:t>
            </a:r>
            <a:r>
              <a:rPr lang="en-US" sz="3200" b="1" dirty="0" err="1">
                <a:solidFill>
                  <a:prstClr val="black"/>
                </a:solidFill>
              </a:rPr>
              <a:t>em</a:t>
            </a:r>
            <a:r>
              <a:rPr lang="en-US" sz="3200" b="1" dirty="0">
                <a:solidFill>
                  <a:prstClr val="black"/>
                </a:solidFill>
              </a:rPr>
              <a:t> </a:t>
            </a:r>
            <a:r>
              <a:rPr lang="en-US" sz="3200" b="1" dirty="0" err="1">
                <a:solidFill>
                  <a:prstClr val="black"/>
                </a:solidFill>
              </a:rPr>
              <a:t>đối</a:t>
            </a:r>
            <a:r>
              <a:rPr lang="en-US" sz="3200" b="1" dirty="0">
                <a:solidFill>
                  <a:prstClr val="black"/>
                </a:solidFill>
              </a:rPr>
              <a:t> </a:t>
            </a:r>
            <a:r>
              <a:rPr lang="en-US" sz="3200" b="1" dirty="0" err="1">
                <a:solidFill>
                  <a:prstClr val="black"/>
                </a:solidFill>
              </a:rPr>
              <a:t>với</a:t>
            </a:r>
            <a:r>
              <a:rPr lang="en-US" sz="3200" b="1" dirty="0">
                <a:solidFill>
                  <a:prstClr val="black"/>
                </a:solidFill>
              </a:rPr>
              <a:t> </a:t>
            </a:r>
            <a:r>
              <a:rPr lang="en-US" sz="3200" b="1" dirty="0" err="1">
                <a:solidFill>
                  <a:prstClr val="black"/>
                </a:solidFill>
              </a:rPr>
              <a:t>nhận</a:t>
            </a:r>
            <a:r>
              <a:rPr lang="en-US" sz="3200" b="1" dirty="0">
                <a:solidFill>
                  <a:prstClr val="black"/>
                </a:solidFill>
              </a:rPr>
              <a:t> </a:t>
            </a:r>
            <a:r>
              <a:rPr lang="en-US" sz="3200" b="1" dirty="0" err="1">
                <a:solidFill>
                  <a:prstClr val="black"/>
                </a:solidFill>
              </a:rPr>
              <a:t>vật</a:t>
            </a:r>
            <a:r>
              <a:rPr lang="en-US" sz="3200" b="1" dirty="0">
                <a:solidFill>
                  <a:prstClr val="black"/>
                </a:solidFill>
              </a:rPr>
              <a:t>: </a:t>
            </a:r>
            <a:r>
              <a:rPr lang="en-US" sz="3200" dirty="0" err="1">
                <a:solidFill>
                  <a:prstClr val="black"/>
                </a:solidFill>
              </a:rPr>
              <a:t>Em</a:t>
            </a:r>
            <a:r>
              <a:rPr lang="en-US" sz="3200" dirty="0">
                <a:solidFill>
                  <a:prstClr val="black"/>
                </a:solidFill>
              </a:rPr>
              <a:t> </a:t>
            </a:r>
            <a:r>
              <a:rPr lang="en-US" sz="3200" dirty="0" err="1">
                <a:solidFill>
                  <a:prstClr val="black"/>
                </a:solidFill>
              </a:rPr>
              <a:t>rất</a:t>
            </a:r>
            <a:r>
              <a:rPr lang="en-US" sz="3200" dirty="0">
                <a:solidFill>
                  <a:prstClr val="black"/>
                </a:solidFill>
              </a:rPr>
              <a:t> </a:t>
            </a:r>
            <a:r>
              <a:rPr lang="en-US" sz="3200" dirty="0" err="1">
                <a:solidFill>
                  <a:prstClr val="black"/>
                </a:solidFill>
              </a:rPr>
              <a:t>mến</a:t>
            </a:r>
            <a:r>
              <a:rPr lang="en-US" sz="3200" dirty="0">
                <a:solidFill>
                  <a:prstClr val="black"/>
                </a:solidFill>
              </a:rPr>
              <a:t> </a:t>
            </a:r>
            <a:r>
              <a:rPr lang="en-US" sz="3200" dirty="0" err="1">
                <a:solidFill>
                  <a:prstClr val="black"/>
                </a:solidFill>
              </a:rPr>
              <a:t>mộ</a:t>
            </a:r>
            <a:r>
              <a:rPr lang="en-US" sz="3200" dirty="0">
                <a:solidFill>
                  <a:prstClr val="black"/>
                </a:solidFill>
              </a:rPr>
              <a:t> </a:t>
            </a:r>
            <a:r>
              <a:rPr lang="en-US" sz="3200" dirty="0" err="1">
                <a:solidFill>
                  <a:prstClr val="black"/>
                </a:solidFill>
              </a:rPr>
              <a:t>và</a:t>
            </a:r>
            <a:r>
              <a:rPr lang="en-US" sz="3200" dirty="0">
                <a:solidFill>
                  <a:prstClr val="black"/>
                </a:solidFill>
              </a:rPr>
              <a:t> </a:t>
            </a:r>
            <a:r>
              <a:rPr lang="en-US" sz="3200" dirty="0" err="1">
                <a:solidFill>
                  <a:prstClr val="black"/>
                </a:solidFill>
              </a:rPr>
              <a:t>kính</a:t>
            </a:r>
            <a:r>
              <a:rPr lang="en-US" sz="3200" dirty="0">
                <a:solidFill>
                  <a:prstClr val="black"/>
                </a:solidFill>
              </a:rPr>
              <a:t> </a:t>
            </a:r>
            <a:r>
              <a:rPr lang="en-US" sz="3200" dirty="0" err="1">
                <a:solidFill>
                  <a:prstClr val="black"/>
                </a:solidFill>
              </a:rPr>
              <a:t>trọng</a:t>
            </a:r>
            <a:r>
              <a:rPr lang="en-US" sz="3200" dirty="0">
                <a:solidFill>
                  <a:prstClr val="black"/>
                </a:solidFill>
              </a:rPr>
              <a:t> </a:t>
            </a:r>
            <a:r>
              <a:rPr lang="en-US" sz="3200" dirty="0" err="1">
                <a:solidFill>
                  <a:prstClr val="black"/>
                </a:solidFill>
              </a:rPr>
              <a:t>ông</a:t>
            </a:r>
            <a:r>
              <a:rPr lang="en-US" sz="3200" dirty="0">
                <a:solidFill>
                  <a:prstClr val="black"/>
                </a:solidFill>
              </a:rPr>
              <a:t> </a:t>
            </a:r>
            <a:r>
              <a:rPr lang="en-US" sz="3200" dirty="0" err="1">
                <a:solidFill>
                  <a:prstClr val="black"/>
                </a:solidFill>
              </a:rPr>
              <a:t>nhạc</a:t>
            </a:r>
            <a:r>
              <a:rPr lang="en-US" sz="3200" dirty="0">
                <a:solidFill>
                  <a:prstClr val="black"/>
                </a:solidFill>
              </a:rPr>
              <a:t> </a:t>
            </a:r>
            <a:r>
              <a:rPr lang="en-US" sz="3200" dirty="0" err="1">
                <a:solidFill>
                  <a:prstClr val="black"/>
                </a:solidFill>
              </a:rPr>
              <a:t>sĩ</a:t>
            </a:r>
            <a:r>
              <a:rPr lang="en-US" sz="3200" dirty="0">
                <a:solidFill>
                  <a:prstClr val="black"/>
                </a:solidFill>
              </a:rPr>
              <a:t>.</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4CE562F-236A-3FC2-E0B6-92C4F25E6600}"/>
              </a:ext>
            </a:extLst>
          </p:cNvPr>
          <p:cNvPicPr>
            <a:picLocks noChangeAspect="1"/>
          </p:cNvPicPr>
          <p:nvPr/>
        </p:nvPicPr>
        <p:blipFill>
          <a:blip r:embed="rId6"/>
          <a:stretch>
            <a:fillRect/>
          </a:stretch>
        </p:blipFill>
        <p:spPr>
          <a:xfrm>
            <a:off x="4674741" y="3087544"/>
            <a:ext cx="2928134" cy="280991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Rectangle: Rounded Corners 3">
            <a:extLst>
              <a:ext uri="{FF2B5EF4-FFF2-40B4-BE49-F238E27FC236}">
                <a16:creationId xmlns:a16="http://schemas.microsoft.com/office/drawing/2014/main" id="{CFFFB294-754A-93BA-593C-663B4D6DBA2E}"/>
              </a:ext>
            </a:extLst>
          </p:cNvPr>
          <p:cNvSpPr/>
          <p:nvPr/>
        </p:nvSpPr>
        <p:spPr>
          <a:xfrm>
            <a:off x="0" y="554804"/>
            <a:ext cx="4911047" cy="232196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2060"/>
                </a:solidFill>
                <a:latin typeface="Calibri" panose="020F0502020204030204" pitchFamily="34" charset="0"/>
                <a:cs typeface="Calibri" panose="020F0502020204030204" pitchFamily="34" charset="0"/>
              </a:rPr>
              <a:t>Điều ở nhân vật gây ấn tượng với em: </a:t>
            </a:r>
            <a:r>
              <a:rPr lang="vi-VN" sz="2800" dirty="0">
                <a:solidFill>
                  <a:srgbClr val="002060"/>
                </a:solidFill>
                <a:latin typeface="Calibri" panose="020F0502020204030204" pitchFamily="34" charset="0"/>
                <a:cs typeface="Calibri" panose="020F0502020204030204" pitchFamily="34" charset="0"/>
              </a:rPr>
              <a:t>Tính cách ấm áp và nhân hậu và cách hành động mua chậu lan mà không cần ai biết của ông.</a:t>
            </a:r>
          </a:p>
        </p:txBody>
      </p:sp>
      <p:pic>
        <p:nvPicPr>
          <p:cNvPr id="5" name="Picture 4">
            <a:extLst>
              <a:ext uri="{FF2B5EF4-FFF2-40B4-BE49-F238E27FC236}">
                <a16:creationId xmlns:a16="http://schemas.microsoft.com/office/drawing/2014/main" id="{28EB349A-8DEB-8F14-CF3B-ADA1CC64EABA}"/>
              </a:ext>
            </a:extLst>
          </p:cNvPr>
          <p:cNvPicPr>
            <a:picLocks noChangeAspect="1"/>
          </p:cNvPicPr>
          <p:nvPr/>
        </p:nvPicPr>
        <p:blipFill>
          <a:blip r:embed="rId7"/>
          <a:stretch>
            <a:fillRect/>
          </a:stretch>
        </p:blipFill>
        <p:spPr>
          <a:xfrm>
            <a:off x="4103005" y="85511"/>
            <a:ext cx="4273666" cy="871804"/>
          </a:xfrm>
          <a:prstGeom prst="rect">
            <a:avLst/>
          </a:prstGeom>
        </p:spPr>
      </p:pic>
      <p:sp>
        <p:nvSpPr>
          <p:cNvPr id="7" name="Rectangle 6">
            <a:extLst>
              <a:ext uri="{FF2B5EF4-FFF2-40B4-BE49-F238E27FC236}">
                <a16:creationId xmlns:a16="http://schemas.microsoft.com/office/drawing/2014/main" id="{5C683B0C-EBD4-020F-8F9D-A1B42FA495B4}"/>
              </a:ext>
            </a:extLst>
          </p:cNvPr>
          <p:cNvSpPr/>
          <p:nvPr/>
        </p:nvSpPr>
        <p:spPr>
          <a:xfrm>
            <a:off x="4397339" y="5763803"/>
            <a:ext cx="3791164" cy="9144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002060"/>
                </a:solidFill>
                <a:latin typeface="Calibri" panose="020F0502020204030204" pitchFamily="34" charset="0"/>
                <a:cs typeface="Calibri" panose="020F0502020204030204" pitchFamily="34" charset="0"/>
              </a:rPr>
              <a:t>Nhân vật người nhạc sĩ trong Ông Bụt đã đến.</a:t>
            </a:r>
            <a:endParaRPr lang="en-US" sz="2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588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组合 20">
            <a:extLst>
              <a:ext uri="{FF2B5EF4-FFF2-40B4-BE49-F238E27FC236}">
                <a16:creationId xmlns:a16="http://schemas.microsoft.com/office/drawing/2014/main" id="{D13EB364-8B26-B304-34F9-7A8F90B931D0}"/>
              </a:ext>
            </a:extLst>
          </p:cNvPr>
          <p:cNvGrpSpPr/>
          <p:nvPr/>
        </p:nvGrpSpPr>
        <p:grpSpPr>
          <a:xfrm flipH="1">
            <a:off x="1665889" y="-204678"/>
            <a:ext cx="10289628" cy="7194332"/>
            <a:chOff x="1463455" y="293300"/>
            <a:chExt cx="6375995" cy="6096012"/>
          </a:xfrm>
        </p:grpSpPr>
        <p:sp>
          <p:nvSpPr>
            <p:cNvPr id="16" name="矩形: 圆角 19">
              <a:extLst>
                <a:ext uri="{FF2B5EF4-FFF2-40B4-BE49-F238E27FC236}">
                  <a16:creationId xmlns:a16="http://schemas.microsoft.com/office/drawing/2014/main" id="{7057E04F-5182-A4EE-86AD-678E5BE75A19}"/>
                </a:ext>
              </a:extLst>
            </p:cNvPr>
            <p:cNvSpPr/>
            <p:nvPr/>
          </p:nvSpPr>
          <p:spPr>
            <a:xfrm>
              <a:off x="2055787" y="1560577"/>
              <a:ext cx="5378050" cy="3523487"/>
            </a:xfrm>
            <a:custGeom>
              <a:avLst/>
              <a:gdLst>
                <a:gd name="connsiteX0" fmla="*/ 0 w 5023104"/>
                <a:gd name="connsiteY0" fmla="*/ 560843 h 3364992"/>
                <a:gd name="connsiteX1" fmla="*/ 560843 w 5023104"/>
                <a:gd name="connsiteY1" fmla="*/ 0 h 3364992"/>
                <a:gd name="connsiteX2" fmla="*/ 4462261 w 5023104"/>
                <a:gd name="connsiteY2" fmla="*/ 0 h 3364992"/>
                <a:gd name="connsiteX3" fmla="*/ 5023104 w 5023104"/>
                <a:gd name="connsiteY3" fmla="*/ 560843 h 3364992"/>
                <a:gd name="connsiteX4" fmla="*/ 5023104 w 5023104"/>
                <a:gd name="connsiteY4" fmla="*/ 2804149 h 3364992"/>
                <a:gd name="connsiteX5" fmla="*/ 4462261 w 5023104"/>
                <a:gd name="connsiteY5" fmla="*/ 3364992 h 3364992"/>
                <a:gd name="connsiteX6" fmla="*/ 560843 w 5023104"/>
                <a:gd name="connsiteY6" fmla="*/ 3364992 h 3364992"/>
                <a:gd name="connsiteX7" fmla="*/ 0 w 5023104"/>
                <a:gd name="connsiteY7" fmla="*/ 2804149 h 3364992"/>
                <a:gd name="connsiteX8" fmla="*/ 0 w 5023104"/>
                <a:gd name="connsiteY8" fmla="*/ 560843 h 3364992"/>
                <a:gd name="connsiteX0" fmla="*/ 0 w 5157216"/>
                <a:gd name="connsiteY0" fmla="*/ 512075 h 3364992"/>
                <a:gd name="connsiteX1" fmla="*/ 694955 w 5157216"/>
                <a:gd name="connsiteY1" fmla="*/ 0 h 3364992"/>
                <a:gd name="connsiteX2" fmla="*/ 4596373 w 5157216"/>
                <a:gd name="connsiteY2" fmla="*/ 0 h 3364992"/>
                <a:gd name="connsiteX3" fmla="*/ 5157216 w 5157216"/>
                <a:gd name="connsiteY3" fmla="*/ 560843 h 3364992"/>
                <a:gd name="connsiteX4" fmla="*/ 5157216 w 5157216"/>
                <a:gd name="connsiteY4" fmla="*/ 2804149 h 3364992"/>
                <a:gd name="connsiteX5" fmla="*/ 4596373 w 5157216"/>
                <a:gd name="connsiteY5" fmla="*/ 3364992 h 3364992"/>
                <a:gd name="connsiteX6" fmla="*/ 694955 w 5157216"/>
                <a:gd name="connsiteY6" fmla="*/ 3364992 h 3364992"/>
                <a:gd name="connsiteX7" fmla="*/ 134112 w 5157216"/>
                <a:gd name="connsiteY7" fmla="*/ 2804149 h 3364992"/>
                <a:gd name="connsiteX8" fmla="*/ 0 w 515721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2804149 h 3364992"/>
                <a:gd name="connsiteX8" fmla="*/ 2550 w 515976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3023605 h 3364992"/>
                <a:gd name="connsiteX8" fmla="*/ 2550 w 5159766"/>
                <a:gd name="connsiteY8" fmla="*/ 512075 h 3364992"/>
                <a:gd name="connsiteX0" fmla="*/ 8363 w 5165579"/>
                <a:gd name="connsiteY0" fmla="*/ 512075 h 3364992"/>
                <a:gd name="connsiteX1" fmla="*/ 703318 w 5165579"/>
                <a:gd name="connsiteY1" fmla="*/ 0 h 3364992"/>
                <a:gd name="connsiteX2" fmla="*/ 4604736 w 5165579"/>
                <a:gd name="connsiteY2" fmla="*/ 0 h 3364992"/>
                <a:gd name="connsiteX3" fmla="*/ 5165579 w 5165579"/>
                <a:gd name="connsiteY3" fmla="*/ 560843 h 3364992"/>
                <a:gd name="connsiteX4" fmla="*/ 5165579 w 5165579"/>
                <a:gd name="connsiteY4" fmla="*/ 2804149 h 3364992"/>
                <a:gd name="connsiteX5" fmla="*/ 4604736 w 5165579"/>
                <a:gd name="connsiteY5" fmla="*/ 3364992 h 3364992"/>
                <a:gd name="connsiteX6" fmla="*/ 703318 w 5165579"/>
                <a:gd name="connsiteY6" fmla="*/ 3364992 h 3364992"/>
                <a:gd name="connsiteX7" fmla="*/ 142475 w 5165579"/>
                <a:gd name="connsiteY7" fmla="*/ 3023605 h 3364992"/>
                <a:gd name="connsiteX8" fmla="*/ 8363 w 5165579"/>
                <a:gd name="connsiteY8" fmla="*/ 512075 h 3364992"/>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724000 w 5186261"/>
                <a:gd name="connsiteY6" fmla="*/ 3364992 h 3368551"/>
                <a:gd name="connsiteX7" fmla="*/ 90005 w 5186261"/>
                <a:gd name="connsiteY7" fmla="*/ 3108949 h 3368551"/>
                <a:gd name="connsiteX8" fmla="*/ 29045 w 5186261"/>
                <a:gd name="connsiteY8" fmla="*/ 512075 h 3368551"/>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2089494 w 5186261"/>
                <a:gd name="connsiteY6" fmla="*/ 3340607 h 3368551"/>
                <a:gd name="connsiteX7" fmla="*/ 724000 w 5186261"/>
                <a:gd name="connsiteY7" fmla="*/ 3364992 h 3368551"/>
                <a:gd name="connsiteX8" fmla="*/ 90005 w 5186261"/>
                <a:gd name="connsiteY8" fmla="*/ 3108949 h 3368551"/>
                <a:gd name="connsiteX9" fmla="*/ 29045 w 5186261"/>
                <a:gd name="connsiteY9" fmla="*/ 512075 h 3368551"/>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149930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373112"/>
                <a:gd name="connsiteY0" fmla="*/ 512075 h 3523487"/>
                <a:gd name="connsiteX1" fmla="*/ 724000 w 5373112"/>
                <a:gd name="connsiteY1" fmla="*/ 0 h 3523487"/>
                <a:gd name="connsiteX2" fmla="*/ 4625418 w 5373112"/>
                <a:gd name="connsiteY2" fmla="*/ 0 h 3523487"/>
                <a:gd name="connsiteX3" fmla="*/ 5186261 w 5373112"/>
                <a:gd name="connsiteY3" fmla="*/ 560843 h 3523487"/>
                <a:gd name="connsiteX4" fmla="*/ 5186261 w 5373112"/>
                <a:gd name="connsiteY4" fmla="*/ 2804149 h 3523487"/>
                <a:gd name="connsiteX5" fmla="*/ 5320374 w 5373112"/>
                <a:gd name="connsiteY5" fmla="*/ 3096767 h 3523487"/>
                <a:gd name="connsiteX6" fmla="*/ 4149930 w 5373112"/>
                <a:gd name="connsiteY6" fmla="*/ 3425952 h 3523487"/>
                <a:gd name="connsiteX7" fmla="*/ 2247990 w 5373112"/>
                <a:gd name="connsiteY7" fmla="*/ 3523487 h 3523487"/>
                <a:gd name="connsiteX8" fmla="*/ 724000 w 5373112"/>
                <a:gd name="connsiteY8" fmla="*/ 3364992 h 3523487"/>
                <a:gd name="connsiteX9" fmla="*/ 90005 w 5373112"/>
                <a:gd name="connsiteY9" fmla="*/ 3108949 h 3523487"/>
                <a:gd name="connsiteX10" fmla="*/ 29045 w 5373112"/>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174069 w 5378050"/>
                <a:gd name="connsiteY4" fmla="*/ 1426463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8050" h="3523487">
                  <a:moveTo>
                    <a:pt x="29045" y="512075"/>
                  </a:moveTo>
                  <a:cubicBezTo>
                    <a:pt x="29045" y="202330"/>
                    <a:pt x="414255" y="0"/>
                    <a:pt x="724000" y="0"/>
                  </a:cubicBezTo>
                  <a:lnTo>
                    <a:pt x="4625418" y="0"/>
                  </a:lnTo>
                  <a:cubicBezTo>
                    <a:pt x="4935163" y="0"/>
                    <a:pt x="5210645" y="104794"/>
                    <a:pt x="5210645" y="414539"/>
                  </a:cubicBezTo>
                  <a:cubicBezTo>
                    <a:pt x="5302087" y="652283"/>
                    <a:pt x="5257381" y="1058675"/>
                    <a:pt x="5259413" y="1450847"/>
                  </a:cubicBezTo>
                  <a:cubicBezTo>
                    <a:pt x="5115141" y="1830827"/>
                    <a:pt x="5198453" y="2489189"/>
                    <a:pt x="5222837" y="2767573"/>
                  </a:cubicBezTo>
                  <a:cubicBezTo>
                    <a:pt x="5222837" y="3155683"/>
                    <a:pt x="5493096" y="2993133"/>
                    <a:pt x="5320374" y="3096767"/>
                  </a:cubicBezTo>
                  <a:cubicBezTo>
                    <a:pt x="5147652" y="3200401"/>
                    <a:pt x="4639642" y="3320288"/>
                    <a:pt x="4149930" y="3425952"/>
                  </a:cubicBezTo>
                  <a:cubicBezTo>
                    <a:pt x="3089230" y="3125216"/>
                    <a:pt x="3162386" y="3251199"/>
                    <a:pt x="2247990" y="3523487"/>
                  </a:cubicBezTo>
                  <a:cubicBezTo>
                    <a:pt x="1800953" y="3336543"/>
                    <a:pt x="1231997" y="3417824"/>
                    <a:pt x="724000" y="3364992"/>
                  </a:cubicBezTo>
                  <a:cubicBezTo>
                    <a:pt x="414255" y="3364992"/>
                    <a:pt x="90005" y="3418694"/>
                    <a:pt x="90005" y="3108949"/>
                  </a:cubicBezTo>
                  <a:cubicBezTo>
                    <a:pt x="-44107" y="2348988"/>
                    <a:pt x="4661" y="1857252"/>
                    <a:pt x="29045" y="512075"/>
                  </a:cubicBezTo>
                  <a:close/>
                </a:path>
              </a:pathLst>
            </a:custGeom>
            <a:pattFill prst="pct20">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Light" panose="020F0302020204030204"/>
                <a:ea typeface="等线" panose="02010600030101010101" pitchFamily="2" charset="-122"/>
                <a:cs typeface="+mn-cs"/>
              </a:endParaRPr>
            </a:p>
          </p:txBody>
        </p:sp>
        <p:pic>
          <p:nvPicPr>
            <p:cNvPr id="17" name="图片 15">
              <a:extLst>
                <a:ext uri="{FF2B5EF4-FFF2-40B4-BE49-F238E27FC236}">
                  <a16:creationId xmlns:a16="http://schemas.microsoft.com/office/drawing/2014/main" id="{DA8B6983-D90A-E5C2-2D59-1705E25D3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455" y="293300"/>
              <a:ext cx="6375995" cy="6096012"/>
            </a:xfrm>
            <a:prstGeom prst="rect">
              <a:avLst/>
            </a:prstGeom>
          </p:spPr>
        </p:pic>
      </p:grpSp>
      <p:grpSp>
        <p:nvGrpSpPr>
          <p:cNvPr id="7" name="Google Shape;2924;p38">
            <a:extLst>
              <a:ext uri="{FF2B5EF4-FFF2-40B4-BE49-F238E27FC236}">
                <a16:creationId xmlns:a16="http://schemas.microsoft.com/office/drawing/2014/main" id="{5E208F30-D311-00CD-57E3-E59FBBA0E381}"/>
              </a:ext>
            </a:extLst>
          </p:cNvPr>
          <p:cNvGrpSpPr/>
          <p:nvPr/>
        </p:nvGrpSpPr>
        <p:grpSpPr>
          <a:xfrm>
            <a:off x="236483" y="483476"/>
            <a:ext cx="1839311" cy="1786758"/>
            <a:chOff x="11347927" y="2363157"/>
            <a:chExt cx="576357" cy="582992"/>
          </a:xfrm>
        </p:grpSpPr>
        <p:sp>
          <p:nvSpPr>
            <p:cNvPr id="8" name="Google Shape;2925;p38">
              <a:extLst>
                <a:ext uri="{FF2B5EF4-FFF2-40B4-BE49-F238E27FC236}">
                  <a16:creationId xmlns:a16="http://schemas.microsoft.com/office/drawing/2014/main" id="{9571EA8B-7A66-2077-A69E-47EFACEEC825}"/>
                </a:ext>
              </a:extLst>
            </p:cNvPr>
            <p:cNvSpPr/>
            <p:nvPr/>
          </p:nvSpPr>
          <p:spPr>
            <a:xfrm>
              <a:off x="11450373" y="2461756"/>
              <a:ext cx="392812" cy="371788"/>
            </a:xfrm>
            <a:custGeom>
              <a:avLst/>
              <a:gdLst/>
              <a:ahLst/>
              <a:cxnLst/>
              <a:rect l="l" t="t" r="r" b="b"/>
              <a:pathLst>
                <a:path w="13378" h="12662" extrusionOk="0">
                  <a:moveTo>
                    <a:pt x="7065" y="0"/>
                  </a:moveTo>
                  <a:cubicBezTo>
                    <a:pt x="6672" y="0"/>
                    <a:pt x="6274" y="34"/>
                    <a:pt x="5882" y="102"/>
                  </a:cubicBezTo>
                  <a:cubicBezTo>
                    <a:pt x="5240" y="222"/>
                    <a:pt x="4615" y="422"/>
                    <a:pt x="4023" y="705"/>
                  </a:cubicBezTo>
                  <a:cubicBezTo>
                    <a:pt x="3467" y="978"/>
                    <a:pt x="2939" y="1319"/>
                    <a:pt x="2462" y="1717"/>
                  </a:cubicBezTo>
                  <a:cubicBezTo>
                    <a:pt x="1996" y="2114"/>
                    <a:pt x="1586" y="2564"/>
                    <a:pt x="1240" y="3052"/>
                  </a:cubicBezTo>
                  <a:cubicBezTo>
                    <a:pt x="928" y="3506"/>
                    <a:pt x="666" y="4001"/>
                    <a:pt x="467" y="4529"/>
                  </a:cubicBezTo>
                  <a:lnTo>
                    <a:pt x="461" y="4547"/>
                  </a:lnTo>
                  <a:cubicBezTo>
                    <a:pt x="461" y="4552"/>
                    <a:pt x="456" y="4552"/>
                    <a:pt x="456" y="4558"/>
                  </a:cubicBezTo>
                  <a:cubicBezTo>
                    <a:pt x="246" y="5143"/>
                    <a:pt x="103" y="5751"/>
                    <a:pt x="47" y="6370"/>
                  </a:cubicBezTo>
                  <a:cubicBezTo>
                    <a:pt x="0" y="6950"/>
                    <a:pt x="24" y="7513"/>
                    <a:pt x="115" y="8046"/>
                  </a:cubicBezTo>
                  <a:cubicBezTo>
                    <a:pt x="200" y="8518"/>
                    <a:pt x="341" y="8974"/>
                    <a:pt x="540" y="9394"/>
                  </a:cubicBezTo>
                  <a:lnTo>
                    <a:pt x="546" y="9405"/>
                  </a:lnTo>
                  <a:cubicBezTo>
                    <a:pt x="740" y="9797"/>
                    <a:pt x="996" y="10189"/>
                    <a:pt x="1314" y="10564"/>
                  </a:cubicBezTo>
                  <a:cubicBezTo>
                    <a:pt x="1637" y="10944"/>
                    <a:pt x="2001" y="11280"/>
                    <a:pt x="2399" y="11565"/>
                  </a:cubicBezTo>
                  <a:cubicBezTo>
                    <a:pt x="2796" y="11843"/>
                    <a:pt x="3239" y="12076"/>
                    <a:pt x="3706" y="12252"/>
                  </a:cubicBezTo>
                  <a:lnTo>
                    <a:pt x="3729" y="12263"/>
                  </a:lnTo>
                  <a:lnTo>
                    <a:pt x="3740" y="12263"/>
                  </a:lnTo>
                  <a:cubicBezTo>
                    <a:pt x="3734" y="12258"/>
                    <a:pt x="3729" y="12258"/>
                    <a:pt x="3717" y="12252"/>
                  </a:cubicBezTo>
                  <a:lnTo>
                    <a:pt x="3717" y="12252"/>
                  </a:lnTo>
                  <a:cubicBezTo>
                    <a:pt x="4251" y="12451"/>
                    <a:pt x="4831" y="12581"/>
                    <a:pt x="5428" y="12638"/>
                  </a:cubicBezTo>
                  <a:cubicBezTo>
                    <a:pt x="5421" y="12633"/>
                    <a:pt x="5410" y="12633"/>
                    <a:pt x="5399" y="12627"/>
                  </a:cubicBezTo>
                  <a:lnTo>
                    <a:pt x="5399" y="12627"/>
                  </a:lnTo>
                  <a:cubicBezTo>
                    <a:pt x="5604" y="12649"/>
                    <a:pt x="5825" y="12661"/>
                    <a:pt x="6053" y="12661"/>
                  </a:cubicBezTo>
                  <a:cubicBezTo>
                    <a:pt x="6564" y="12661"/>
                    <a:pt x="7099" y="12609"/>
                    <a:pt x="7650" y="12513"/>
                  </a:cubicBezTo>
                  <a:lnTo>
                    <a:pt x="7661" y="12507"/>
                  </a:lnTo>
                  <a:lnTo>
                    <a:pt x="7661" y="12513"/>
                  </a:lnTo>
                  <a:cubicBezTo>
                    <a:pt x="8484" y="12360"/>
                    <a:pt x="9258" y="12116"/>
                    <a:pt x="9963" y="11780"/>
                  </a:cubicBezTo>
                  <a:lnTo>
                    <a:pt x="9963" y="11780"/>
                  </a:lnTo>
                  <a:lnTo>
                    <a:pt x="9950" y="11786"/>
                  </a:lnTo>
                  <a:cubicBezTo>
                    <a:pt x="10553" y="11502"/>
                    <a:pt x="11099" y="11156"/>
                    <a:pt x="11558" y="10763"/>
                  </a:cubicBezTo>
                  <a:lnTo>
                    <a:pt x="11558" y="10763"/>
                  </a:lnTo>
                  <a:lnTo>
                    <a:pt x="11542" y="10774"/>
                  </a:lnTo>
                  <a:cubicBezTo>
                    <a:pt x="11946" y="10440"/>
                    <a:pt x="12292" y="10070"/>
                    <a:pt x="12565" y="9677"/>
                  </a:cubicBezTo>
                  <a:cubicBezTo>
                    <a:pt x="12792" y="9354"/>
                    <a:pt x="12979" y="9008"/>
                    <a:pt x="13121" y="8654"/>
                  </a:cubicBezTo>
                  <a:cubicBezTo>
                    <a:pt x="13092" y="8633"/>
                    <a:pt x="13082" y="8604"/>
                    <a:pt x="13092" y="8575"/>
                  </a:cubicBezTo>
                  <a:cubicBezTo>
                    <a:pt x="13218" y="8098"/>
                    <a:pt x="13297" y="7666"/>
                    <a:pt x="13338" y="7257"/>
                  </a:cubicBezTo>
                  <a:cubicBezTo>
                    <a:pt x="13377" y="6768"/>
                    <a:pt x="13360" y="6286"/>
                    <a:pt x="13275" y="5825"/>
                  </a:cubicBezTo>
                  <a:lnTo>
                    <a:pt x="13275" y="5837"/>
                  </a:lnTo>
                  <a:cubicBezTo>
                    <a:pt x="13139" y="5087"/>
                    <a:pt x="12906" y="4348"/>
                    <a:pt x="12576" y="3655"/>
                  </a:cubicBezTo>
                  <a:cubicBezTo>
                    <a:pt x="12297" y="3075"/>
                    <a:pt x="11962" y="2546"/>
                    <a:pt x="11576" y="2092"/>
                  </a:cubicBezTo>
                  <a:lnTo>
                    <a:pt x="11576" y="2092"/>
                  </a:lnTo>
                  <a:lnTo>
                    <a:pt x="11599" y="2126"/>
                  </a:lnTo>
                  <a:cubicBezTo>
                    <a:pt x="11258" y="1712"/>
                    <a:pt x="10871" y="1353"/>
                    <a:pt x="10456" y="1057"/>
                  </a:cubicBezTo>
                  <a:cubicBezTo>
                    <a:pt x="10053" y="773"/>
                    <a:pt x="9609" y="540"/>
                    <a:pt x="9150" y="370"/>
                  </a:cubicBezTo>
                  <a:cubicBezTo>
                    <a:pt x="8667" y="194"/>
                    <a:pt x="8156" y="75"/>
                    <a:pt x="7632" y="29"/>
                  </a:cubicBezTo>
                  <a:lnTo>
                    <a:pt x="7616" y="23"/>
                  </a:lnTo>
                  <a:lnTo>
                    <a:pt x="7598" y="23"/>
                  </a:lnTo>
                  <a:cubicBezTo>
                    <a:pt x="7427" y="12"/>
                    <a:pt x="7246" y="0"/>
                    <a:pt x="7065" y="0"/>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2926;p38">
              <a:extLst>
                <a:ext uri="{FF2B5EF4-FFF2-40B4-BE49-F238E27FC236}">
                  <a16:creationId xmlns:a16="http://schemas.microsoft.com/office/drawing/2014/main" id="{871790E0-5376-18DF-0099-0F1FD37AE0A2}"/>
                </a:ext>
              </a:extLst>
            </p:cNvPr>
            <p:cNvSpPr/>
            <p:nvPr/>
          </p:nvSpPr>
          <p:spPr>
            <a:xfrm>
              <a:off x="11443356" y="2610741"/>
              <a:ext cx="403822" cy="229791"/>
            </a:xfrm>
            <a:custGeom>
              <a:avLst/>
              <a:gdLst/>
              <a:ahLst/>
              <a:cxnLst/>
              <a:rect l="l" t="t" r="r" b="b"/>
              <a:pathLst>
                <a:path w="13753" h="7826" extrusionOk="0">
                  <a:moveTo>
                    <a:pt x="13468" y="1"/>
                  </a:moveTo>
                  <a:cubicBezTo>
                    <a:pt x="13457" y="1"/>
                    <a:pt x="13451" y="1"/>
                    <a:pt x="13446" y="6"/>
                  </a:cubicBezTo>
                  <a:cubicBezTo>
                    <a:pt x="13412" y="18"/>
                    <a:pt x="13406" y="52"/>
                    <a:pt x="13412" y="81"/>
                  </a:cubicBezTo>
                  <a:lnTo>
                    <a:pt x="13412" y="92"/>
                  </a:lnTo>
                  <a:cubicBezTo>
                    <a:pt x="13446" y="268"/>
                    <a:pt x="13475" y="444"/>
                    <a:pt x="13486" y="620"/>
                  </a:cubicBezTo>
                  <a:cubicBezTo>
                    <a:pt x="13496" y="666"/>
                    <a:pt x="13502" y="717"/>
                    <a:pt x="13514" y="763"/>
                  </a:cubicBezTo>
                  <a:lnTo>
                    <a:pt x="13514" y="751"/>
                  </a:lnTo>
                  <a:cubicBezTo>
                    <a:pt x="13599" y="1212"/>
                    <a:pt x="13616" y="1694"/>
                    <a:pt x="13577" y="2183"/>
                  </a:cubicBezTo>
                  <a:cubicBezTo>
                    <a:pt x="13536" y="2592"/>
                    <a:pt x="13457" y="3024"/>
                    <a:pt x="13331" y="3501"/>
                  </a:cubicBezTo>
                  <a:cubicBezTo>
                    <a:pt x="13321" y="3530"/>
                    <a:pt x="13331" y="3559"/>
                    <a:pt x="13360" y="3580"/>
                  </a:cubicBezTo>
                  <a:cubicBezTo>
                    <a:pt x="13218" y="3934"/>
                    <a:pt x="13031" y="4280"/>
                    <a:pt x="12804" y="4603"/>
                  </a:cubicBezTo>
                  <a:cubicBezTo>
                    <a:pt x="12531" y="4996"/>
                    <a:pt x="12185" y="5366"/>
                    <a:pt x="11781" y="5700"/>
                  </a:cubicBezTo>
                  <a:lnTo>
                    <a:pt x="11797" y="5689"/>
                  </a:lnTo>
                  <a:lnTo>
                    <a:pt x="11797" y="5689"/>
                  </a:lnTo>
                  <a:cubicBezTo>
                    <a:pt x="11338" y="6082"/>
                    <a:pt x="10792" y="6428"/>
                    <a:pt x="10189" y="6712"/>
                  </a:cubicBezTo>
                  <a:lnTo>
                    <a:pt x="10202" y="6706"/>
                  </a:lnTo>
                  <a:lnTo>
                    <a:pt x="10202" y="6706"/>
                  </a:lnTo>
                  <a:cubicBezTo>
                    <a:pt x="9497" y="7042"/>
                    <a:pt x="8723" y="7286"/>
                    <a:pt x="7900" y="7439"/>
                  </a:cubicBezTo>
                  <a:lnTo>
                    <a:pt x="7900" y="7433"/>
                  </a:lnTo>
                  <a:lnTo>
                    <a:pt x="7889" y="7439"/>
                  </a:lnTo>
                  <a:cubicBezTo>
                    <a:pt x="7338" y="7535"/>
                    <a:pt x="6803" y="7587"/>
                    <a:pt x="6292" y="7587"/>
                  </a:cubicBezTo>
                  <a:cubicBezTo>
                    <a:pt x="6064" y="7587"/>
                    <a:pt x="5843" y="7575"/>
                    <a:pt x="5638" y="7553"/>
                  </a:cubicBezTo>
                  <a:lnTo>
                    <a:pt x="5638" y="7553"/>
                  </a:lnTo>
                  <a:cubicBezTo>
                    <a:pt x="5649" y="7559"/>
                    <a:pt x="5660" y="7559"/>
                    <a:pt x="5667" y="7564"/>
                  </a:cubicBezTo>
                  <a:cubicBezTo>
                    <a:pt x="5070" y="7507"/>
                    <a:pt x="4490" y="7377"/>
                    <a:pt x="3956" y="7178"/>
                  </a:cubicBezTo>
                  <a:lnTo>
                    <a:pt x="3956" y="7178"/>
                  </a:lnTo>
                  <a:cubicBezTo>
                    <a:pt x="3968" y="7184"/>
                    <a:pt x="3973" y="7184"/>
                    <a:pt x="3979" y="7189"/>
                  </a:cubicBezTo>
                  <a:lnTo>
                    <a:pt x="3968" y="7189"/>
                  </a:lnTo>
                  <a:lnTo>
                    <a:pt x="3945" y="7178"/>
                  </a:lnTo>
                  <a:cubicBezTo>
                    <a:pt x="3478" y="7002"/>
                    <a:pt x="3035" y="6769"/>
                    <a:pt x="2638" y="6491"/>
                  </a:cubicBezTo>
                  <a:cubicBezTo>
                    <a:pt x="2240" y="6206"/>
                    <a:pt x="1876" y="5870"/>
                    <a:pt x="1553" y="5490"/>
                  </a:cubicBezTo>
                  <a:cubicBezTo>
                    <a:pt x="1235" y="5115"/>
                    <a:pt x="979" y="4723"/>
                    <a:pt x="785" y="4331"/>
                  </a:cubicBezTo>
                  <a:lnTo>
                    <a:pt x="779" y="4320"/>
                  </a:lnTo>
                  <a:cubicBezTo>
                    <a:pt x="580" y="3900"/>
                    <a:pt x="439" y="3444"/>
                    <a:pt x="354" y="2972"/>
                  </a:cubicBezTo>
                  <a:cubicBezTo>
                    <a:pt x="268" y="2479"/>
                    <a:pt x="239" y="1962"/>
                    <a:pt x="280" y="1427"/>
                  </a:cubicBezTo>
                  <a:cubicBezTo>
                    <a:pt x="273" y="1427"/>
                    <a:pt x="273" y="1422"/>
                    <a:pt x="273" y="1422"/>
                  </a:cubicBezTo>
                  <a:cubicBezTo>
                    <a:pt x="263" y="1398"/>
                    <a:pt x="234" y="1388"/>
                    <a:pt x="212" y="1382"/>
                  </a:cubicBezTo>
                  <a:lnTo>
                    <a:pt x="194" y="1382"/>
                  </a:lnTo>
                  <a:cubicBezTo>
                    <a:pt x="171" y="1382"/>
                    <a:pt x="149" y="1388"/>
                    <a:pt x="132" y="1398"/>
                  </a:cubicBezTo>
                  <a:cubicBezTo>
                    <a:pt x="110" y="1411"/>
                    <a:pt x="98" y="1433"/>
                    <a:pt x="92" y="1461"/>
                  </a:cubicBezTo>
                  <a:lnTo>
                    <a:pt x="87" y="1479"/>
                  </a:lnTo>
                  <a:cubicBezTo>
                    <a:pt x="53" y="1490"/>
                    <a:pt x="29" y="1513"/>
                    <a:pt x="29" y="1547"/>
                  </a:cubicBezTo>
                  <a:cubicBezTo>
                    <a:pt x="1" y="1894"/>
                    <a:pt x="8" y="2245"/>
                    <a:pt x="47" y="2581"/>
                  </a:cubicBezTo>
                  <a:cubicBezTo>
                    <a:pt x="87" y="2911"/>
                    <a:pt x="166" y="3245"/>
                    <a:pt x="273" y="3586"/>
                  </a:cubicBezTo>
                  <a:cubicBezTo>
                    <a:pt x="376" y="3893"/>
                    <a:pt x="512" y="4200"/>
                    <a:pt x="695" y="4530"/>
                  </a:cubicBezTo>
                  <a:cubicBezTo>
                    <a:pt x="853" y="4826"/>
                    <a:pt x="1041" y="5115"/>
                    <a:pt x="1262" y="5387"/>
                  </a:cubicBezTo>
                  <a:cubicBezTo>
                    <a:pt x="1705" y="5945"/>
                    <a:pt x="2217" y="6410"/>
                    <a:pt x="2791" y="6785"/>
                  </a:cubicBezTo>
                  <a:cubicBezTo>
                    <a:pt x="3336" y="7144"/>
                    <a:pt x="3962" y="7417"/>
                    <a:pt x="4650" y="7598"/>
                  </a:cubicBezTo>
                  <a:cubicBezTo>
                    <a:pt x="5224" y="7752"/>
                    <a:pt x="5843" y="7826"/>
                    <a:pt x="6491" y="7826"/>
                  </a:cubicBezTo>
                  <a:lnTo>
                    <a:pt x="6644" y="7826"/>
                  </a:lnTo>
                  <a:cubicBezTo>
                    <a:pt x="7297" y="7814"/>
                    <a:pt x="7973" y="7711"/>
                    <a:pt x="8650" y="7524"/>
                  </a:cubicBezTo>
                  <a:cubicBezTo>
                    <a:pt x="9292" y="7349"/>
                    <a:pt x="9922" y="7092"/>
                    <a:pt x="10530" y="6757"/>
                  </a:cubicBezTo>
                  <a:cubicBezTo>
                    <a:pt x="11133" y="6423"/>
                    <a:pt x="11679" y="6024"/>
                    <a:pt x="12150" y="5570"/>
                  </a:cubicBezTo>
                  <a:cubicBezTo>
                    <a:pt x="12384" y="5353"/>
                    <a:pt x="12599" y="5086"/>
                    <a:pt x="12798" y="4779"/>
                  </a:cubicBezTo>
                  <a:cubicBezTo>
                    <a:pt x="12985" y="4496"/>
                    <a:pt x="13145" y="4178"/>
                    <a:pt x="13281" y="3842"/>
                  </a:cubicBezTo>
                  <a:cubicBezTo>
                    <a:pt x="13412" y="3525"/>
                    <a:pt x="13520" y="3184"/>
                    <a:pt x="13599" y="2825"/>
                  </a:cubicBezTo>
                  <a:cubicBezTo>
                    <a:pt x="13679" y="2489"/>
                    <a:pt x="13724" y="2143"/>
                    <a:pt x="13747" y="1797"/>
                  </a:cubicBezTo>
                  <a:cubicBezTo>
                    <a:pt x="13753" y="1626"/>
                    <a:pt x="13753" y="1479"/>
                    <a:pt x="13753" y="1336"/>
                  </a:cubicBezTo>
                  <a:cubicBezTo>
                    <a:pt x="13747" y="1246"/>
                    <a:pt x="13747" y="1160"/>
                    <a:pt x="13741" y="1070"/>
                  </a:cubicBezTo>
                  <a:cubicBezTo>
                    <a:pt x="13735" y="978"/>
                    <a:pt x="13719" y="887"/>
                    <a:pt x="13696" y="790"/>
                  </a:cubicBezTo>
                  <a:cubicBezTo>
                    <a:pt x="13685" y="751"/>
                    <a:pt x="13651" y="729"/>
                    <a:pt x="13622" y="722"/>
                  </a:cubicBezTo>
                  <a:cubicBezTo>
                    <a:pt x="13604" y="507"/>
                    <a:pt x="13570" y="273"/>
                    <a:pt x="13525" y="40"/>
                  </a:cubicBezTo>
                  <a:cubicBezTo>
                    <a:pt x="13520" y="18"/>
                    <a:pt x="13491" y="1"/>
                    <a:pt x="13468" y="1"/>
                  </a:cubicBezTo>
                  <a:close/>
                </a:path>
              </a:pathLst>
            </a:custGeom>
            <a:solidFill>
              <a:srgbClr val="A7E4F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2927;p38">
              <a:extLst>
                <a:ext uri="{FF2B5EF4-FFF2-40B4-BE49-F238E27FC236}">
                  <a16:creationId xmlns:a16="http://schemas.microsoft.com/office/drawing/2014/main" id="{8DA156CD-AAFB-7BD5-B5D5-7457247B2365}"/>
                </a:ext>
              </a:extLst>
            </p:cNvPr>
            <p:cNvSpPr/>
            <p:nvPr/>
          </p:nvSpPr>
          <p:spPr>
            <a:xfrm>
              <a:off x="11450373" y="2628917"/>
              <a:ext cx="392812" cy="204627"/>
            </a:xfrm>
            <a:custGeom>
              <a:avLst/>
              <a:gdLst/>
              <a:ahLst/>
              <a:cxnLst/>
              <a:rect l="l" t="t" r="r" b="b"/>
              <a:pathLst>
                <a:path w="13378" h="6969" extrusionOk="0">
                  <a:moveTo>
                    <a:pt x="13247" y="1"/>
                  </a:moveTo>
                  <a:lnTo>
                    <a:pt x="13247" y="1"/>
                  </a:lnTo>
                  <a:cubicBezTo>
                    <a:pt x="13257" y="178"/>
                    <a:pt x="13263" y="354"/>
                    <a:pt x="13252" y="535"/>
                  </a:cubicBezTo>
                  <a:cubicBezTo>
                    <a:pt x="13236" y="905"/>
                    <a:pt x="13167" y="1280"/>
                    <a:pt x="13047" y="1644"/>
                  </a:cubicBezTo>
                  <a:cubicBezTo>
                    <a:pt x="12922" y="2030"/>
                    <a:pt x="12741" y="2416"/>
                    <a:pt x="12507" y="2791"/>
                  </a:cubicBezTo>
                  <a:lnTo>
                    <a:pt x="12502" y="2803"/>
                  </a:lnTo>
                  <a:lnTo>
                    <a:pt x="12502" y="2796"/>
                  </a:lnTo>
                  <a:cubicBezTo>
                    <a:pt x="12195" y="3274"/>
                    <a:pt x="11809" y="3735"/>
                    <a:pt x="11343" y="4155"/>
                  </a:cubicBezTo>
                  <a:lnTo>
                    <a:pt x="11343" y="4160"/>
                  </a:lnTo>
                  <a:cubicBezTo>
                    <a:pt x="11337" y="4160"/>
                    <a:pt x="11337" y="4167"/>
                    <a:pt x="11337" y="4167"/>
                  </a:cubicBezTo>
                  <a:cubicBezTo>
                    <a:pt x="10797" y="4650"/>
                    <a:pt x="10189" y="5070"/>
                    <a:pt x="9525" y="5411"/>
                  </a:cubicBezTo>
                  <a:cubicBezTo>
                    <a:pt x="8922" y="5718"/>
                    <a:pt x="8308" y="5940"/>
                    <a:pt x="7723" y="6064"/>
                  </a:cubicBezTo>
                  <a:lnTo>
                    <a:pt x="7734" y="6064"/>
                  </a:lnTo>
                  <a:lnTo>
                    <a:pt x="7729" y="6069"/>
                  </a:lnTo>
                  <a:lnTo>
                    <a:pt x="7729" y="6064"/>
                  </a:lnTo>
                  <a:cubicBezTo>
                    <a:pt x="7723" y="6064"/>
                    <a:pt x="7718" y="6069"/>
                    <a:pt x="7718" y="6069"/>
                  </a:cubicBezTo>
                  <a:lnTo>
                    <a:pt x="7706" y="6069"/>
                  </a:lnTo>
                  <a:cubicBezTo>
                    <a:pt x="7291" y="6155"/>
                    <a:pt x="6876" y="6195"/>
                    <a:pt x="6462" y="6195"/>
                  </a:cubicBezTo>
                  <a:cubicBezTo>
                    <a:pt x="6365" y="6195"/>
                    <a:pt x="6274" y="6195"/>
                    <a:pt x="6178" y="6189"/>
                  </a:cubicBezTo>
                  <a:lnTo>
                    <a:pt x="6166" y="6189"/>
                  </a:lnTo>
                  <a:cubicBezTo>
                    <a:pt x="5633" y="6155"/>
                    <a:pt x="5109" y="6059"/>
                    <a:pt x="4603" y="5899"/>
                  </a:cubicBezTo>
                  <a:cubicBezTo>
                    <a:pt x="4064" y="5723"/>
                    <a:pt x="3541" y="5479"/>
                    <a:pt x="3052" y="5172"/>
                  </a:cubicBezTo>
                  <a:cubicBezTo>
                    <a:pt x="2512" y="4826"/>
                    <a:pt x="2019" y="4406"/>
                    <a:pt x="1581" y="3928"/>
                  </a:cubicBezTo>
                  <a:lnTo>
                    <a:pt x="1581" y="3928"/>
                  </a:lnTo>
                  <a:lnTo>
                    <a:pt x="1610" y="3956"/>
                  </a:lnTo>
                  <a:cubicBezTo>
                    <a:pt x="1405" y="3729"/>
                    <a:pt x="1211" y="3491"/>
                    <a:pt x="1035" y="3247"/>
                  </a:cubicBezTo>
                  <a:cubicBezTo>
                    <a:pt x="842" y="2974"/>
                    <a:pt x="677" y="2712"/>
                    <a:pt x="540" y="2450"/>
                  </a:cubicBezTo>
                  <a:cubicBezTo>
                    <a:pt x="444" y="2263"/>
                    <a:pt x="365" y="2064"/>
                    <a:pt x="296" y="1876"/>
                  </a:cubicBezTo>
                  <a:cubicBezTo>
                    <a:pt x="234" y="1689"/>
                    <a:pt x="178" y="1495"/>
                    <a:pt x="131" y="1291"/>
                  </a:cubicBezTo>
                  <a:cubicBezTo>
                    <a:pt x="126" y="1240"/>
                    <a:pt x="115" y="1189"/>
                    <a:pt x="103" y="1138"/>
                  </a:cubicBezTo>
                  <a:lnTo>
                    <a:pt x="92" y="1081"/>
                  </a:lnTo>
                  <a:cubicBezTo>
                    <a:pt x="86" y="1041"/>
                    <a:pt x="81" y="1007"/>
                    <a:pt x="75" y="968"/>
                  </a:cubicBezTo>
                  <a:cubicBezTo>
                    <a:pt x="69" y="928"/>
                    <a:pt x="63" y="894"/>
                    <a:pt x="52" y="853"/>
                  </a:cubicBezTo>
                  <a:cubicBezTo>
                    <a:pt x="52" y="837"/>
                    <a:pt x="47" y="819"/>
                    <a:pt x="41" y="808"/>
                  </a:cubicBezTo>
                  <a:lnTo>
                    <a:pt x="41" y="808"/>
                  </a:lnTo>
                  <a:cubicBezTo>
                    <a:pt x="0" y="1343"/>
                    <a:pt x="29" y="1860"/>
                    <a:pt x="115" y="2353"/>
                  </a:cubicBezTo>
                  <a:cubicBezTo>
                    <a:pt x="200" y="2825"/>
                    <a:pt x="341" y="3281"/>
                    <a:pt x="540" y="3701"/>
                  </a:cubicBezTo>
                  <a:lnTo>
                    <a:pt x="546" y="3712"/>
                  </a:lnTo>
                  <a:cubicBezTo>
                    <a:pt x="740" y="4104"/>
                    <a:pt x="996" y="4496"/>
                    <a:pt x="1314" y="4871"/>
                  </a:cubicBezTo>
                  <a:cubicBezTo>
                    <a:pt x="1637" y="5251"/>
                    <a:pt x="2001" y="5587"/>
                    <a:pt x="2399" y="5872"/>
                  </a:cubicBezTo>
                  <a:cubicBezTo>
                    <a:pt x="2796" y="6150"/>
                    <a:pt x="3239" y="6383"/>
                    <a:pt x="3706" y="6559"/>
                  </a:cubicBezTo>
                  <a:lnTo>
                    <a:pt x="3729" y="6570"/>
                  </a:lnTo>
                  <a:lnTo>
                    <a:pt x="3740" y="6570"/>
                  </a:lnTo>
                  <a:cubicBezTo>
                    <a:pt x="3734" y="6565"/>
                    <a:pt x="3729" y="6565"/>
                    <a:pt x="3717" y="6559"/>
                  </a:cubicBezTo>
                  <a:lnTo>
                    <a:pt x="3717" y="6559"/>
                  </a:lnTo>
                  <a:cubicBezTo>
                    <a:pt x="4251" y="6758"/>
                    <a:pt x="4831" y="6888"/>
                    <a:pt x="5428" y="6945"/>
                  </a:cubicBezTo>
                  <a:cubicBezTo>
                    <a:pt x="5421" y="6940"/>
                    <a:pt x="5410" y="6940"/>
                    <a:pt x="5399" y="6934"/>
                  </a:cubicBezTo>
                  <a:lnTo>
                    <a:pt x="5399" y="6934"/>
                  </a:lnTo>
                  <a:cubicBezTo>
                    <a:pt x="5604" y="6956"/>
                    <a:pt x="5825" y="6968"/>
                    <a:pt x="6053" y="6968"/>
                  </a:cubicBezTo>
                  <a:cubicBezTo>
                    <a:pt x="6564" y="6968"/>
                    <a:pt x="7099" y="6916"/>
                    <a:pt x="7650" y="6820"/>
                  </a:cubicBezTo>
                  <a:lnTo>
                    <a:pt x="7661" y="6814"/>
                  </a:lnTo>
                  <a:lnTo>
                    <a:pt x="7661" y="6820"/>
                  </a:lnTo>
                  <a:cubicBezTo>
                    <a:pt x="8484" y="6667"/>
                    <a:pt x="9258" y="6423"/>
                    <a:pt x="9963" y="6087"/>
                  </a:cubicBezTo>
                  <a:lnTo>
                    <a:pt x="9963" y="6087"/>
                  </a:lnTo>
                  <a:lnTo>
                    <a:pt x="9950" y="6093"/>
                  </a:lnTo>
                  <a:cubicBezTo>
                    <a:pt x="10553" y="5809"/>
                    <a:pt x="11099" y="5463"/>
                    <a:pt x="11558" y="5070"/>
                  </a:cubicBezTo>
                  <a:lnTo>
                    <a:pt x="11558" y="5070"/>
                  </a:lnTo>
                  <a:lnTo>
                    <a:pt x="11542" y="5081"/>
                  </a:lnTo>
                  <a:cubicBezTo>
                    <a:pt x="11946" y="4747"/>
                    <a:pt x="12292" y="4377"/>
                    <a:pt x="12565" y="3984"/>
                  </a:cubicBezTo>
                  <a:cubicBezTo>
                    <a:pt x="12792" y="3661"/>
                    <a:pt x="12979" y="3315"/>
                    <a:pt x="13121" y="2961"/>
                  </a:cubicBezTo>
                  <a:cubicBezTo>
                    <a:pt x="13092" y="2940"/>
                    <a:pt x="13082" y="2911"/>
                    <a:pt x="13092" y="2882"/>
                  </a:cubicBezTo>
                  <a:cubicBezTo>
                    <a:pt x="13218" y="2405"/>
                    <a:pt x="13297" y="1973"/>
                    <a:pt x="13338" y="1564"/>
                  </a:cubicBezTo>
                  <a:cubicBezTo>
                    <a:pt x="13377" y="1075"/>
                    <a:pt x="13360" y="593"/>
                    <a:pt x="13275" y="132"/>
                  </a:cubicBezTo>
                  <a:lnTo>
                    <a:pt x="13275" y="144"/>
                  </a:lnTo>
                  <a:cubicBezTo>
                    <a:pt x="13263" y="98"/>
                    <a:pt x="13257" y="47"/>
                    <a:pt x="1324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2928;p38">
              <a:extLst>
                <a:ext uri="{FF2B5EF4-FFF2-40B4-BE49-F238E27FC236}">
                  <a16:creationId xmlns:a16="http://schemas.microsoft.com/office/drawing/2014/main" id="{B4A51BD2-A13D-2006-597E-F0D0F4E2DEC0}"/>
                </a:ext>
              </a:extLst>
            </p:cNvPr>
            <p:cNvSpPr/>
            <p:nvPr/>
          </p:nvSpPr>
          <p:spPr>
            <a:xfrm>
              <a:off x="11559690" y="2582700"/>
              <a:ext cx="171859" cy="43779"/>
            </a:xfrm>
            <a:custGeom>
              <a:avLst/>
              <a:gdLst/>
              <a:ahLst/>
              <a:cxnLst/>
              <a:rect l="l" t="t" r="r" b="b"/>
              <a:pathLst>
                <a:path w="5853" h="1491" extrusionOk="0">
                  <a:moveTo>
                    <a:pt x="5115" y="1"/>
                  </a:moveTo>
                  <a:cubicBezTo>
                    <a:pt x="4937" y="1"/>
                    <a:pt x="4750" y="109"/>
                    <a:pt x="4643" y="240"/>
                  </a:cubicBezTo>
                  <a:cubicBezTo>
                    <a:pt x="4528" y="376"/>
                    <a:pt x="4472" y="552"/>
                    <a:pt x="4489" y="729"/>
                  </a:cubicBezTo>
                  <a:cubicBezTo>
                    <a:pt x="4501" y="911"/>
                    <a:pt x="4585" y="1081"/>
                    <a:pt x="4727" y="1200"/>
                  </a:cubicBezTo>
                  <a:cubicBezTo>
                    <a:pt x="4869" y="1320"/>
                    <a:pt x="5034" y="1354"/>
                    <a:pt x="5217" y="1354"/>
                  </a:cubicBezTo>
                  <a:cubicBezTo>
                    <a:pt x="5393" y="1354"/>
                    <a:pt x="5574" y="1241"/>
                    <a:pt x="5682" y="1110"/>
                  </a:cubicBezTo>
                  <a:cubicBezTo>
                    <a:pt x="5796" y="979"/>
                    <a:pt x="5852" y="803"/>
                    <a:pt x="5841" y="627"/>
                  </a:cubicBezTo>
                  <a:cubicBezTo>
                    <a:pt x="5824" y="444"/>
                    <a:pt x="5739" y="274"/>
                    <a:pt x="5597" y="155"/>
                  </a:cubicBezTo>
                  <a:cubicBezTo>
                    <a:pt x="5455" y="35"/>
                    <a:pt x="5296" y="1"/>
                    <a:pt x="5115" y="1"/>
                  </a:cubicBezTo>
                  <a:close/>
                  <a:moveTo>
                    <a:pt x="636" y="132"/>
                  </a:moveTo>
                  <a:cubicBezTo>
                    <a:pt x="460" y="132"/>
                    <a:pt x="279" y="245"/>
                    <a:pt x="171" y="376"/>
                  </a:cubicBezTo>
                  <a:cubicBezTo>
                    <a:pt x="56" y="512"/>
                    <a:pt x="0" y="688"/>
                    <a:pt x="11" y="866"/>
                  </a:cubicBezTo>
                  <a:cubicBezTo>
                    <a:pt x="22" y="1042"/>
                    <a:pt x="114" y="1217"/>
                    <a:pt x="255" y="1331"/>
                  </a:cubicBezTo>
                  <a:cubicBezTo>
                    <a:pt x="397" y="1451"/>
                    <a:pt x="557" y="1490"/>
                    <a:pt x="738" y="1490"/>
                  </a:cubicBezTo>
                  <a:cubicBezTo>
                    <a:pt x="914" y="1490"/>
                    <a:pt x="1102" y="1377"/>
                    <a:pt x="1210" y="1246"/>
                  </a:cubicBezTo>
                  <a:cubicBezTo>
                    <a:pt x="1323" y="1110"/>
                    <a:pt x="1381" y="934"/>
                    <a:pt x="1364" y="757"/>
                  </a:cubicBezTo>
                  <a:cubicBezTo>
                    <a:pt x="1352" y="575"/>
                    <a:pt x="1262" y="405"/>
                    <a:pt x="1126" y="291"/>
                  </a:cubicBezTo>
                  <a:cubicBezTo>
                    <a:pt x="982" y="171"/>
                    <a:pt x="819" y="132"/>
                    <a:pt x="636" y="13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2929;p38">
              <a:extLst>
                <a:ext uri="{FF2B5EF4-FFF2-40B4-BE49-F238E27FC236}">
                  <a16:creationId xmlns:a16="http://schemas.microsoft.com/office/drawing/2014/main" id="{D023B857-365D-496C-6145-57F5DB84A6C0}"/>
                </a:ext>
              </a:extLst>
            </p:cNvPr>
            <p:cNvSpPr/>
            <p:nvPr/>
          </p:nvSpPr>
          <p:spPr>
            <a:xfrm>
              <a:off x="11347927" y="2363157"/>
              <a:ext cx="576357" cy="582992"/>
            </a:xfrm>
            <a:custGeom>
              <a:avLst/>
              <a:gdLst/>
              <a:ahLst/>
              <a:cxnLst/>
              <a:rect l="l" t="t" r="r" b="b"/>
              <a:pathLst>
                <a:path w="19629" h="19855" extrusionOk="0">
                  <a:moveTo>
                    <a:pt x="12167" y="1"/>
                  </a:moveTo>
                  <a:cubicBezTo>
                    <a:pt x="12088" y="1"/>
                    <a:pt x="12013" y="40"/>
                    <a:pt x="11973" y="114"/>
                  </a:cubicBezTo>
                  <a:cubicBezTo>
                    <a:pt x="11917" y="216"/>
                    <a:pt x="11883" y="341"/>
                    <a:pt x="11855" y="455"/>
                  </a:cubicBezTo>
                  <a:cubicBezTo>
                    <a:pt x="11821" y="580"/>
                    <a:pt x="11792" y="711"/>
                    <a:pt x="11769" y="835"/>
                  </a:cubicBezTo>
                  <a:cubicBezTo>
                    <a:pt x="11752" y="950"/>
                    <a:pt x="11724" y="1063"/>
                    <a:pt x="11706" y="1176"/>
                  </a:cubicBezTo>
                  <a:cubicBezTo>
                    <a:pt x="11684" y="1307"/>
                    <a:pt x="11672" y="1432"/>
                    <a:pt x="11656" y="1563"/>
                  </a:cubicBezTo>
                  <a:cubicBezTo>
                    <a:pt x="11638" y="1660"/>
                    <a:pt x="11690" y="1750"/>
                    <a:pt x="11786" y="1773"/>
                  </a:cubicBezTo>
                  <a:cubicBezTo>
                    <a:pt x="11799" y="1777"/>
                    <a:pt x="11812" y="1778"/>
                    <a:pt x="11825" y="1778"/>
                  </a:cubicBezTo>
                  <a:cubicBezTo>
                    <a:pt x="11904" y="1778"/>
                    <a:pt x="11981" y="1721"/>
                    <a:pt x="11996" y="1643"/>
                  </a:cubicBezTo>
                  <a:cubicBezTo>
                    <a:pt x="12020" y="1524"/>
                    <a:pt x="12047" y="1415"/>
                    <a:pt x="12076" y="1302"/>
                  </a:cubicBezTo>
                  <a:cubicBezTo>
                    <a:pt x="12115" y="1176"/>
                    <a:pt x="12144" y="1052"/>
                    <a:pt x="12183" y="927"/>
                  </a:cubicBezTo>
                  <a:cubicBezTo>
                    <a:pt x="12217" y="819"/>
                    <a:pt x="12258" y="706"/>
                    <a:pt x="12292" y="597"/>
                  </a:cubicBezTo>
                  <a:lnTo>
                    <a:pt x="12343" y="410"/>
                  </a:lnTo>
                  <a:cubicBezTo>
                    <a:pt x="12366" y="341"/>
                    <a:pt x="12372" y="273"/>
                    <a:pt x="12377" y="200"/>
                  </a:cubicBezTo>
                  <a:cubicBezTo>
                    <a:pt x="12382" y="108"/>
                    <a:pt x="12298" y="24"/>
                    <a:pt x="12212" y="6"/>
                  </a:cubicBezTo>
                  <a:cubicBezTo>
                    <a:pt x="12196" y="1"/>
                    <a:pt x="12178" y="1"/>
                    <a:pt x="12167" y="1"/>
                  </a:cubicBezTo>
                  <a:close/>
                  <a:moveTo>
                    <a:pt x="3803" y="2416"/>
                  </a:moveTo>
                  <a:cubicBezTo>
                    <a:pt x="3757" y="2416"/>
                    <a:pt x="3717" y="2432"/>
                    <a:pt x="3678" y="2455"/>
                  </a:cubicBezTo>
                  <a:cubicBezTo>
                    <a:pt x="3633" y="2484"/>
                    <a:pt x="3598" y="2534"/>
                    <a:pt x="3581" y="2592"/>
                  </a:cubicBezTo>
                  <a:cubicBezTo>
                    <a:pt x="3570" y="2642"/>
                    <a:pt x="3575" y="2717"/>
                    <a:pt x="3615" y="2762"/>
                  </a:cubicBezTo>
                  <a:cubicBezTo>
                    <a:pt x="3740" y="2909"/>
                    <a:pt x="3864" y="3058"/>
                    <a:pt x="4001" y="3205"/>
                  </a:cubicBezTo>
                  <a:cubicBezTo>
                    <a:pt x="4064" y="3274"/>
                    <a:pt x="4132" y="3347"/>
                    <a:pt x="4194" y="3415"/>
                  </a:cubicBezTo>
                  <a:cubicBezTo>
                    <a:pt x="4268" y="3494"/>
                    <a:pt x="4336" y="3580"/>
                    <a:pt x="4422" y="3649"/>
                  </a:cubicBezTo>
                  <a:cubicBezTo>
                    <a:pt x="4471" y="3685"/>
                    <a:pt x="4527" y="3706"/>
                    <a:pt x="4581" y="3706"/>
                  </a:cubicBezTo>
                  <a:cubicBezTo>
                    <a:pt x="4620" y="3706"/>
                    <a:pt x="4659" y="3695"/>
                    <a:pt x="4695" y="3672"/>
                  </a:cubicBezTo>
                  <a:cubicBezTo>
                    <a:pt x="4803" y="3604"/>
                    <a:pt x="4826" y="3467"/>
                    <a:pt x="4763" y="3358"/>
                  </a:cubicBezTo>
                  <a:cubicBezTo>
                    <a:pt x="4711" y="3274"/>
                    <a:pt x="4638" y="3200"/>
                    <a:pt x="4569" y="3126"/>
                  </a:cubicBezTo>
                  <a:cubicBezTo>
                    <a:pt x="4507" y="3058"/>
                    <a:pt x="4439" y="2990"/>
                    <a:pt x="4370" y="2922"/>
                  </a:cubicBezTo>
                  <a:cubicBezTo>
                    <a:pt x="4239" y="2785"/>
                    <a:pt x="4103" y="2654"/>
                    <a:pt x="3979" y="2513"/>
                  </a:cubicBezTo>
                  <a:cubicBezTo>
                    <a:pt x="3945" y="2466"/>
                    <a:pt x="3905" y="2438"/>
                    <a:pt x="3848" y="2421"/>
                  </a:cubicBezTo>
                  <a:cubicBezTo>
                    <a:pt x="3830" y="2421"/>
                    <a:pt x="3814" y="2416"/>
                    <a:pt x="3803" y="2416"/>
                  </a:cubicBezTo>
                  <a:close/>
                  <a:moveTo>
                    <a:pt x="18008" y="4183"/>
                  </a:moveTo>
                  <a:cubicBezTo>
                    <a:pt x="17986" y="4183"/>
                    <a:pt x="17957" y="4189"/>
                    <a:pt x="17934" y="4200"/>
                  </a:cubicBezTo>
                  <a:cubicBezTo>
                    <a:pt x="17747" y="4268"/>
                    <a:pt x="17582" y="4381"/>
                    <a:pt x="17417" y="4490"/>
                  </a:cubicBezTo>
                  <a:cubicBezTo>
                    <a:pt x="17252" y="4592"/>
                    <a:pt x="17093" y="4695"/>
                    <a:pt x="16917" y="4774"/>
                  </a:cubicBezTo>
                  <a:cubicBezTo>
                    <a:pt x="16861" y="4802"/>
                    <a:pt x="16815" y="4881"/>
                    <a:pt x="16804" y="4939"/>
                  </a:cubicBezTo>
                  <a:cubicBezTo>
                    <a:pt x="16786" y="5012"/>
                    <a:pt x="16798" y="5086"/>
                    <a:pt x="16838" y="5149"/>
                  </a:cubicBezTo>
                  <a:cubicBezTo>
                    <a:pt x="16877" y="5206"/>
                    <a:pt x="16935" y="5246"/>
                    <a:pt x="17003" y="5262"/>
                  </a:cubicBezTo>
                  <a:cubicBezTo>
                    <a:pt x="17022" y="5266"/>
                    <a:pt x="17040" y="5268"/>
                    <a:pt x="17057" y="5268"/>
                  </a:cubicBezTo>
                  <a:cubicBezTo>
                    <a:pt x="17110" y="5268"/>
                    <a:pt x="17156" y="5250"/>
                    <a:pt x="17207" y="5228"/>
                  </a:cubicBezTo>
                  <a:cubicBezTo>
                    <a:pt x="17383" y="5143"/>
                    <a:pt x="17548" y="5052"/>
                    <a:pt x="17713" y="4950"/>
                  </a:cubicBezTo>
                  <a:cubicBezTo>
                    <a:pt x="17884" y="4847"/>
                    <a:pt x="18054" y="4745"/>
                    <a:pt x="18196" y="4609"/>
                  </a:cubicBezTo>
                  <a:cubicBezTo>
                    <a:pt x="18281" y="4535"/>
                    <a:pt x="18281" y="4388"/>
                    <a:pt x="18225" y="4302"/>
                  </a:cubicBezTo>
                  <a:cubicBezTo>
                    <a:pt x="18178" y="4228"/>
                    <a:pt x="18094" y="4183"/>
                    <a:pt x="18008" y="4183"/>
                  </a:cubicBezTo>
                  <a:close/>
                  <a:moveTo>
                    <a:pt x="9360" y="6733"/>
                  </a:moveTo>
                  <a:cubicBezTo>
                    <a:pt x="9285" y="6733"/>
                    <a:pt x="9212" y="6762"/>
                    <a:pt x="9161" y="6825"/>
                  </a:cubicBezTo>
                  <a:cubicBezTo>
                    <a:pt x="9099" y="6887"/>
                    <a:pt x="9064" y="6967"/>
                    <a:pt x="9070" y="7053"/>
                  </a:cubicBezTo>
                  <a:cubicBezTo>
                    <a:pt x="9075" y="7218"/>
                    <a:pt x="9212" y="7342"/>
                    <a:pt x="9388" y="7342"/>
                  </a:cubicBezTo>
                  <a:cubicBezTo>
                    <a:pt x="9463" y="7342"/>
                    <a:pt x="9536" y="7308"/>
                    <a:pt x="9592" y="7252"/>
                  </a:cubicBezTo>
                  <a:cubicBezTo>
                    <a:pt x="9649" y="7189"/>
                    <a:pt x="9684" y="7103"/>
                    <a:pt x="9678" y="7024"/>
                  </a:cubicBezTo>
                  <a:cubicBezTo>
                    <a:pt x="9673" y="6859"/>
                    <a:pt x="9536" y="6733"/>
                    <a:pt x="9360" y="6733"/>
                  </a:cubicBezTo>
                  <a:close/>
                  <a:moveTo>
                    <a:pt x="10945" y="6733"/>
                  </a:moveTo>
                  <a:cubicBezTo>
                    <a:pt x="10866" y="6733"/>
                    <a:pt x="10792" y="6762"/>
                    <a:pt x="10740" y="6825"/>
                  </a:cubicBezTo>
                  <a:cubicBezTo>
                    <a:pt x="10678" y="6887"/>
                    <a:pt x="10644" y="6967"/>
                    <a:pt x="10649" y="7053"/>
                  </a:cubicBezTo>
                  <a:cubicBezTo>
                    <a:pt x="10656" y="7218"/>
                    <a:pt x="10792" y="7342"/>
                    <a:pt x="10968" y="7342"/>
                  </a:cubicBezTo>
                  <a:cubicBezTo>
                    <a:pt x="11047" y="7342"/>
                    <a:pt x="11116" y="7313"/>
                    <a:pt x="11173" y="7252"/>
                  </a:cubicBezTo>
                  <a:cubicBezTo>
                    <a:pt x="11236" y="7189"/>
                    <a:pt x="11263" y="7108"/>
                    <a:pt x="11263" y="7024"/>
                  </a:cubicBezTo>
                  <a:cubicBezTo>
                    <a:pt x="11257" y="6859"/>
                    <a:pt x="11116" y="6733"/>
                    <a:pt x="10945" y="6733"/>
                  </a:cubicBezTo>
                  <a:close/>
                  <a:moveTo>
                    <a:pt x="428" y="8285"/>
                  </a:moveTo>
                  <a:cubicBezTo>
                    <a:pt x="347" y="8285"/>
                    <a:pt x="263" y="8291"/>
                    <a:pt x="177" y="8302"/>
                  </a:cubicBezTo>
                  <a:cubicBezTo>
                    <a:pt x="126" y="8314"/>
                    <a:pt x="87" y="8325"/>
                    <a:pt x="53" y="8364"/>
                  </a:cubicBezTo>
                  <a:cubicBezTo>
                    <a:pt x="19" y="8399"/>
                    <a:pt x="1" y="8450"/>
                    <a:pt x="1" y="8501"/>
                  </a:cubicBezTo>
                  <a:cubicBezTo>
                    <a:pt x="6" y="8590"/>
                    <a:pt x="79" y="8679"/>
                    <a:pt x="170" y="8679"/>
                  </a:cubicBezTo>
                  <a:cubicBezTo>
                    <a:pt x="178" y="8679"/>
                    <a:pt x="186" y="8678"/>
                    <a:pt x="195" y="8677"/>
                  </a:cubicBezTo>
                  <a:cubicBezTo>
                    <a:pt x="247" y="8673"/>
                    <a:pt x="296" y="8669"/>
                    <a:pt x="346" y="8669"/>
                  </a:cubicBezTo>
                  <a:cubicBezTo>
                    <a:pt x="367" y="8669"/>
                    <a:pt x="388" y="8670"/>
                    <a:pt x="410" y="8671"/>
                  </a:cubicBezTo>
                  <a:cubicBezTo>
                    <a:pt x="575" y="8689"/>
                    <a:pt x="735" y="8729"/>
                    <a:pt x="898" y="8774"/>
                  </a:cubicBezTo>
                  <a:cubicBezTo>
                    <a:pt x="1063" y="8820"/>
                    <a:pt x="1228" y="8881"/>
                    <a:pt x="1399" y="8904"/>
                  </a:cubicBezTo>
                  <a:cubicBezTo>
                    <a:pt x="1418" y="8908"/>
                    <a:pt x="1436" y="8910"/>
                    <a:pt x="1454" y="8910"/>
                  </a:cubicBezTo>
                  <a:cubicBezTo>
                    <a:pt x="1495" y="8910"/>
                    <a:pt x="1534" y="8900"/>
                    <a:pt x="1569" y="8876"/>
                  </a:cubicBezTo>
                  <a:cubicBezTo>
                    <a:pt x="1614" y="8847"/>
                    <a:pt x="1648" y="8797"/>
                    <a:pt x="1661" y="8739"/>
                  </a:cubicBezTo>
                  <a:cubicBezTo>
                    <a:pt x="1672" y="8684"/>
                    <a:pt x="1666" y="8626"/>
                    <a:pt x="1632" y="8574"/>
                  </a:cubicBezTo>
                  <a:cubicBezTo>
                    <a:pt x="1598" y="8524"/>
                    <a:pt x="1553" y="8501"/>
                    <a:pt x="1496" y="8484"/>
                  </a:cubicBezTo>
                  <a:cubicBezTo>
                    <a:pt x="1291" y="8411"/>
                    <a:pt x="1069" y="8359"/>
                    <a:pt x="853" y="8325"/>
                  </a:cubicBezTo>
                  <a:cubicBezTo>
                    <a:pt x="711" y="8302"/>
                    <a:pt x="570" y="8285"/>
                    <a:pt x="428" y="8285"/>
                  </a:cubicBezTo>
                  <a:close/>
                  <a:moveTo>
                    <a:pt x="10656" y="8154"/>
                  </a:moveTo>
                  <a:cubicBezTo>
                    <a:pt x="10615" y="8154"/>
                    <a:pt x="10565" y="8183"/>
                    <a:pt x="10559" y="8228"/>
                  </a:cubicBezTo>
                  <a:cubicBezTo>
                    <a:pt x="10554" y="8291"/>
                    <a:pt x="10541" y="8343"/>
                    <a:pt x="10525" y="8388"/>
                  </a:cubicBezTo>
                  <a:cubicBezTo>
                    <a:pt x="10507" y="8433"/>
                    <a:pt x="10485" y="8472"/>
                    <a:pt x="10462" y="8513"/>
                  </a:cubicBezTo>
                  <a:cubicBezTo>
                    <a:pt x="10434" y="8547"/>
                    <a:pt x="10410" y="8574"/>
                    <a:pt x="10383" y="8598"/>
                  </a:cubicBezTo>
                  <a:cubicBezTo>
                    <a:pt x="10355" y="8621"/>
                    <a:pt x="10320" y="8643"/>
                    <a:pt x="10286" y="8660"/>
                  </a:cubicBezTo>
                  <a:cubicBezTo>
                    <a:pt x="10252" y="8677"/>
                    <a:pt x="10218" y="8689"/>
                    <a:pt x="10179" y="8694"/>
                  </a:cubicBezTo>
                  <a:cubicBezTo>
                    <a:pt x="10150" y="8700"/>
                    <a:pt x="10121" y="8700"/>
                    <a:pt x="10098" y="8700"/>
                  </a:cubicBezTo>
                  <a:lnTo>
                    <a:pt x="10070" y="8700"/>
                  </a:lnTo>
                  <a:cubicBezTo>
                    <a:pt x="10042" y="8694"/>
                    <a:pt x="10014" y="8689"/>
                    <a:pt x="9979" y="8684"/>
                  </a:cubicBezTo>
                  <a:cubicBezTo>
                    <a:pt x="9956" y="8671"/>
                    <a:pt x="9933" y="8660"/>
                    <a:pt x="9911" y="8649"/>
                  </a:cubicBezTo>
                  <a:cubicBezTo>
                    <a:pt x="9894" y="8632"/>
                    <a:pt x="9883" y="8621"/>
                    <a:pt x="9865" y="8603"/>
                  </a:cubicBezTo>
                  <a:cubicBezTo>
                    <a:pt x="9854" y="8587"/>
                    <a:pt x="9843" y="8564"/>
                    <a:pt x="9831" y="8547"/>
                  </a:cubicBezTo>
                  <a:cubicBezTo>
                    <a:pt x="9820" y="8524"/>
                    <a:pt x="9809" y="8495"/>
                    <a:pt x="9804" y="8467"/>
                  </a:cubicBezTo>
                  <a:cubicBezTo>
                    <a:pt x="9797" y="8433"/>
                    <a:pt x="9797" y="8399"/>
                    <a:pt x="9797" y="8359"/>
                  </a:cubicBezTo>
                  <a:lnTo>
                    <a:pt x="9804" y="8330"/>
                  </a:lnTo>
                  <a:cubicBezTo>
                    <a:pt x="9809" y="8309"/>
                    <a:pt x="9809" y="8274"/>
                    <a:pt x="9786" y="8240"/>
                  </a:cubicBezTo>
                  <a:cubicBezTo>
                    <a:pt x="9769" y="8212"/>
                    <a:pt x="9741" y="8194"/>
                    <a:pt x="9712" y="8189"/>
                  </a:cubicBezTo>
                  <a:cubicBezTo>
                    <a:pt x="9707" y="8183"/>
                    <a:pt x="9694" y="8183"/>
                    <a:pt x="9689" y="8183"/>
                  </a:cubicBezTo>
                  <a:cubicBezTo>
                    <a:pt x="9633" y="8183"/>
                    <a:pt x="9570" y="8217"/>
                    <a:pt x="9565" y="8280"/>
                  </a:cubicBezTo>
                  <a:cubicBezTo>
                    <a:pt x="9558" y="8336"/>
                    <a:pt x="9553" y="8393"/>
                    <a:pt x="9553" y="8438"/>
                  </a:cubicBezTo>
                  <a:cubicBezTo>
                    <a:pt x="9553" y="8484"/>
                    <a:pt x="9565" y="8529"/>
                    <a:pt x="9576" y="8587"/>
                  </a:cubicBezTo>
                  <a:cubicBezTo>
                    <a:pt x="9592" y="8666"/>
                    <a:pt x="9639" y="8745"/>
                    <a:pt x="9701" y="8820"/>
                  </a:cubicBezTo>
                  <a:cubicBezTo>
                    <a:pt x="9804" y="8933"/>
                    <a:pt x="9962" y="9001"/>
                    <a:pt x="10150" y="9007"/>
                  </a:cubicBezTo>
                  <a:cubicBezTo>
                    <a:pt x="10190" y="9007"/>
                    <a:pt x="10235" y="8996"/>
                    <a:pt x="10281" y="8990"/>
                  </a:cubicBezTo>
                  <a:cubicBezTo>
                    <a:pt x="10315" y="8984"/>
                    <a:pt x="10349" y="8973"/>
                    <a:pt x="10383" y="8956"/>
                  </a:cubicBezTo>
                  <a:cubicBezTo>
                    <a:pt x="10473" y="8922"/>
                    <a:pt x="10554" y="8870"/>
                    <a:pt x="10615" y="8802"/>
                  </a:cubicBezTo>
                  <a:cubicBezTo>
                    <a:pt x="10678" y="8734"/>
                    <a:pt x="10724" y="8643"/>
                    <a:pt x="10751" y="8547"/>
                  </a:cubicBezTo>
                  <a:cubicBezTo>
                    <a:pt x="10775" y="8450"/>
                    <a:pt x="10775" y="8343"/>
                    <a:pt x="10751" y="8223"/>
                  </a:cubicBezTo>
                  <a:cubicBezTo>
                    <a:pt x="10740" y="8178"/>
                    <a:pt x="10695" y="8154"/>
                    <a:pt x="10656" y="8154"/>
                  </a:cubicBezTo>
                  <a:close/>
                  <a:moveTo>
                    <a:pt x="18236" y="10013"/>
                  </a:moveTo>
                  <a:cubicBezTo>
                    <a:pt x="18184" y="10013"/>
                    <a:pt x="18139" y="10030"/>
                    <a:pt x="18099" y="10058"/>
                  </a:cubicBezTo>
                  <a:cubicBezTo>
                    <a:pt x="18042" y="10092"/>
                    <a:pt x="17997" y="10155"/>
                    <a:pt x="17986" y="10223"/>
                  </a:cubicBezTo>
                  <a:cubicBezTo>
                    <a:pt x="17968" y="10291"/>
                    <a:pt x="17979" y="10365"/>
                    <a:pt x="18020" y="10428"/>
                  </a:cubicBezTo>
                  <a:cubicBezTo>
                    <a:pt x="18054" y="10478"/>
                    <a:pt x="18122" y="10536"/>
                    <a:pt x="18184" y="10541"/>
                  </a:cubicBezTo>
                  <a:cubicBezTo>
                    <a:pt x="18377" y="10564"/>
                    <a:pt x="18566" y="10604"/>
                    <a:pt x="18753" y="10649"/>
                  </a:cubicBezTo>
                  <a:cubicBezTo>
                    <a:pt x="18838" y="10672"/>
                    <a:pt x="18918" y="10695"/>
                    <a:pt x="19002" y="10711"/>
                  </a:cubicBezTo>
                  <a:cubicBezTo>
                    <a:pt x="19117" y="10740"/>
                    <a:pt x="19224" y="10756"/>
                    <a:pt x="19338" y="10769"/>
                  </a:cubicBezTo>
                  <a:cubicBezTo>
                    <a:pt x="19389" y="10763"/>
                    <a:pt x="19434" y="10751"/>
                    <a:pt x="19474" y="10722"/>
                  </a:cubicBezTo>
                  <a:cubicBezTo>
                    <a:pt x="19537" y="10683"/>
                    <a:pt x="19582" y="10620"/>
                    <a:pt x="19599" y="10546"/>
                  </a:cubicBezTo>
                  <a:cubicBezTo>
                    <a:pt x="19628" y="10428"/>
                    <a:pt x="19565" y="10291"/>
                    <a:pt x="19458" y="10240"/>
                  </a:cubicBezTo>
                  <a:cubicBezTo>
                    <a:pt x="19275" y="10150"/>
                    <a:pt x="19077" y="10109"/>
                    <a:pt x="18878" y="10081"/>
                  </a:cubicBezTo>
                  <a:cubicBezTo>
                    <a:pt x="18668" y="10047"/>
                    <a:pt x="18451" y="10030"/>
                    <a:pt x="18236" y="10013"/>
                  </a:cubicBezTo>
                  <a:close/>
                  <a:moveTo>
                    <a:pt x="2888" y="14433"/>
                  </a:moveTo>
                  <a:cubicBezTo>
                    <a:pt x="2865" y="14433"/>
                    <a:pt x="2842" y="14433"/>
                    <a:pt x="2825" y="14445"/>
                  </a:cubicBezTo>
                  <a:cubicBezTo>
                    <a:pt x="2728" y="14480"/>
                    <a:pt x="2637" y="14530"/>
                    <a:pt x="2547" y="14582"/>
                  </a:cubicBezTo>
                  <a:cubicBezTo>
                    <a:pt x="2467" y="14632"/>
                    <a:pt x="2382" y="14677"/>
                    <a:pt x="2296" y="14724"/>
                  </a:cubicBezTo>
                  <a:cubicBezTo>
                    <a:pt x="2126" y="14820"/>
                    <a:pt x="1962" y="14910"/>
                    <a:pt x="1808" y="15030"/>
                  </a:cubicBezTo>
                  <a:cubicBezTo>
                    <a:pt x="1757" y="15070"/>
                    <a:pt x="1717" y="15115"/>
                    <a:pt x="1700" y="15183"/>
                  </a:cubicBezTo>
                  <a:cubicBezTo>
                    <a:pt x="1682" y="15251"/>
                    <a:pt x="1695" y="15325"/>
                    <a:pt x="1734" y="15377"/>
                  </a:cubicBezTo>
                  <a:cubicBezTo>
                    <a:pt x="1779" y="15451"/>
                    <a:pt x="1867" y="15499"/>
                    <a:pt x="1954" y="15499"/>
                  </a:cubicBezTo>
                  <a:cubicBezTo>
                    <a:pt x="1999" y="15499"/>
                    <a:pt x="2043" y="15486"/>
                    <a:pt x="2081" y="15456"/>
                  </a:cubicBezTo>
                  <a:cubicBezTo>
                    <a:pt x="2235" y="15337"/>
                    <a:pt x="2405" y="15246"/>
                    <a:pt x="2576" y="15155"/>
                  </a:cubicBezTo>
                  <a:cubicBezTo>
                    <a:pt x="2660" y="15115"/>
                    <a:pt x="2746" y="15070"/>
                    <a:pt x="2831" y="15018"/>
                  </a:cubicBezTo>
                  <a:cubicBezTo>
                    <a:pt x="2883" y="14984"/>
                    <a:pt x="2933" y="14945"/>
                    <a:pt x="2978" y="14900"/>
                  </a:cubicBezTo>
                  <a:cubicBezTo>
                    <a:pt x="3024" y="14860"/>
                    <a:pt x="3058" y="14814"/>
                    <a:pt x="3093" y="14763"/>
                  </a:cubicBezTo>
                  <a:cubicBezTo>
                    <a:pt x="3138" y="14700"/>
                    <a:pt x="3121" y="14598"/>
                    <a:pt x="3080" y="14535"/>
                  </a:cubicBezTo>
                  <a:cubicBezTo>
                    <a:pt x="3041" y="14473"/>
                    <a:pt x="2967" y="14433"/>
                    <a:pt x="2888" y="14433"/>
                  </a:cubicBezTo>
                  <a:close/>
                  <a:moveTo>
                    <a:pt x="8910" y="15991"/>
                  </a:moveTo>
                  <a:cubicBezTo>
                    <a:pt x="8911" y="15991"/>
                    <a:pt x="8912" y="15991"/>
                    <a:pt x="8913" y="15991"/>
                  </a:cubicBezTo>
                  <a:lnTo>
                    <a:pt x="8913" y="15991"/>
                  </a:lnTo>
                  <a:cubicBezTo>
                    <a:pt x="8912" y="15991"/>
                    <a:pt x="8910" y="15991"/>
                    <a:pt x="8910" y="15991"/>
                  </a:cubicBezTo>
                  <a:close/>
                  <a:moveTo>
                    <a:pt x="10554" y="3358"/>
                  </a:moveTo>
                  <a:cubicBezTo>
                    <a:pt x="10735" y="3358"/>
                    <a:pt x="10916" y="3370"/>
                    <a:pt x="11092" y="3381"/>
                  </a:cubicBezTo>
                  <a:lnTo>
                    <a:pt x="11121" y="3381"/>
                  </a:lnTo>
                  <a:cubicBezTo>
                    <a:pt x="11645" y="3433"/>
                    <a:pt x="12156" y="3552"/>
                    <a:pt x="12639" y="3728"/>
                  </a:cubicBezTo>
                  <a:cubicBezTo>
                    <a:pt x="13098" y="3898"/>
                    <a:pt x="13542" y="4131"/>
                    <a:pt x="13945" y="4415"/>
                  </a:cubicBezTo>
                  <a:cubicBezTo>
                    <a:pt x="14270" y="4648"/>
                    <a:pt x="14577" y="4916"/>
                    <a:pt x="14855" y="5217"/>
                  </a:cubicBezTo>
                  <a:cubicBezTo>
                    <a:pt x="14934" y="5301"/>
                    <a:pt x="15008" y="5382"/>
                    <a:pt x="15076" y="5466"/>
                  </a:cubicBezTo>
                  <a:lnTo>
                    <a:pt x="15065" y="5450"/>
                  </a:lnTo>
                  <a:lnTo>
                    <a:pt x="15065" y="5450"/>
                  </a:lnTo>
                  <a:cubicBezTo>
                    <a:pt x="15451" y="5904"/>
                    <a:pt x="15786" y="6433"/>
                    <a:pt x="16065" y="7013"/>
                  </a:cubicBezTo>
                  <a:cubicBezTo>
                    <a:pt x="16321" y="7546"/>
                    <a:pt x="16513" y="8104"/>
                    <a:pt x="16656" y="8677"/>
                  </a:cubicBezTo>
                  <a:cubicBezTo>
                    <a:pt x="16696" y="8847"/>
                    <a:pt x="16730" y="9018"/>
                    <a:pt x="16764" y="9188"/>
                  </a:cubicBezTo>
                  <a:lnTo>
                    <a:pt x="16764" y="9183"/>
                  </a:lnTo>
                  <a:cubicBezTo>
                    <a:pt x="16849" y="9644"/>
                    <a:pt x="16866" y="10126"/>
                    <a:pt x="16827" y="10615"/>
                  </a:cubicBezTo>
                  <a:cubicBezTo>
                    <a:pt x="16775" y="11241"/>
                    <a:pt x="16639" y="11842"/>
                    <a:pt x="16337" y="12400"/>
                  </a:cubicBezTo>
                  <a:cubicBezTo>
                    <a:pt x="16036" y="12938"/>
                    <a:pt x="15673" y="13444"/>
                    <a:pt x="15259" y="13900"/>
                  </a:cubicBezTo>
                  <a:cubicBezTo>
                    <a:pt x="14837" y="14354"/>
                    <a:pt x="14315" y="14690"/>
                    <a:pt x="13769" y="14979"/>
                  </a:cubicBezTo>
                  <a:cubicBezTo>
                    <a:pt x="13662" y="15036"/>
                    <a:pt x="13554" y="15086"/>
                    <a:pt x="13445" y="15138"/>
                  </a:cubicBezTo>
                  <a:lnTo>
                    <a:pt x="13452" y="15138"/>
                  </a:lnTo>
                  <a:cubicBezTo>
                    <a:pt x="12747" y="15474"/>
                    <a:pt x="11973" y="15718"/>
                    <a:pt x="11150" y="15871"/>
                  </a:cubicBezTo>
                  <a:lnTo>
                    <a:pt x="11144" y="15871"/>
                  </a:lnTo>
                  <a:lnTo>
                    <a:pt x="11139" y="15877"/>
                  </a:lnTo>
                  <a:cubicBezTo>
                    <a:pt x="10588" y="15967"/>
                    <a:pt x="10053" y="16019"/>
                    <a:pt x="9542" y="16019"/>
                  </a:cubicBezTo>
                  <a:cubicBezTo>
                    <a:pt x="9366" y="16019"/>
                    <a:pt x="9190" y="16014"/>
                    <a:pt x="9025" y="15996"/>
                  </a:cubicBezTo>
                  <a:cubicBezTo>
                    <a:pt x="8986" y="15996"/>
                    <a:pt x="8946" y="15996"/>
                    <a:pt x="8913" y="15991"/>
                  </a:cubicBezTo>
                  <a:lnTo>
                    <a:pt x="8913" y="15991"/>
                  </a:lnTo>
                  <a:cubicBezTo>
                    <a:pt x="8915" y="15992"/>
                    <a:pt x="8917" y="15993"/>
                    <a:pt x="8917" y="15996"/>
                  </a:cubicBezTo>
                  <a:cubicBezTo>
                    <a:pt x="8451" y="15951"/>
                    <a:pt x="7997" y="15865"/>
                    <a:pt x="7564" y="15729"/>
                  </a:cubicBezTo>
                  <a:cubicBezTo>
                    <a:pt x="7451" y="15695"/>
                    <a:pt x="7337" y="15661"/>
                    <a:pt x="7223" y="15621"/>
                  </a:cubicBezTo>
                  <a:lnTo>
                    <a:pt x="7229" y="15621"/>
                  </a:lnTo>
                  <a:lnTo>
                    <a:pt x="7218" y="15616"/>
                  </a:lnTo>
                  <a:lnTo>
                    <a:pt x="7195" y="15610"/>
                  </a:lnTo>
                  <a:cubicBezTo>
                    <a:pt x="6728" y="15434"/>
                    <a:pt x="6285" y="15201"/>
                    <a:pt x="5888" y="14923"/>
                  </a:cubicBezTo>
                  <a:cubicBezTo>
                    <a:pt x="5490" y="14638"/>
                    <a:pt x="5126" y="14302"/>
                    <a:pt x="4803" y="13922"/>
                  </a:cubicBezTo>
                  <a:cubicBezTo>
                    <a:pt x="4485" y="13547"/>
                    <a:pt x="4229" y="13155"/>
                    <a:pt x="4035" y="12763"/>
                  </a:cubicBezTo>
                  <a:lnTo>
                    <a:pt x="4029" y="12752"/>
                  </a:lnTo>
                  <a:cubicBezTo>
                    <a:pt x="3830" y="12332"/>
                    <a:pt x="3689" y="11876"/>
                    <a:pt x="3604" y="11404"/>
                  </a:cubicBezTo>
                  <a:cubicBezTo>
                    <a:pt x="3513" y="10871"/>
                    <a:pt x="3489" y="10308"/>
                    <a:pt x="3536" y="9728"/>
                  </a:cubicBezTo>
                  <a:cubicBezTo>
                    <a:pt x="3592" y="9109"/>
                    <a:pt x="3735" y="8501"/>
                    <a:pt x="3945" y="7916"/>
                  </a:cubicBezTo>
                  <a:cubicBezTo>
                    <a:pt x="3945" y="7910"/>
                    <a:pt x="3950" y="7910"/>
                    <a:pt x="3950" y="7905"/>
                  </a:cubicBezTo>
                  <a:lnTo>
                    <a:pt x="3956" y="7887"/>
                  </a:lnTo>
                  <a:cubicBezTo>
                    <a:pt x="4155" y="7359"/>
                    <a:pt x="4417" y="6864"/>
                    <a:pt x="4729" y="6410"/>
                  </a:cubicBezTo>
                  <a:cubicBezTo>
                    <a:pt x="5075" y="5922"/>
                    <a:pt x="5485" y="5472"/>
                    <a:pt x="5951" y="5075"/>
                  </a:cubicBezTo>
                  <a:cubicBezTo>
                    <a:pt x="6428" y="4677"/>
                    <a:pt x="6956" y="4336"/>
                    <a:pt x="7512" y="4063"/>
                  </a:cubicBezTo>
                  <a:cubicBezTo>
                    <a:pt x="8104" y="3780"/>
                    <a:pt x="8729" y="3580"/>
                    <a:pt x="9371" y="3460"/>
                  </a:cubicBezTo>
                  <a:cubicBezTo>
                    <a:pt x="9763" y="3392"/>
                    <a:pt x="10161" y="3358"/>
                    <a:pt x="10554" y="3358"/>
                  </a:cubicBezTo>
                  <a:close/>
                  <a:moveTo>
                    <a:pt x="10536" y="3080"/>
                  </a:moveTo>
                  <a:cubicBezTo>
                    <a:pt x="10303" y="3080"/>
                    <a:pt x="10070" y="3092"/>
                    <a:pt x="9843" y="3114"/>
                  </a:cubicBezTo>
                  <a:cubicBezTo>
                    <a:pt x="8587" y="3239"/>
                    <a:pt x="7371" y="3706"/>
                    <a:pt x="6331" y="4422"/>
                  </a:cubicBezTo>
                  <a:cubicBezTo>
                    <a:pt x="5802" y="4785"/>
                    <a:pt x="5325" y="5217"/>
                    <a:pt x="4910" y="5705"/>
                  </a:cubicBezTo>
                  <a:cubicBezTo>
                    <a:pt x="4462" y="6222"/>
                    <a:pt x="4092" y="6808"/>
                    <a:pt x="3819" y="7438"/>
                  </a:cubicBezTo>
                  <a:cubicBezTo>
                    <a:pt x="3518" y="8120"/>
                    <a:pt x="3326" y="8847"/>
                    <a:pt x="3245" y="9592"/>
                  </a:cubicBezTo>
                  <a:cubicBezTo>
                    <a:pt x="3200" y="9967"/>
                    <a:pt x="3189" y="10347"/>
                    <a:pt x="3206" y="10729"/>
                  </a:cubicBezTo>
                  <a:cubicBezTo>
                    <a:pt x="3229" y="11104"/>
                    <a:pt x="3279" y="11479"/>
                    <a:pt x="3365" y="11842"/>
                  </a:cubicBezTo>
                  <a:cubicBezTo>
                    <a:pt x="3444" y="12201"/>
                    <a:pt x="3564" y="12547"/>
                    <a:pt x="3717" y="12877"/>
                  </a:cubicBezTo>
                  <a:cubicBezTo>
                    <a:pt x="3796" y="13053"/>
                    <a:pt x="3882" y="13218"/>
                    <a:pt x="3984" y="13382"/>
                  </a:cubicBezTo>
                  <a:cubicBezTo>
                    <a:pt x="4076" y="13541"/>
                    <a:pt x="4184" y="13695"/>
                    <a:pt x="4291" y="13843"/>
                  </a:cubicBezTo>
                  <a:cubicBezTo>
                    <a:pt x="4512" y="14139"/>
                    <a:pt x="4751" y="14417"/>
                    <a:pt x="5018" y="14666"/>
                  </a:cubicBezTo>
                  <a:cubicBezTo>
                    <a:pt x="5275" y="14916"/>
                    <a:pt x="5558" y="15133"/>
                    <a:pt x="5854" y="15332"/>
                  </a:cubicBezTo>
                  <a:cubicBezTo>
                    <a:pt x="6434" y="15718"/>
                    <a:pt x="7087" y="15991"/>
                    <a:pt x="7758" y="16156"/>
                  </a:cubicBezTo>
                  <a:cubicBezTo>
                    <a:pt x="8296" y="16287"/>
                    <a:pt x="8852" y="16347"/>
                    <a:pt x="9406" y="16347"/>
                  </a:cubicBezTo>
                  <a:cubicBezTo>
                    <a:pt x="9571" y="16347"/>
                    <a:pt x="9735" y="16342"/>
                    <a:pt x="9899" y="16331"/>
                  </a:cubicBezTo>
                  <a:cubicBezTo>
                    <a:pt x="10206" y="16314"/>
                    <a:pt x="10520" y="16280"/>
                    <a:pt x="10826" y="16229"/>
                  </a:cubicBezTo>
                  <a:cubicBezTo>
                    <a:pt x="11139" y="16177"/>
                    <a:pt x="11456" y="16116"/>
                    <a:pt x="11763" y="16030"/>
                  </a:cubicBezTo>
                  <a:cubicBezTo>
                    <a:pt x="12070" y="15951"/>
                    <a:pt x="12372" y="15854"/>
                    <a:pt x="12667" y="15746"/>
                  </a:cubicBezTo>
                  <a:cubicBezTo>
                    <a:pt x="12962" y="15639"/>
                    <a:pt x="13258" y="15508"/>
                    <a:pt x="13542" y="15366"/>
                  </a:cubicBezTo>
                  <a:cubicBezTo>
                    <a:pt x="14093" y="15099"/>
                    <a:pt x="14611" y="14763"/>
                    <a:pt x="15076" y="14365"/>
                  </a:cubicBezTo>
                  <a:cubicBezTo>
                    <a:pt x="15309" y="14173"/>
                    <a:pt x="15525" y="13961"/>
                    <a:pt x="15724" y="13735"/>
                  </a:cubicBezTo>
                  <a:cubicBezTo>
                    <a:pt x="15923" y="13513"/>
                    <a:pt x="16099" y="13274"/>
                    <a:pt x="16258" y="13024"/>
                  </a:cubicBezTo>
                  <a:cubicBezTo>
                    <a:pt x="16565" y="12542"/>
                    <a:pt x="16793" y="12007"/>
                    <a:pt x="16917" y="11451"/>
                  </a:cubicBezTo>
                  <a:cubicBezTo>
                    <a:pt x="16974" y="11206"/>
                    <a:pt x="17008" y="10961"/>
                    <a:pt x="17025" y="10711"/>
                  </a:cubicBezTo>
                  <a:cubicBezTo>
                    <a:pt x="17031" y="10695"/>
                    <a:pt x="17031" y="10677"/>
                    <a:pt x="17031" y="10661"/>
                  </a:cubicBezTo>
                  <a:cubicBezTo>
                    <a:pt x="17082" y="10218"/>
                    <a:pt x="17076" y="9775"/>
                    <a:pt x="17031" y="9337"/>
                  </a:cubicBezTo>
                  <a:cubicBezTo>
                    <a:pt x="16991" y="8922"/>
                    <a:pt x="16906" y="8513"/>
                    <a:pt x="16798" y="8115"/>
                  </a:cubicBezTo>
                  <a:cubicBezTo>
                    <a:pt x="16696" y="7734"/>
                    <a:pt x="16560" y="7359"/>
                    <a:pt x="16395" y="7001"/>
                  </a:cubicBezTo>
                  <a:cubicBezTo>
                    <a:pt x="16065" y="6268"/>
                    <a:pt x="15621" y="5597"/>
                    <a:pt x="15070" y="5012"/>
                  </a:cubicBezTo>
                  <a:cubicBezTo>
                    <a:pt x="14604" y="4517"/>
                    <a:pt x="14065" y="4103"/>
                    <a:pt x="13463" y="3785"/>
                  </a:cubicBezTo>
                  <a:cubicBezTo>
                    <a:pt x="12912" y="3494"/>
                    <a:pt x="12309" y="3290"/>
                    <a:pt x="11695" y="3182"/>
                  </a:cubicBezTo>
                  <a:cubicBezTo>
                    <a:pt x="11315" y="3109"/>
                    <a:pt x="10929" y="3080"/>
                    <a:pt x="10536" y="3080"/>
                  </a:cubicBezTo>
                  <a:close/>
                  <a:moveTo>
                    <a:pt x="15503" y="16355"/>
                  </a:moveTo>
                  <a:cubicBezTo>
                    <a:pt x="15429" y="16360"/>
                    <a:pt x="15361" y="16394"/>
                    <a:pt x="15315" y="16445"/>
                  </a:cubicBezTo>
                  <a:cubicBezTo>
                    <a:pt x="15269" y="16496"/>
                    <a:pt x="15241" y="16570"/>
                    <a:pt x="15246" y="16638"/>
                  </a:cubicBezTo>
                  <a:cubicBezTo>
                    <a:pt x="15246" y="16717"/>
                    <a:pt x="15280" y="16769"/>
                    <a:pt x="15332" y="16825"/>
                  </a:cubicBezTo>
                  <a:cubicBezTo>
                    <a:pt x="15338" y="16832"/>
                    <a:pt x="15338" y="16832"/>
                    <a:pt x="15343" y="16837"/>
                  </a:cubicBezTo>
                  <a:cubicBezTo>
                    <a:pt x="15445" y="16962"/>
                    <a:pt x="15525" y="17105"/>
                    <a:pt x="15610" y="17247"/>
                  </a:cubicBezTo>
                  <a:cubicBezTo>
                    <a:pt x="15713" y="17417"/>
                    <a:pt x="15810" y="17593"/>
                    <a:pt x="15957" y="17729"/>
                  </a:cubicBezTo>
                  <a:cubicBezTo>
                    <a:pt x="16016" y="17782"/>
                    <a:pt x="16089" y="17808"/>
                    <a:pt x="16162" y="17808"/>
                  </a:cubicBezTo>
                  <a:cubicBezTo>
                    <a:pt x="16244" y="17808"/>
                    <a:pt x="16326" y="17775"/>
                    <a:pt x="16384" y="17712"/>
                  </a:cubicBezTo>
                  <a:cubicBezTo>
                    <a:pt x="16440" y="17650"/>
                    <a:pt x="16468" y="17575"/>
                    <a:pt x="16463" y="17496"/>
                  </a:cubicBezTo>
                  <a:lnTo>
                    <a:pt x="16452" y="17417"/>
                  </a:lnTo>
                  <a:cubicBezTo>
                    <a:pt x="16434" y="17365"/>
                    <a:pt x="16406" y="17320"/>
                    <a:pt x="16366" y="17286"/>
                  </a:cubicBezTo>
                  <a:cubicBezTo>
                    <a:pt x="16321" y="17234"/>
                    <a:pt x="16275" y="17184"/>
                    <a:pt x="16235" y="17132"/>
                  </a:cubicBezTo>
                  <a:cubicBezTo>
                    <a:pt x="16150" y="17030"/>
                    <a:pt x="16077" y="16927"/>
                    <a:pt x="16002" y="16820"/>
                  </a:cubicBezTo>
                  <a:cubicBezTo>
                    <a:pt x="15912" y="16683"/>
                    <a:pt x="15810" y="16552"/>
                    <a:pt x="15695" y="16428"/>
                  </a:cubicBezTo>
                  <a:cubicBezTo>
                    <a:pt x="15655" y="16376"/>
                    <a:pt x="15576" y="16355"/>
                    <a:pt x="15514" y="16355"/>
                  </a:cubicBezTo>
                  <a:close/>
                  <a:moveTo>
                    <a:pt x="7911" y="18320"/>
                  </a:moveTo>
                  <a:cubicBezTo>
                    <a:pt x="7826" y="18320"/>
                    <a:pt x="7746" y="18366"/>
                    <a:pt x="7701" y="18445"/>
                  </a:cubicBezTo>
                  <a:cubicBezTo>
                    <a:pt x="7604" y="18610"/>
                    <a:pt x="7536" y="18797"/>
                    <a:pt x="7473" y="18985"/>
                  </a:cubicBezTo>
                  <a:cubicBezTo>
                    <a:pt x="7410" y="19178"/>
                    <a:pt x="7360" y="19377"/>
                    <a:pt x="7320" y="19576"/>
                  </a:cubicBezTo>
                  <a:cubicBezTo>
                    <a:pt x="7297" y="19701"/>
                    <a:pt x="7371" y="19820"/>
                    <a:pt x="7496" y="19849"/>
                  </a:cubicBezTo>
                  <a:cubicBezTo>
                    <a:pt x="7513" y="19853"/>
                    <a:pt x="7529" y="19854"/>
                    <a:pt x="7546" y="19854"/>
                  </a:cubicBezTo>
                  <a:cubicBezTo>
                    <a:pt x="7649" y="19854"/>
                    <a:pt x="7749" y="19781"/>
                    <a:pt x="7769" y="19678"/>
                  </a:cubicBezTo>
                  <a:cubicBezTo>
                    <a:pt x="7803" y="19519"/>
                    <a:pt x="7848" y="19360"/>
                    <a:pt x="7905" y="19206"/>
                  </a:cubicBezTo>
                  <a:lnTo>
                    <a:pt x="8008" y="18951"/>
                  </a:lnTo>
                  <a:cubicBezTo>
                    <a:pt x="8053" y="18837"/>
                    <a:pt x="8104" y="18724"/>
                    <a:pt x="8138" y="18605"/>
                  </a:cubicBezTo>
                  <a:cubicBezTo>
                    <a:pt x="8160" y="18503"/>
                    <a:pt x="8104" y="18393"/>
                    <a:pt x="8018" y="18343"/>
                  </a:cubicBezTo>
                  <a:cubicBezTo>
                    <a:pt x="7984" y="18325"/>
                    <a:pt x="7945" y="18320"/>
                    <a:pt x="7911" y="1832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 name="TextBox 21">
            <a:extLst>
              <a:ext uri="{FF2B5EF4-FFF2-40B4-BE49-F238E27FC236}">
                <a16:creationId xmlns:a16="http://schemas.microsoft.com/office/drawing/2014/main" id="{91F1014E-4C68-EDEF-6148-602B02DDE58E}"/>
              </a:ext>
            </a:extLst>
          </p:cNvPr>
          <p:cNvSpPr txBox="1"/>
          <p:nvPr/>
        </p:nvSpPr>
        <p:spPr>
          <a:xfrm>
            <a:off x="3499945" y="1611550"/>
            <a:ext cx="6491547" cy="2034275"/>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96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2. </a:t>
            </a:r>
            <a:r>
              <a:rPr kumimoji="0" lang="en-US" sz="9600" b="1" i="0" u="none" strike="noStrike" kern="1200" cap="none" spc="0" normalizeH="0" baseline="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Tìm</a:t>
            </a:r>
            <a:r>
              <a:rPr kumimoji="0" lang="en-US" sz="9600" b="1" i="0" u="none" strike="noStrike" kern="1200" cap="none" spc="0" normalizeH="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ý</a:t>
            </a:r>
            <a:endParaRPr kumimoji="0" lang="vi-VN" sz="96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07561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3" name="Rectangle: Rounded Corners 322">
            <a:extLst>
              <a:ext uri="{FF2B5EF4-FFF2-40B4-BE49-F238E27FC236}">
                <a16:creationId xmlns:a16="http://schemas.microsoft.com/office/drawing/2014/main" id="{67E5C3FA-7051-38AD-7F19-2ED912C9FE9E}"/>
              </a:ext>
            </a:extLst>
          </p:cNvPr>
          <p:cNvSpPr/>
          <p:nvPr/>
        </p:nvSpPr>
        <p:spPr>
          <a:xfrm>
            <a:off x="453512" y="255914"/>
            <a:ext cx="11330152" cy="6602085"/>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C4A9410B-B467-CE21-D055-5B85A69827B4}"/>
              </a:ext>
            </a:extLst>
          </p:cNvPr>
          <p:cNvSpPr/>
          <p:nvPr/>
        </p:nvSpPr>
        <p:spPr>
          <a:xfrm>
            <a:off x="791110" y="729465"/>
            <a:ext cx="2106202" cy="9144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rPr>
              <a:t>Mở</a:t>
            </a:r>
            <a:r>
              <a:rPr lang="en-US" sz="4000" b="1" dirty="0">
                <a:solidFill>
                  <a:srgbClr val="002060"/>
                </a:solidFill>
              </a:rPr>
              <a:t> </a:t>
            </a:r>
            <a:r>
              <a:rPr lang="en-US" sz="4000" b="1" dirty="0" err="1">
                <a:solidFill>
                  <a:srgbClr val="002060"/>
                </a:solidFill>
              </a:rPr>
              <a:t>đầu</a:t>
            </a:r>
            <a:endParaRPr lang="en-US" sz="4000" b="1" dirty="0">
              <a:solidFill>
                <a:srgbClr val="002060"/>
              </a:solidFill>
            </a:endParaRPr>
          </a:p>
        </p:txBody>
      </p:sp>
      <p:sp>
        <p:nvSpPr>
          <p:cNvPr id="3" name="Arrow: Right 2">
            <a:extLst>
              <a:ext uri="{FF2B5EF4-FFF2-40B4-BE49-F238E27FC236}">
                <a16:creationId xmlns:a16="http://schemas.microsoft.com/office/drawing/2014/main" id="{A342ED8A-3C32-18B9-7FFB-43B6D8C6B99F}"/>
              </a:ext>
            </a:extLst>
          </p:cNvPr>
          <p:cNvSpPr/>
          <p:nvPr/>
        </p:nvSpPr>
        <p:spPr>
          <a:xfrm>
            <a:off x="2876764" y="976045"/>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9DD69DC-D280-2320-3F4B-641B18A1652E}"/>
              </a:ext>
            </a:extLst>
          </p:cNvPr>
          <p:cNvSpPr/>
          <p:nvPr/>
        </p:nvSpPr>
        <p:spPr>
          <a:xfrm>
            <a:off x="3657599" y="503434"/>
            <a:ext cx="7489861" cy="1366463"/>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Arial" panose="020B0604020202020204" pitchFamily="34" charset="0"/>
              <a:buChar char="•"/>
            </a:pPr>
            <a:r>
              <a:rPr lang="en-US" sz="2800" b="1" dirty="0" err="1">
                <a:solidFill>
                  <a:srgbClr val="002060"/>
                </a:solidFill>
              </a:rPr>
              <a:t>Giới</a:t>
            </a:r>
            <a:r>
              <a:rPr lang="en-US" sz="2800" b="1" dirty="0">
                <a:solidFill>
                  <a:srgbClr val="002060"/>
                </a:solidFill>
              </a:rPr>
              <a:t> </a:t>
            </a:r>
            <a:r>
              <a:rPr lang="en-US" sz="2800" b="1" dirty="0" err="1">
                <a:solidFill>
                  <a:srgbClr val="002060"/>
                </a:solidFill>
              </a:rPr>
              <a:t>thiệu</a:t>
            </a:r>
            <a:r>
              <a:rPr lang="en-US" sz="2800" b="1" dirty="0">
                <a:solidFill>
                  <a:srgbClr val="002060"/>
                </a:solidFill>
              </a:rPr>
              <a:t> </a:t>
            </a:r>
            <a:r>
              <a:rPr lang="en-US" sz="2800" b="1" dirty="0" err="1">
                <a:solidFill>
                  <a:srgbClr val="002060"/>
                </a:solidFill>
              </a:rPr>
              <a:t>nhân</a:t>
            </a:r>
            <a:r>
              <a:rPr lang="en-US" sz="2800" b="1" dirty="0">
                <a:solidFill>
                  <a:srgbClr val="002060"/>
                </a:solidFill>
              </a:rPr>
              <a:t> </a:t>
            </a:r>
            <a:r>
              <a:rPr lang="en-US" sz="2800" b="1" dirty="0" err="1">
                <a:solidFill>
                  <a:srgbClr val="002060"/>
                </a:solidFill>
              </a:rPr>
              <a:t>vật</a:t>
            </a:r>
            <a:r>
              <a:rPr lang="en-US" sz="2800" b="1" dirty="0">
                <a:solidFill>
                  <a:srgbClr val="002060"/>
                </a:solidFill>
              </a:rPr>
              <a:t> (</a:t>
            </a:r>
            <a:r>
              <a:rPr lang="en-US" sz="2800" b="1" dirty="0" err="1">
                <a:solidFill>
                  <a:srgbClr val="002060"/>
                </a:solidFill>
              </a:rPr>
              <a:t>trong</a:t>
            </a:r>
            <a:r>
              <a:rPr lang="en-US" sz="2800" b="1" dirty="0">
                <a:solidFill>
                  <a:srgbClr val="002060"/>
                </a:solidFill>
              </a:rPr>
              <a:t> </a:t>
            </a:r>
            <a:r>
              <a:rPr lang="en-US" sz="2800" b="1" dirty="0" err="1">
                <a:solidFill>
                  <a:srgbClr val="002060"/>
                </a:solidFill>
              </a:rPr>
              <a:t>câu</a:t>
            </a:r>
            <a:r>
              <a:rPr lang="en-US" sz="2800" b="1" dirty="0">
                <a:solidFill>
                  <a:srgbClr val="002060"/>
                </a:solidFill>
              </a:rPr>
              <a:t> </a:t>
            </a:r>
            <a:r>
              <a:rPr lang="en-US" sz="2800" b="1" dirty="0" err="1">
                <a:solidFill>
                  <a:srgbClr val="002060"/>
                </a:solidFill>
              </a:rPr>
              <a:t>chuyện</a:t>
            </a:r>
            <a:r>
              <a:rPr lang="en-US" sz="2800" b="1" dirty="0">
                <a:solidFill>
                  <a:srgbClr val="002060"/>
                </a:solidFill>
              </a:rPr>
              <a:t> </a:t>
            </a:r>
            <a:r>
              <a:rPr lang="en-US" sz="2800" b="1" dirty="0" err="1">
                <a:solidFill>
                  <a:srgbClr val="002060"/>
                </a:solidFill>
              </a:rPr>
              <a:t>hoặc</a:t>
            </a:r>
            <a:r>
              <a:rPr lang="en-US" sz="2800" b="1" dirty="0">
                <a:solidFill>
                  <a:srgbClr val="002060"/>
                </a:solidFill>
              </a:rPr>
              <a:t> </a:t>
            </a:r>
            <a:r>
              <a:rPr lang="en-US" sz="2800" b="1" dirty="0" err="1">
                <a:solidFill>
                  <a:srgbClr val="002060"/>
                </a:solidFill>
              </a:rPr>
              <a:t>bài</a:t>
            </a:r>
            <a:r>
              <a:rPr lang="en-US" sz="2800" b="1" dirty="0">
                <a:solidFill>
                  <a:srgbClr val="002060"/>
                </a:solidFill>
              </a:rPr>
              <a:t> </a:t>
            </a:r>
            <a:r>
              <a:rPr lang="en-US" sz="2800" b="1" dirty="0" err="1">
                <a:solidFill>
                  <a:srgbClr val="002060"/>
                </a:solidFill>
              </a:rPr>
              <a:t>thơ</a:t>
            </a:r>
            <a:r>
              <a:rPr lang="en-US" sz="2800" b="1" dirty="0">
                <a:solidFill>
                  <a:srgbClr val="002060"/>
                </a:solidFill>
              </a:rPr>
              <a:t> </a:t>
            </a:r>
            <a:r>
              <a:rPr lang="en-US" sz="2800" b="1" dirty="0" err="1">
                <a:solidFill>
                  <a:srgbClr val="002060"/>
                </a:solidFill>
              </a:rPr>
              <a:t>mà</a:t>
            </a:r>
            <a:r>
              <a:rPr lang="en-US" sz="2800" b="1" dirty="0">
                <a:solidFill>
                  <a:srgbClr val="002060"/>
                </a:solidFill>
              </a:rPr>
              <a:t> </a:t>
            </a:r>
            <a:r>
              <a:rPr lang="en-US" sz="2800" b="1" dirty="0" err="1">
                <a:solidFill>
                  <a:srgbClr val="002060"/>
                </a:solidFill>
              </a:rPr>
              <a:t>em</a:t>
            </a:r>
            <a:r>
              <a:rPr lang="en-US" sz="2800" b="1" dirty="0">
                <a:solidFill>
                  <a:srgbClr val="002060"/>
                </a:solidFill>
              </a:rPr>
              <a:t> </a:t>
            </a:r>
            <a:r>
              <a:rPr lang="en-US" sz="2800" b="1" dirty="0" err="1">
                <a:solidFill>
                  <a:srgbClr val="002060"/>
                </a:solidFill>
              </a:rPr>
              <a:t>đã</a:t>
            </a:r>
            <a:r>
              <a:rPr lang="en-US" sz="2800" b="1" dirty="0">
                <a:solidFill>
                  <a:srgbClr val="002060"/>
                </a:solidFill>
              </a:rPr>
              <a:t> </a:t>
            </a:r>
            <a:r>
              <a:rPr lang="en-US" sz="2800" b="1" dirty="0" err="1">
                <a:solidFill>
                  <a:srgbClr val="002060"/>
                </a:solidFill>
              </a:rPr>
              <a:t>đọc</a:t>
            </a:r>
            <a:r>
              <a:rPr lang="en-US" sz="2800" b="1" dirty="0">
                <a:solidFill>
                  <a:srgbClr val="002060"/>
                </a:solidFill>
              </a:rPr>
              <a:t>, </a:t>
            </a:r>
            <a:r>
              <a:rPr lang="en-US" sz="2800" b="1" dirty="0" err="1">
                <a:solidFill>
                  <a:srgbClr val="002060"/>
                </a:solidFill>
              </a:rPr>
              <a:t>đã</a:t>
            </a:r>
            <a:r>
              <a:rPr lang="en-US" sz="2800" b="1" dirty="0">
                <a:solidFill>
                  <a:srgbClr val="002060"/>
                </a:solidFill>
              </a:rPr>
              <a:t> </a:t>
            </a:r>
            <a:r>
              <a:rPr lang="en-US" sz="2800" b="1" dirty="0" err="1">
                <a:solidFill>
                  <a:srgbClr val="002060"/>
                </a:solidFill>
              </a:rPr>
              <a:t>nghe</a:t>
            </a:r>
            <a:r>
              <a:rPr lang="en-US" sz="2800" b="1" dirty="0">
                <a:solidFill>
                  <a:srgbClr val="002060"/>
                </a:solidFill>
              </a:rPr>
              <a:t>.</a:t>
            </a:r>
          </a:p>
          <a:p>
            <a:pPr marL="457200" indent="-457200" algn="just">
              <a:buFont typeface="Arial" panose="020B0604020202020204" pitchFamily="34" charset="0"/>
              <a:buChar char="•"/>
            </a:pPr>
            <a:r>
              <a:rPr lang="en-US" sz="2800" b="1" dirty="0" err="1">
                <a:solidFill>
                  <a:srgbClr val="002060"/>
                </a:solidFill>
              </a:rPr>
              <a:t>Nêu</a:t>
            </a:r>
            <a:r>
              <a:rPr lang="en-US" sz="2800" b="1" dirty="0">
                <a:solidFill>
                  <a:srgbClr val="002060"/>
                </a:solidFill>
              </a:rPr>
              <a:t> ý </a:t>
            </a:r>
            <a:r>
              <a:rPr lang="en-US" sz="2800" b="1" dirty="0" err="1">
                <a:solidFill>
                  <a:srgbClr val="002060"/>
                </a:solidFill>
              </a:rPr>
              <a:t>kiến</a:t>
            </a:r>
            <a:r>
              <a:rPr lang="en-US" sz="2800" b="1" dirty="0">
                <a:solidFill>
                  <a:srgbClr val="002060"/>
                </a:solidFill>
              </a:rPr>
              <a:t> </a:t>
            </a:r>
            <a:r>
              <a:rPr lang="en-US" sz="2800" b="1" dirty="0" err="1">
                <a:solidFill>
                  <a:srgbClr val="002060"/>
                </a:solidFill>
              </a:rPr>
              <a:t>khái</a:t>
            </a:r>
            <a:r>
              <a:rPr lang="en-US" sz="2800" b="1" dirty="0">
                <a:solidFill>
                  <a:srgbClr val="002060"/>
                </a:solidFill>
              </a:rPr>
              <a:t> </a:t>
            </a:r>
            <a:r>
              <a:rPr lang="en-US" sz="2800" b="1" dirty="0" err="1">
                <a:solidFill>
                  <a:srgbClr val="002060"/>
                </a:solidFill>
              </a:rPr>
              <a:t>quát</a:t>
            </a:r>
            <a:r>
              <a:rPr lang="en-US" sz="2800" b="1" dirty="0">
                <a:solidFill>
                  <a:srgbClr val="002060"/>
                </a:solidFill>
              </a:rPr>
              <a:t> </a:t>
            </a:r>
            <a:r>
              <a:rPr lang="en-US" sz="2800" b="1" dirty="0" err="1">
                <a:solidFill>
                  <a:srgbClr val="002060"/>
                </a:solidFill>
              </a:rPr>
              <a:t>về</a:t>
            </a:r>
            <a:r>
              <a:rPr lang="en-US" sz="2800" b="1" dirty="0">
                <a:solidFill>
                  <a:srgbClr val="002060"/>
                </a:solidFill>
              </a:rPr>
              <a:t> </a:t>
            </a:r>
            <a:r>
              <a:rPr lang="en-US" sz="2800" b="1" dirty="0" err="1">
                <a:solidFill>
                  <a:srgbClr val="002060"/>
                </a:solidFill>
              </a:rPr>
              <a:t>nhân</a:t>
            </a:r>
            <a:r>
              <a:rPr lang="en-US" sz="2800" b="1" dirty="0">
                <a:solidFill>
                  <a:srgbClr val="002060"/>
                </a:solidFill>
              </a:rPr>
              <a:t> </a:t>
            </a:r>
            <a:r>
              <a:rPr lang="en-US" sz="2800" b="1" dirty="0" err="1">
                <a:solidFill>
                  <a:srgbClr val="002060"/>
                </a:solidFill>
              </a:rPr>
              <a:t>vật</a:t>
            </a:r>
            <a:r>
              <a:rPr lang="en-US" sz="2800" b="1" dirty="0">
                <a:solidFill>
                  <a:srgbClr val="002060"/>
                </a:solidFill>
              </a:rPr>
              <a:t>.</a:t>
            </a:r>
          </a:p>
        </p:txBody>
      </p:sp>
      <p:sp>
        <p:nvSpPr>
          <p:cNvPr id="5" name="Rectangle 4">
            <a:extLst>
              <a:ext uri="{FF2B5EF4-FFF2-40B4-BE49-F238E27FC236}">
                <a16:creationId xmlns:a16="http://schemas.microsoft.com/office/drawing/2014/main" id="{35ABEA81-4CA8-49A9-0813-BD20C1FAB65C}"/>
              </a:ext>
            </a:extLst>
          </p:cNvPr>
          <p:cNvSpPr/>
          <p:nvPr/>
        </p:nvSpPr>
        <p:spPr>
          <a:xfrm>
            <a:off x="821932" y="2661007"/>
            <a:ext cx="2106202" cy="9144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Triển</a:t>
            </a:r>
            <a:r>
              <a:rPr lang="en-US" sz="3600" b="1" dirty="0">
                <a:solidFill>
                  <a:srgbClr val="002060"/>
                </a:solidFill>
              </a:rPr>
              <a:t> </a:t>
            </a:r>
            <a:r>
              <a:rPr lang="en-US" sz="3600" b="1" dirty="0" err="1">
                <a:solidFill>
                  <a:srgbClr val="002060"/>
                </a:solidFill>
              </a:rPr>
              <a:t>khai</a:t>
            </a:r>
            <a:endParaRPr lang="en-US" sz="3600" b="1" dirty="0">
              <a:solidFill>
                <a:srgbClr val="002060"/>
              </a:solidFill>
            </a:endParaRPr>
          </a:p>
        </p:txBody>
      </p:sp>
      <p:sp>
        <p:nvSpPr>
          <p:cNvPr id="7" name="Arrow: Right 6">
            <a:extLst>
              <a:ext uri="{FF2B5EF4-FFF2-40B4-BE49-F238E27FC236}">
                <a16:creationId xmlns:a16="http://schemas.microsoft.com/office/drawing/2014/main" id="{57590D2F-256A-A7A7-C86D-2BBAA94C9F74}"/>
              </a:ext>
            </a:extLst>
          </p:cNvPr>
          <p:cNvSpPr/>
          <p:nvPr/>
        </p:nvSpPr>
        <p:spPr>
          <a:xfrm>
            <a:off x="2907586" y="2907587"/>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0497B1A-9DBE-C477-2B82-246893A97B38}"/>
              </a:ext>
            </a:extLst>
          </p:cNvPr>
          <p:cNvSpPr/>
          <p:nvPr/>
        </p:nvSpPr>
        <p:spPr>
          <a:xfrm>
            <a:off x="3616502" y="2126750"/>
            <a:ext cx="7489861" cy="2887039"/>
          </a:xfrm>
          <a:prstGeom prst="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marL="457200" indent="-457200" algn="just">
              <a:buFont typeface="Arial" panose="020B0604020202020204" pitchFamily="34" charset="0"/>
              <a:buChar char="•"/>
            </a:pPr>
            <a:r>
              <a:rPr lang="vi-VN" sz="2000" b="1" dirty="0">
                <a:solidFill>
                  <a:srgbClr val="002060"/>
                </a:solidFill>
                <a:latin typeface="Calibri" panose="020F0502020204030204" pitchFamily="34" charset="0"/>
                <a:cs typeface="Calibri" panose="020F0502020204030204" pitchFamily="34" charset="0"/>
              </a:rPr>
              <a:t>Nêu những điều em ấn tượng về nhân vật (ví dụ: sự kiên nhẫn, sáng tạo của Ma-ri-a; lòng vị tha, nhân hậu của người nhạc sĩ; đức hi sinh và tình yêu thương con cháu của người bà; vẻ ngây thơ, háo hức trước cuộc sống mới của chú gà con;...).</a:t>
            </a:r>
          </a:p>
          <a:p>
            <a:pPr marL="457200" indent="-457200" algn="just">
              <a:buFont typeface="Arial" panose="020B0604020202020204" pitchFamily="34" charset="0"/>
              <a:buChar char="•"/>
            </a:pPr>
            <a:r>
              <a:rPr lang="vi-VN" sz="2000" b="1" dirty="0">
                <a:solidFill>
                  <a:srgbClr val="002060"/>
                </a:solidFill>
                <a:latin typeface="Calibri" panose="020F0502020204030204" pitchFamily="34" charset="0"/>
                <a:cs typeface="Calibri" panose="020F0502020204030204" pitchFamily="34" charset="0"/>
              </a:rPr>
              <a:t>Nêu cảm xúc của em về nhân vật: thích thú, yêu quý, trân trọng, ngưỡng mộ, cảm phục,</a:t>
            </a:r>
          </a:p>
          <a:p>
            <a:pPr marL="457200" indent="-457200" algn="just">
              <a:buFont typeface="Arial" panose="020B0604020202020204" pitchFamily="34" charset="0"/>
              <a:buChar char="•"/>
            </a:pPr>
            <a:r>
              <a:rPr lang="vi-VN" sz="2000" b="1" dirty="0">
                <a:solidFill>
                  <a:srgbClr val="002060"/>
                </a:solidFill>
                <a:latin typeface="Calibri" panose="020F0502020204030204" pitchFamily="34" charset="0"/>
                <a:cs typeface="Calibri" panose="020F0502020204030204" pitchFamily="34" charset="0"/>
              </a:rPr>
              <a:t>Thể hiện tình cảm đối với nhân vật bằng một số cách: đọc bài thơ, câu chuyện nhiều lần; chia sẻ suy nghĩ, cảm xúc của mình với người thân về nhân vật;...</a:t>
            </a:r>
          </a:p>
        </p:txBody>
      </p:sp>
      <p:sp>
        <p:nvSpPr>
          <p:cNvPr id="9" name="Rectangle 8">
            <a:extLst>
              <a:ext uri="{FF2B5EF4-FFF2-40B4-BE49-F238E27FC236}">
                <a16:creationId xmlns:a16="http://schemas.microsoft.com/office/drawing/2014/main" id="{B4CEDC4F-7EEF-8AAA-2836-320545B7E4BF}"/>
              </a:ext>
            </a:extLst>
          </p:cNvPr>
          <p:cNvSpPr/>
          <p:nvPr/>
        </p:nvSpPr>
        <p:spPr>
          <a:xfrm>
            <a:off x="760288" y="5476125"/>
            <a:ext cx="2106202" cy="9144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rPr>
              <a:t>Kết</a:t>
            </a:r>
            <a:r>
              <a:rPr lang="en-US" sz="4000" b="1" dirty="0">
                <a:solidFill>
                  <a:srgbClr val="002060"/>
                </a:solidFill>
              </a:rPr>
              <a:t> </a:t>
            </a:r>
            <a:r>
              <a:rPr lang="en-US" sz="4000" b="1" dirty="0" err="1">
                <a:solidFill>
                  <a:srgbClr val="002060"/>
                </a:solidFill>
              </a:rPr>
              <a:t>thúc</a:t>
            </a:r>
            <a:endParaRPr lang="en-US" sz="4000" b="1" dirty="0">
              <a:solidFill>
                <a:srgbClr val="002060"/>
              </a:solidFill>
            </a:endParaRPr>
          </a:p>
        </p:txBody>
      </p:sp>
      <p:sp>
        <p:nvSpPr>
          <p:cNvPr id="10" name="Arrow: Right 9">
            <a:extLst>
              <a:ext uri="{FF2B5EF4-FFF2-40B4-BE49-F238E27FC236}">
                <a16:creationId xmlns:a16="http://schemas.microsoft.com/office/drawing/2014/main" id="{F2D13557-B11B-B50F-C915-C68DA86666D6}"/>
              </a:ext>
            </a:extLst>
          </p:cNvPr>
          <p:cNvSpPr/>
          <p:nvPr/>
        </p:nvSpPr>
        <p:spPr>
          <a:xfrm>
            <a:off x="2845942" y="5722705"/>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1C7FE51-B203-D3A0-EE97-9BF41E89435D}"/>
              </a:ext>
            </a:extLst>
          </p:cNvPr>
          <p:cNvSpPr/>
          <p:nvPr/>
        </p:nvSpPr>
        <p:spPr>
          <a:xfrm>
            <a:off x="3626777" y="5250094"/>
            <a:ext cx="7489861" cy="1366463"/>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Arial" panose="020B0604020202020204" pitchFamily="34" charset="0"/>
              <a:buChar char="•"/>
            </a:pPr>
            <a:r>
              <a:rPr lang="en-US" sz="3000" b="1" dirty="0" err="1">
                <a:solidFill>
                  <a:srgbClr val="002060"/>
                </a:solidFill>
              </a:rPr>
              <a:t>Đánh</a:t>
            </a:r>
            <a:r>
              <a:rPr lang="en-US" sz="3000" b="1" dirty="0">
                <a:solidFill>
                  <a:srgbClr val="002060"/>
                </a:solidFill>
              </a:rPr>
              <a:t> </a:t>
            </a:r>
            <a:r>
              <a:rPr lang="en-US" sz="3000" b="1" dirty="0" err="1">
                <a:solidFill>
                  <a:srgbClr val="002060"/>
                </a:solidFill>
              </a:rPr>
              <a:t>giá</a:t>
            </a:r>
            <a:r>
              <a:rPr lang="en-US" sz="3000" b="1" dirty="0">
                <a:solidFill>
                  <a:srgbClr val="002060"/>
                </a:solidFill>
              </a:rPr>
              <a:t> </a:t>
            </a:r>
            <a:r>
              <a:rPr lang="en-US" sz="3000" b="1" dirty="0" err="1">
                <a:solidFill>
                  <a:srgbClr val="002060"/>
                </a:solidFill>
              </a:rPr>
              <a:t>về</a:t>
            </a:r>
            <a:r>
              <a:rPr lang="en-US" sz="3000" b="1" dirty="0">
                <a:solidFill>
                  <a:srgbClr val="002060"/>
                </a:solidFill>
              </a:rPr>
              <a:t> </a:t>
            </a:r>
            <a:r>
              <a:rPr lang="en-US" sz="3000" b="1" dirty="0" err="1">
                <a:solidFill>
                  <a:srgbClr val="002060"/>
                </a:solidFill>
              </a:rPr>
              <a:t>nhân</a:t>
            </a:r>
            <a:r>
              <a:rPr lang="en-US" sz="3000" b="1" dirty="0">
                <a:solidFill>
                  <a:srgbClr val="002060"/>
                </a:solidFill>
              </a:rPr>
              <a:t> </a:t>
            </a:r>
            <a:r>
              <a:rPr lang="en-US" sz="3000" b="1" dirty="0" err="1">
                <a:solidFill>
                  <a:srgbClr val="002060"/>
                </a:solidFill>
              </a:rPr>
              <a:t>vật</a:t>
            </a:r>
            <a:r>
              <a:rPr lang="en-US" sz="3000" b="1" dirty="0">
                <a:solidFill>
                  <a:srgbClr val="002060"/>
                </a:solidFill>
              </a:rPr>
              <a:t> </a:t>
            </a:r>
            <a:r>
              <a:rPr lang="en-US" sz="3000" b="1" dirty="0" err="1">
                <a:solidFill>
                  <a:srgbClr val="002060"/>
                </a:solidFill>
              </a:rPr>
              <a:t>và</a:t>
            </a:r>
            <a:r>
              <a:rPr lang="en-US" sz="3000" b="1" dirty="0">
                <a:solidFill>
                  <a:srgbClr val="002060"/>
                </a:solidFill>
              </a:rPr>
              <a:t> </a:t>
            </a:r>
            <a:r>
              <a:rPr lang="en-US" sz="3000" b="1" dirty="0" err="1">
                <a:solidFill>
                  <a:srgbClr val="002060"/>
                </a:solidFill>
              </a:rPr>
              <a:t>khẳng</a:t>
            </a:r>
            <a:r>
              <a:rPr lang="en-US" sz="3000" b="1" dirty="0">
                <a:solidFill>
                  <a:srgbClr val="002060"/>
                </a:solidFill>
              </a:rPr>
              <a:t> </a:t>
            </a:r>
            <a:r>
              <a:rPr lang="en-US" sz="3000" b="1" dirty="0" err="1">
                <a:solidFill>
                  <a:srgbClr val="002060"/>
                </a:solidFill>
              </a:rPr>
              <a:t>định</a:t>
            </a:r>
            <a:r>
              <a:rPr lang="en-US" sz="3000" b="1" dirty="0">
                <a:solidFill>
                  <a:srgbClr val="002060"/>
                </a:solidFill>
              </a:rPr>
              <a:t> </a:t>
            </a:r>
            <a:r>
              <a:rPr lang="en-US" sz="3000" b="1" dirty="0" err="1">
                <a:solidFill>
                  <a:srgbClr val="002060"/>
                </a:solidFill>
              </a:rPr>
              <a:t>lại</a:t>
            </a:r>
            <a:r>
              <a:rPr lang="en-US" sz="3000" b="1" dirty="0">
                <a:solidFill>
                  <a:srgbClr val="002060"/>
                </a:solidFill>
              </a:rPr>
              <a:t> </a:t>
            </a:r>
            <a:r>
              <a:rPr lang="en-US" sz="3000" b="1" dirty="0" err="1">
                <a:solidFill>
                  <a:srgbClr val="002060"/>
                </a:solidFill>
              </a:rPr>
              <a:t>tình</a:t>
            </a:r>
            <a:r>
              <a:rPr lang="en-US" sz="3000" b="1" dirty="0">
                <a:solidFill>
                  <a:srgbClr val="002060"/>
                </a:solidFill>
              </a:rPr>
              <a:t> </a:t>
            </a:r>
            <a:r>
              <a:rPr lang="en-US" sz="3000" b="1" dirty="0" err="1">
                <a:solidFill>
                  <a:srgbClr val="002060"/>
                </a:solidFill>
              </a:rPr>
              <a:t>cảm</a:t>
            </a:r>
            <a:r>
              <a:rPr lang="en-US" sz="3000" b="1" dirty="0">
                <a:solidFill>
                  <a:srgbClr val="002060"/>
                </a:solidFill>
              </a:rPr>
              <a:t>, </a:t>
            </a:r>
            <a:r>
              <a:rPr lang="en-US" sz="3000" b="1" dirty="0" err="1">
                <a:solidFill>
                  <a:srgbClr val="002060"/>
                </a:solidFill>
              </a:rPr>
              <a:t>cảm</a:t>
            </a:r>
            <a:r>
              <a:rPr lang="en-US" sz="3000" b="1" dirty="0">
                <a:solidFill>
                  <a:srgbClr val="002060"/>
                </a:solidFill>
              </a:rPr>
              <a:t> </a:t>
            </a:r>
            <a:r>
              <a:rPr lang="en-US" sz="3000" b="1" dirty="0" err="1">
                <a:solidFill>
                  <a:srgbClr val="002060"/>
                </a:solidFill>
              </a:rPr>
              <a:t>xúc</a:t>
            </a:r>
            <a:r>
              <a:rPr lang="en-US" sz="3000" b="1" dirty="0">
                <a:solidFill>
                  <a:srgbClr val="002060"/>
                </a:solidFill>
              </a:rPr>
              <a:t> </a:t>
            </a:r>
            <a:r>
              <a:rPr lang="en-US" sz="3000" b="1" dirty="0" err="1">
                <a:solidFill>
                  <a:srgbClr val="002060"/>
                </a:solidFill>
              </a:rPr>
              <a:t>của</a:t>
            </a:r>
            <a:r>
              <a:rPr lang="en-US" sz="3000" b="1" dirty="0">
                <a:solidFill>
                  <a:srgbClr val="002060"/>
                </a:solidFill>
              </a:rPr>
              <a:t> </a:t>
            </a:r>
            <a:r>
              <a:rPr lang="en-US" sz="3000" b="1" dirty="0" err="1">
                <a:solidFill>
                  <a:srgbClr val="002060"/>
                </a:solidFill>
              </a:rPr>
              <a:t>em</a:t>
            </a:r>
            <a:r>
              <a:rPr lang="en-US" sz="3000" b="1" dirty="0">
                <a:solidFill>
                  <a:srgbClr val="002060"/>
                </a:solidFill>
              </a:rPr>
              <a:t> </a:t>
            </a:r>
            <a:r>
              <a:rPr lang="en-US" sz="3000" b="1" dirty="0" err="1">
                <a:solidFill>
                  <a:srgbClr val="002060"/>
                </a:solidFill>
              </a:rPr>
              <a:t>với</a:t>
            </a:r>
            <a:r>
              <a:rPr lang="en-US" sz="3000" b="1" dirty="0">
                <a:solidFill>
                  <a:srgbClr val="002060"/>
                </a:solidFill>
              </a:rPr>
              <a:t> </a:t>
            </a:r>
            <a:r>
              <a:rPr lang="en-US" sz="3000" b="1" dirty="0" err="1">
                <a:solidFill>
                  <a:srgbClr val="002060"/>
                </a:solidFill>
              </a:rPr>
              <a:t>nhân</a:t>
            </a:r>
            <a:r>
              <a:rPr lang="en-US" sz="3000" b="1" dirty="0">
                <a:solidFill>
                  <a:srgbClr val="002060"/>
                </a:solidFill>
              </a:rPr>
              <a:t> </a:t>
            </a:r>
            <a:r>
              <a:rPr lang="en-US" sz="3000" b="1" dirty="0" err="1">
                <a:solidFill>
                  <a:srgbClr val="002060"/>
                </a:solidFill>
              </a:rPr>
              <a:t>vật</a:t>
            </a:r>
            <a:r>
              <a:rPr lang="en-US" sz="3000" b="1" dirty="0">
                <a:solidFill>
                  <a:srgbClr val="002060"/>
                </a:solidFill>
              </a:rPr>
              <a:t> </a:t>
            </a:r>
            <a:r>
              <a:rPr lang="en-US" sz="3000" b="1" dirty="0" err="1">
                <a:solidFill>
                  <a:srgbClr val="002060"/>
                </a:solidFill>
              </a:rPr>
              <a:t>đó</a:t>
            </a:r>
            <a:r>
              <a:rPr lang="en-US" sz="3000" b="1" dirty="0">
                <a:solidFill>
                  <a:srgbClr val="002060"/>
                </a:solidFill>
              </a:rPr>
              <a:t>.</a:t>
            </a:r>
          </a:p>
        </p:txBody>
      </p:sp>
    </p:spTree>
    <p:extLst>
      <p:ext uri="{BB962C8B-B14F-4D97-AF65-F5344CB8AC3E}">
        <p14:creationId xmlns:p14="http://schemas.microsoft.com/office/powerpoint/2010/main" val="299400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Effect transition="in" filter="wipe(down)">
                                      <p:cBhvr>
                                        <p:cTn id="17" dur="500"/>
                                        <p:tgtEl>
                                          <p:spTgt spid="4">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down)">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bg/>
                                          </p:spTgt>
                                        </p:tgtEl>
                                        <p:attrNameLst>
                                          <p:attrName>style.visibility</p:attrName>
                                        </p:attrNameLst>
                                      </p:cBhvr>
                                      <p:to>
                                        <p:strVal val="visible"/>
                                      </p:to>
                                    </p:set>
                                    <p:animEffect transition="in" filter="wipe(down)">
                                      <p:cBhvr>
                                        <p:cTn id="42" dur="500"/>
                                        <p:tgtEl>
                                          <p:spTgt spid="8">
                                            <p:bg/>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wipe(down)">
                                      <p:cBhvr>
                                        <p:cTn id="47" dur="500"/>
                                        <p:tgtEl>
                                          <p:spTgt spid="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
                                            <p:txEl>
                                              <p:pRg st="1" end="1"/>
                                            </p:txEl>
                                          </p:spTgt>
                                        </p:tgtEl>
                                        <p:attrNameLst>
                                          <p:attrName>style.visibility</p:attrName>
                                        </p:attrNameLst>
                                      </p:cBhvr>
                                      <p:to>
                                        <p:strVal val="visible"/>
                                      </p:to>
                                    </p:set>
                                    <p:animEffect transition="in" filter="wipe(down)">
                                      <p:cBhvr>
                                        <p:cTn id="52" dur="500"/>
                                        <p:tgtEl>
                                          <p:spTgt spid="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8">
                                            <p:txEl>
                                              <p:pRg st="2" end="2"/>
                                            </p:txEl>
                                          </p:spTgt>
                                        </p:tgtEl>
                                        <p:attrNameLst>
                                          <p:attrName>style.visibility</p:attrName>
                                        </p:attrNameLst>
                                      </p:cBhvr>
                                      <p:to>
                                        <p:strVal val="visible"/>
                                      </p:to>
                                    </p:set>
                                    <p:animEffect transition="in" filter="wipe(down)">
                                      <p:cBhvr>
                                        <p:cTn id="57" dur="500"/>
                                        <p:tgtEl>
                                          <p:spTgt spid="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wipe(down)">
                                      <p:cBhvr>
                                        <p:cTn id="67" dur="500"/>
                                        <p:tgtEl>
                                          <p:spTgt spid="1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1">
                                            <p:bg/>
                                          </p:spTgt>
                                        </p:tgtEl>
                                        <p:attrNameLst>
                                          <p:attrName>style.visibility</p:attrName>
                                        </p:attrNameLst>
                                      </p:cBhvr>
                                      <p:to>
                                        <p:strVal val="visible"/>
                                      </p:to>
                                    </p:set>
                                    <p:animEffect transition="in" filter="wipe(down)">
                                      <p:cBhvr>
                                        <p:cTn id="72" dur="500"/>
                                        <p:tgtEl>
                                          <p:spTgt spid="11">
                                            <p:bg/>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1">
                                            <p:txEl>
                                              <p:pRg st="0" end="0"/>
                                            </p:txEl>
                                          </p:spTgt>
                                        </p:tgtEl>
                                        <p:attrNameLst>
                                          <p:attrName>style.visibility</p:attrName>
                                        </p:attrNameLst>
                                      </p:cBhvr>
                                      <p:to>
                                        <p:strVal val="visible"/>
                                      </p:to>
                                    </p:set>
                                    <p:animEffect transition="in" filter="wipe(down)">
                                      <p:cBhvr>
                                        <p:cTn id="7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uiExpand="1" build="p" animBg="1"/>
      <p:bldP spid="5" grpId="0" animBg="1"/>
      <p:bldP spid="7" grpId="0" animBg="1"/>
      <p:bldP spid="8" grpId="0" build="p" animBg="1"/>
      <p:bldP spid="9" grpId="0" animBg="1"/>
      <p:bldP spid="10" grpId="0" animBg="1"/>
      <p:bldP spid="11"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B69D4622-4239-ABF4-48D1-D96168CD682A}"/>
              </a:ext>
            </a:extLst>
          </p:cNvPr>
          <p:cNvSpPr/>
          <p:nvPr/>
        </p:nvSpPr>
        <p:spPr>
          <a:xfrm>
            <a:off x="453512" y="116131"/>
            <a:ext cx="11330152" cy="6603646"/>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 name="Picture 1">
            <a:extLst>
              <a:ext uri="{FF2B5EF4-FFF2-40B4-BE49-F238E27FC236}">
                <a16:creationId xmlns:a16="http://schemas.microsoft.com/office/drawing/2014/main" id="{34A41C2A-8B88-8EA9-0377-8D892E520B2F}"/>
              </a:ext>
            </a:extLst>
          </p:cNvPr>
          <p:cNvPicPr>
            <a:picLocks noChangeAspect="1"/>
          </p:cNvPicPr>
          <p:nvPr/>
        </p:nvPicPr>
        <p:blipFill>
          <a:blip r:embed="rId3"/>
          <a:stretch>
            <a:fillRect/>
          </a:stretch>
        </p:blipFill>
        <p:spPr>
          <a:xfrm>
            <a:off x="4246844" y="0"/>
            <a:ext cx="4273666" cy="871804"/>
          </a:xfrm>
          <a:prstGeom prst="rect">
            <a:avLst/>
          </a:prstGeom>
        </p:spPr>
      </p:pic>
      <p:sp>
        <p:nvSpPr>
          <p:cNvPr id="3" name="Rectangle 2">
            <a:extLst>
              <a:ext uri="{FF2B5EF4-FFF2-40B4-BE49-F238E27FC236}">
                <a16:creationId xmlns:a16="http://schemas.microsoft.com/office/drawing/2014/main" id="{903220C1-FA4D-47B9-A321-04A02E5DECB4}"/>
              </a:ext>
            </a:extLst>
          </p:cNvPr>
          <p:cNvSpPr/>
          <p:nvPr/>
        </p:nvSpPr>
        <p:spPr>
          <a:xfrm>
            <a:off x="791110" y="924674"/>
            <a:ext cx="2106202" cy="9144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rPr>
              <a:t>Mở</a:t>
            </a:r>
            <a:r>
              <a:rPr lang="en-US" sz="4000" b="1" dirty="0">
                <a:solidFill>
                  <a:srgbClr val="002060"/>
                </a:solidFill>
              </a:rPr>
              <a:t> </a:t>
            </a:r>
            <a:r>
              <a:rPr lang="en-US" sz="4000" b="1" dirty="0" err="1">
                <a:solidFill>
                  <a:srgbClr val="002060"/>
                </a:solidFill>
              </a:rPr>
              <a:t>đầu</a:t>
            </a:r>
            <a:endParaRPr lang="en-US" sz="4000" b="1" dirty="0">
              <a:solidFill>
                <a:srgbClr val="002060"/>
              </a:solidFill>
            </a:endParaRPr>
          </a:p>
        </p:txBody>
      </p:sp>
      <p:sp>
        <p:nvSpPr>
          <p:cNvPr id="4" name="Arrow: Right 3">
            <a:extLst>
              <a:ext uri="{FF2B5EF4-FFF2-40B4-BE49-F238E27FC236}">
                <a16:creationId xmlns:a16="http://schemas.microsoft.com/office/drawing/2014/main" id="{15D2EE0F-4281-6F83-F07F-EF5EFCB93573}"/>
              </a:ext>
            </a:extLst>
          </p:cNvPr>
          <p:cNvSpPr/>
          <p:nvPr/>
        </p:nvSpPr>
        <p:spPr>
          <a:xfrm>
            <a:off x="2876764" y="1171254"/>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3F64D1-75AD-6246-4182-ACC3C5B83656}"/>
              </a:ext>
            </a:extLst>
          </p:cNvPr>
          <p:cNvSpPr/>
          <p:nvPr/>
        </p:nvSpPr>
        <p:spPr>
          <a:xfrm>
            <a:off x="3657599" y="904126"/>
            <a:ext cx="7839183" cy="1058238"/>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Arial" panose="020B0604020202020204" pitchFamily="34" charset="0"/>
              <a:buChar char="•"/>
            </a:pPr>
            <a:r>
              <a:rPr lang="vi-VN" sz="2400" b="1" dirty="0">
                <a:solidFill>
                  <a:srgbClr val="002060"/>
                </a:solidFill>
                <a:latin typeface="Calibri" panose="020F0502020204030204" pitchFamily="34" charset="0"/>
                <a:cs typeface="Calibri" panose="020F0502020204030204" pitchFamily="34" charset="0"/>
              </a:rPr>
              <a:t>Trong các câu chuyện, bài thơ em đã đọc, đã nghe, em thích nhất là nhân vật ông nhạc sĩ trong câu chuyện Ông bụt đã đến. Đó là ông bụt thật sự trong suy nghĩ của em.</a:t>
            </a:r>
            <a:endParaRPr lang="en-US" sz="2400" b="1" dirty="0">
              <a:solidFill>
                <a:srgbClr val="002060"/>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A1F58265-8856-D461-B17B-E5059121DB55}"/>
              </a:ext>
            </a:extLst>
          </p:cNvPr>
          <p:cNvSpPr/>
          <p:nvPr/>
        </p:nvSpPr>
        <p:spPr>
          <a:xfrm>
            <a:off x="750012" y="3102795"/>
            <a:ext cx="2106202" cy="9144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Triển</a:t>
            </a:r>
            <a:r>
              <a:rPr lang="en-US" sz="3600" b="1" dirty="0">
                <a:solidFill>
                  <a:srgbClr val="002060"/>
                </a:solidFill>
              </a:rPr>
              <a:t> </a:t>
            </a:r>
            <a:r>
              <a:rPr lang="en-US" sz="3600" b="1" dirty="0" err="1">
                <a:solidFill>
                  <a:srgbClr val="002060"/>
                </a:solidFill>
              </a:rPr>
              <a:t>khai</a:t>
            </a:r>
            <a:endParaRPr lang="en-US" sz="3600" b="1" dirty="0">
              <a:solidFill>
                <a:srgbClr val="002060"/>
              </a:solidFill>
            </a:endParaRPr>
          </a:p>
        </p:txBody>
      </p:sp>
      <p:sp>
        <p:nvSpPr>
          <p:cNvPr id="8" name="Arrow: Right 7">
            <a:extLst>
              <a:ext uri="{FF2B5EF4-FFF2-40B4-BE49-F238E27FC236}">
                <a16:creationId xmlns:a16="http://schemas.microsoft.com/office/drawing/2014/main" id="{96975EEC-6A79-8B81-576C-B8C5CA879338}"/>
              </a:ext>
            </a:extLst>
          </p:cNvPr>
          <p:cNvSpPr/>
          <p:nvPr/>
        </p:nvSpPr>
        <p:spPr>
          <a:xfrm>
            <a:off x="2835666" y="3349375"/>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826B81-0446-E27A-8687-54FDFCD4CB82}"/>
              </a:ext>
            </a:extLst>
          </p:cNvPr>
          <p:cNvSpPr/>
          <p:nvPr/>
        </p:nvSpPr>
        <p:spPr>
          <a:xfrm>
            <a:off x="3616502" y="2126750"/>
            <a:ext cx="7880280" cy="3113070"/>
          </a:xfrm>
          <a:prstGeom prst="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just"/>
            <a:r>
              <a:rPr lang="vi-VN" sz="2000" b="1" i="1" dirty="0">
                <a:solidFill>
                  <a:srgbClr val="002060"/>
                </a:solidFill>
                <a:latin typeface="Calibri" panose="020F0502020204030204" pitchFamily="34" charset="0"/>
                <a:cs typeface="Calibri" panose="020F0502020204030204" pitchFamily="34" charset="0"/>
              </a:rPr>
              <a:t>Điều ở nhân vật gây ấn tượng với em: </a:t>
            </a:r>
          </a:p>
          <a:p>
            <a:pPr marL="457200" indent="-457200" algn="just">
              <a:buFont typeface="Arial" panose="020B0604020202020204" pitchFamily="34" charset="0"/>
              <a:buChar char="•"/>
            </a:pPr>
            <a:r>
              <a:rPr lang="vi-VN" sz="2000" b="1" dirty="0">
                <a:solidFill>
                  <a:srgbClr val="002060"/>
                </a:solidFill>
                <a:latin typeface="Calibri" panose="020F0502020204030204" pitchFamily="34" charset="0"/>
                <a:cs typeface="Calibri" panose="020F0502020204030204" pitchFamily="34" charset="0"/>
              </a:rPr>
              <a:t>Ông nhạc sĩ là người có tính cách ấm áp, nhân hậu, vị tha và cao thượng.</a:t>
            </a:r>
          </a:p>
          <a:p>
            <a:pPr marL="457200" indent="-457200" algn="just">
              <a:buFont typeface="Arial" panose="020B0604020202020204" pitchFamily="34" charset="0"/>
              <a:buChar char="•"/>
            </a:pPr>
            <a:r>
              <a:rPr lang="vi-VN" sz="2000" b="1" dirty="0">
                <a:solidFill>
                  <a:srgbClr val="002060"/>
                </a:solidFill>
                <a:latin typeface="Calibri" panose="020F0502020204030204" pitchFamily="34" charset="0"/>
                <a:cs typeface="Calibri" panose="020F0502020204030204" pitchFamily="34" charset="0"/>
              </a:rPr>
              <a:t>Khi biết Mai đã làm gãy nhành hoa, ông không trách mắng Mai mà âm thầm lắng nghe nguyện vọng của Mai, mua chậu lan mới thay thế mà không cần ai biết đến.</a:t>
            </a:r>
          </a:p>
          <a:p>
            <a:pPr algn="just"/>
            <a:r>
              <a:rPr lang="vi-VN" sz="2000" b="1" dirty="0">
                <a:solidFill>
                  <a:srgbClr val="002060"/>
                </a:solidFill>
                <a:latin typeface="Calibri" panose="020F0502020204030204" pitchFamily="34" charset="0"/>
                <a:cs typeface="Calibri" panose="020F0502020204030204" pitchFamily="34" charset="0"/>
              </a:rPr>
              <a:t>Em đã đọc lại câu chuyện nhân vật rất nhiều lần và tưởng tượng nếu em gặp ông thì em sẽ rất vui.</a:t>
            </a:r>
          </a:p>
          <a:p>
            <a:pPr algn="just"/>
            <a:r>
              <a:rPr lang="vi-VN" sz="2000" b="1" i="1" dirty="0">
                <a:solidFill>
                  <a:srgbClr val="002060"/>
                </a:solidFill>
                <a:latin typeface="Calibri" panose="020F0502020204030204" pitchFamily="34" charset="0"/>
                <a:cs typeface="Calibri" panose="020F0502020204030204" pitchFamily="34" charset="0"/>
              </a:rPr>
              <a:t>Tình cảm, cảm xúc của em đối với nhận vật: </a:t>
            </a:r>
            <a:r>
              <a:rPr lang="vi-VN" sz="2000" b="1" dirty="0">
                <a:solidFill>
                  <a:srgbClr val="002060"/>
                </a:solidFill>
                <a:latin typeface="Calibri" panose="020F0502020204030204" pitchFamily="34" charset="0"/>
                <a:cs typeface="Calibri" panose="020F0502020204030204" pitchFamily="34" charset="0"/>
              </a:rPr>
              <a:t>Em rất cảm phục và kính trọng ông nhạc sĩ.</a:t>
            </a:r>
          </a:p>
        </p:txBody>
      </p:sp>
      <p:sp>
        <p:nvSpPr>
          <p:cNvPr id="15" name="Rectangle 14">
            <a:extLst>
              <a:ext uri="{FF2B5EF4-FFF2-40B4-BE49-F238E27FC236}">
                <a16:creationId xmlns:a16="http://schemas.microsoft.com/office/drawing/2014/main" id="{77BC49A5-5C0F-65DB-18CB-34DBECC3ECE1}"/>
              </a:ext>
            </a:extLst>
          </p:cNvPr>
          <p:cNvSpPr/>
          <p:nvPr/>
        </p:nvSpPr>
        <p:spPr>
          <a:xfrm>
            <a:off x="760288" y="5476125"/>
            <a:ext cx="2106202" cy="9144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rPr>
              <a:t>Kết</a:t>
            </a:r>
            <a:r>
              <a:rPr lang="en-US" sz="4000" b="1" dirty="0">
                <a:solidFill>
                  <a:srgbClr val="002060"/>
                </a:solidFill>
              </a:rPr>
              <a:t> </a:t>
            </a:r>
            <a:r>
              <a:rPr lang="en-US" sz="4000" b="1" dirty="0" err="1">
                <a:solidFill>
                  <a:srgbClr val="002060"/>
                </a:solidFill>
              </a:rPr>
              <a:t>thúc</a:t>
            </a:r>
            <a:endParaRPr lang="en-US" sz="4000" b="1" dirty="0">
              <a:solidFill>
                <a:srgbClr val="002060"/>
              </a:solidFill>
            </a:endParaRPr>
          </a:p>
        </p:txBody>
      </p:sp>
      <p:sp>
        <p:nvSpPr>
          <p:cNvPr id="16" name="Arrow: Right 15">
            <a:extLst>
              <a:ext uri="{FF2B5EF4-FFF2-40B4-BE49-F238E27FC236}">
                <a16:creationId xmlns:a16="http://schemas.microsoft.com/office/drawing/2014/main" id="{7C41C4A6-04A4-A4B1-AE86-8E65998A5BAE}"/>
              </a:ext>
            </a:extLst>
          </p:cNvPr>
          <p:cNvSpPr/>
          <p:nvPr/>
        </p:nvSpPr>
        <p:spPr>
          <a:xfrm>
            <a:off x="2845942" y="5722705"/>
            <a:ext cx="698643" cy="452063"/>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584F6A-A9CD-66FF-D211-A10A5AF5834A}"/>
              </a:ext>
            </a:extLst>
          </p:cNvPr>
          <p:cNvSpPr/>
          <p:nvPr/>
        </p:nvSpPr>
        <p:spPr>
          <a:xfrm>
            <a:off x="3626777" y="5476126"/>
            <a:ext cx="7972747" cy="1140431"/>
          </a:xfrm>
          <a:prstGeom prst="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457200" indent="-457200" algn="just">
              <a:buFont typeface="Arial" panose="020B0604020202020204" pitchFamily="34" charset="0"/>
              <a:buChar char="•"/>
            </a:pPr>
            <a:r>
              <a:rPr lang="vi-VN" sz="2400" b="1" dirty="0">
                <a:solidFill>
                  <a:srgbClr val="002060"/>
                </a:solidFill>
                <a:latin typeface="Calibri" panose="020F0502020204030204" pitchFamily="34" charset="0"/>
                <a:cs typeface="Calibri" panose="020F0502020204030204" pitchFamily="34" charset="0"/>
              </a:rPr>
              <a:t>Ông nhạc sĩ như là ông Bụt trong tâm trí của em vậy. Em rất yêu mến ông. Em nhất định sẽ cố gắng học tập thật tốt để có thể gặp được ông Bụt trong tương lai.</a:t>
            </a:r>
            <a:endParaRPr lang="en-US" sz="24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986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wipe(down)">
                                      <p:cBhvr>
                                        <p:cTn id="17" dur="500"/>
                                        <p:tgtEl>
                                          <p:spTgt spid="5">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down)">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bg/>
                                          </p:spTgt>
                                        </p:tgtEl>
                                        <p:attrNameLst>
                                          <p:attrName>style.visibility</p:attrName>
                                        </p:attrNameLst>
                                      </p:cBhvr>
                                      <p:to>
                                        <p:strVal val="visible"/>
                                      </p:to>
                                    </p:set>
                                    <p:animEffect transition="in" filter="wipe(down)">
                                      <p:cBhvr>
                                        <p:cTn id="37" dur="500"/>
                                        <p:tgtEl>
                                          <p:spTgt spid="9">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wipe(down)">
                                      <p:cBhvr>
                                        <p:cTn id="42" dur="500"/>
                                        <p:tgtEl>
                                          <p:spTgt spid="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9">
                                            <p:txEl>
                                              <p:pRg st="1" end="1"/>
                                            </p:txEl>
                                          </p:spTgt>
                                        </p:tgtEl>
                                        <p:attrNameLst>
                                          <p:attrName>style.visibility</p:attrName>
                                        </p:attrNameLst>
                                      </p:cBhvr>
                                      <p:to>
                                        <p:strVal val="visible"/>
                                      </p:to>
                                    </p:set>
                                    <p:animEffect transition="in" filter="wipe(down)">
                                      <p:cBhvr>
                                        <p:cTn id="47" dur="500"/>
                                        <p:tgtEl>
                                          <p:spTgt spid="9">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9">
                                            <p:txEl>
                                              <p:pRg st="2" end="2"/>
                                            </p:txEl>
                                          </p:spTgt>
                                        </p:tgtEl>
                                        <p:attrNameLst>
                                          <p:attrName>style.visibility</p:attrName>
                                        </p:attrNameLst>
                                      </p:cBhvr>
                                      <p:to>
                                        <p:strVal val="visible"/>
                                      </p:to>
                                    </p:set>
                                    <p:animEffect transition="in" filter="wipe(down)">
                                      <p:cBhvr>
                                        <p:cTn id="52" dur="500"/>
                                        <p:tgtEl>
                                          <p:spTgt spid="9">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
                                            <p:txEl>
                                              <p:pRg st="3" end="3"/>
                                            </p:txEl>
                                          </p:spTgt>
                                        </p:tgtEl>
                                        <p:attrNameLst>
                                          <p:attrName>style.visibility</p:attrName>
                                        </p:attrNameLst>
                                      </p:cBhvr>
                                      <p:to>
                                        <p:strVal val="visible"/>
                                      </p:to>
                                    </p:set>
                                    <p:animEffect transition="in" filter="wipe(down)">
                                      <p:cBhvr>
                                        <p:cTn id="57" dur="500"/>
                                        <p:tgtEl>
                                          <p:spTgt spid="9">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txEl>
                                              <p:pRg st="4" end="4"/>
                                            </p:txEl>
                                          </p:spTgt>
                                        </p:tgtEl>
                                        <p:attrNameLst>
                                          <p:attrName>style.visibility</p:attrName>
                                        </p:attrNameLst>
                                      </p:cBhvr>
                                      <p:to>
                                        <p:strVal val="visible"/>
                                      </p:to>
                                    </p:set>
                                    <p:animEffect transition="in" filter="wipe(down)">
                                      <p:cBhvr>
                                        <p:cTn id="62" dur="500"/>
                                        <p:tgtEl>
                                          <p:spTgt spid="9">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wipe(down)">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7">
                                            <p:bg/>
                                          </p:spTgt>
                                        </p:tgtEl>
                                        <p:attrNameLst>
                                          <p:attrName>style.visibility</p:attrName>
                                        </p:attrNameLst>
                                      </p:cBhvr>
                                      <p:to>
                                        <p:strVal val="visible"/>
                                      </p:to>
                                    </p:set>
                                    <p:animEffect transition="in" filter="wipe(down)">
                                      <p:cBhvr>
                                        <p:cTn id="77" dur="500"/>
                                        <p:tgtEl>
                                          <p:spTgt spid="17">
                                            <p:bg/>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7">
                                            <p:txEl>
                                              <p:pRg st="0" end="0"/>
                                            </p:txEl>
                                          </p:spTgt>
                                        </p:tgtEl>
                                        <p:attrNameLst>
                                          <p:attrName>style.visibility</p:attrName>
                                        </p:attrNameLst>
                                      </p:cBhvr>
                                      <p:to>
                                        <p:strVal val="visible"/>
                                      </p:to>
                                    </p:set>
                                    <p:animEffect transition="in" filter="wipe(down)">
                                      <p:cBhvr>
                                        <p:cTn id="8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uiExpand="1" build="p" animBg="1"/>
      <p:bldP spid="7" grpId="0" animBg="1"/>
      <p:bldP spid="8" grpId="0" animBg="1"/>
      <p:bldP spid="9" grpId="0" build="p" animBg="1"/>
      <p:bldP spid="15" grpId="0" animBg="1"/>
      <p:bldP spid="16" grpId="0" animBg="1"/>
      <p:bldP spid="17"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组合 20">
            <a:extLst>
              <a:ext uri="{FF2B5EF4-FFF2-40B4-BE49-F238E27FC236}">
                <a16:creationId xmlns:a16="http://schemas.microsoft.com/office/drawing/2014/main" id="{D13EB364-8B26-B304-34F9-7A8F90B931D0}"/>
              </a:ext>
            </a:extLst>
          </p:cNvPr>
          <p:cNvGrpSpPr/>
          <p:nvPr/>
        </p:nvGrpSpPr>
        <p:grpSpPr>
          <a:xfrm flipH="1">
            <a:off x="1665889" y="-204678"/>
            <a:ext cx="10289628" cy="7194332"/>
            <a:chOff x="1463455" y="293300"/>
            <a:chExt cx="6375995" cy="6096012"/>
          </a:xfrm>
        </p:grpSpPr>
        <p:sp>
          <p:nvSpPr>
            <p:cNvPr id="16" name="矩形: 圆角 19">
              <a:extLst>
                <a:ext uri="{FF2B5EF4-FFF2-40B4-BE49-F238E27FC236}">
                  <a16:creationId xmlns:a16="http://schemas.microsoft.com/office/drawing/2014/main" id="{7057E04F-5182-A4EE-86AD-678E5BE75A19}"/>
                </a:ext>
              </a:extLst>
            </p:cNvPr>
            <p:cNvSpPr/>
            <p:nvPr/>
          </p:nvSpPr>
          <p:spPr>
            <a:xfrm>
              <a:off x="2055787" y="1560577"/>
              <a:ext cx="5378050" cy="3523487"/>
            </a:xfrm>
            <a:custGeom>
              <a:avLst/>
              <a:gdLst>
                <a:gd name="connsiteX0" fmla="*/ 0 w 5023104"/>
                <a:gd name="connsiteY0" fmla="*/ 560843 h 3364992"/>
                <a:gd name="connsiteX1" fmla="*/ 560843 w 5023104"/>
                <a:gd name="connsiteY1" fmla="*/ 0 h 3364992"/>
                <a:gd name="connsiteX2" fmla="*/ 4462261 w 5023104"/>
                <a:gd name="connsiteY2" fmla="*/ 0 h 3364992"/>
                <a:gd name="connsiteX3" fmla="*/ 5023104 w 5023104"/>
                <a:gd name="connsiteY3" fmla="*/ 560843 h 3364992"/>
                <a:gd name="connsiteX4" fmla="*/ 5023104 w 5023104"/>
                <a:gd name="connsiteY4" fmla="*/ 2804149 h 3364992"/>
                <a:gd name="connsiteX5" fmla="*/ 4462261 w 5023104"/>
                <a:gd name="connsiteY5" fmla="*/ 3364992 h 3364992"/>
                <a:gd name="connsiteX6" fmla="*/ 560843 w 5023104"/>
                <a:gd name="connsiteY6" fmla="*/ 3364992 h 3364992"/>
                <a:gd name="connsiteX7" fmla="*/ 0 w 5023104"/>
                <a:gd name="connsiteY7" fmla="*/ 2804149 h 3364992"/>
                <a:gd name="connsiteX8" fmla="*/ 0 w 5023104"/>
                <a:gd name="connsiteY8" fmla="*/ 560843 h 3364992"/>
                <a:gd name="connsiteX0" fmla="*/ 0 w 5157216"/>
                <a:gd name="connsiteY0" fmla="*/ 512075 h 3364992"/>
                <a:gd name="connsiteX1" fmla="*/ 694955 w 5157216"/>
                <a:gd name="connsiteY1" fmla="*/ 0 h 3364992"/>
                <a:gd name="connsiteX2" fmla="*/ 4596373 w 5157216"/>
                <a:gd name="connsiteY2" fmla="*/ 0 h 3364992"/>
                <a:gd name="connsiteX3" fmla="*/ 5157216 w 5157216"/>
                <a:gd name="connsiteY3" fmla="*/ 560843 h 3364992"/>
                <a:gd name="connsiteX4" fmla="*/ 5157216 w 5157216"/>
                <a:gd name="connsiteY4" fmla="*/ 2804149 h 3364992"/>
                <a:gd name="connsiteX5" fmla="*/ 4596373 w 5157216"/>
                <a:gd name="connsiteY5" fmla="*/ 3364992 h 3364992"/>
                <a:gd name="connsiteX6" fmla="*/ 694955 w 5157216"/>
                <a:gd name="connsiteY6" fmla="*/ 3364992 h 3364992"/>
                <a:gd name="connsiteX7" fmla="*/ 134112 w 5157216"/>
                <a:gd name="connsiteY7" fmla="*/ 2804149 h 3364992"/>
                <a:gd name="connsiteX8" fmla="*/ 0 w 515721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2804149 h 3364992"/>
                <a:gd name="connsiteX8" fmla="*/ 2550 w 515976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3023605 h 3364992"/>
                <a:gd name="connsiteX8" fmla="*/ 2550 w 5159766"/>
                <a:gd name="connsiteY8" fmla="*/ 512075 h 3364992"/>
                <a:gd name="connsiteX0" fmla="*/ 8363 w 5165579"/>
                <a:gd name="connsiteY0" fmla="*/ 512075 h 3364992"/>
                <a:gd name="connsiteX1" fmla="*/ 703318 w 5165579"/>
                <a:gd name="connsiteY1" fmla="*/ 0 h 3364992"/>
                <a:gd name="connsiteX2" fmla="*/ 4604736 w 5165579"/>
                <a:gd name="connsiteY2" fmla="*/ 0 h 3364992"/>
                <a:gd name="connsiteX3" fmla="*/ 5165579 w 5165579"/>
                <a:gd name="connsiteY3" fmla="*/ 560843 h 3364992"/>
                <a:gd name="connsiteX4" fmla="*/ 5165579 w 5165579"/>
                <a:gd name="connsiteY4" fmla="*/ 2804149 h 3364992"/>
                <a:gd name="connsiteX5" fmla="*/ 4604736 w 5165579"/>
                <a:gd name="connsiteY5" fmla="*/ 3364992 h 3364992"/>
                <a:gd name="connsiteX6" fmla="*/ 703318 w 5165579"/>
                <a:gd name="connsiteY6" fmla="*/ 3364992 h 3364992"/>
                <a:gd name="connsiteX7" fmla="*/ 142475 w 5165579"/>
                <a:gd name="connsiteY7" fmla="*/ 3023605 h 3364992"/>
                <a:gd name="connsiteX8" fmla="*/ 8363 w 5165579"/>
                <a:gd name="connsiteY8" fmla="*/ 512075 h 3364992"/>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724000 w 5186261"/>
                <a:gd name="connsiteY6" fmla="*/ 3364992 h 3368551"/>
                <a:gd name="connsiteX7" fmla="*/ 90005 w 5186261"/>
                <a:gd name="connsiteY7" fmla="*/ 3108949 h 3368551"/>
                <a:gd name="connsiteX8" fmla="*/ 29045 w 5186261"/>
                <a:gd name="connsiteY8" fmla="*/ 512075 h 3368551"/>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2089494 w 5186261"/>
                <a:gd name="connsiteY6" fmla="*/ 3340607 h 3368551"/>
                <a:gd name="connsiteX7" fmla="*/ 724000 w 5186261"/>
                <a:gd name="connsiteY7" fmla="*/ 3364992 h 3368551"/>
                <a:gd name="connsiteX8" fmla="*/ 90005 w 5186261"/>
                <a:gd name="connsiteY8" fmla="*/ 3108949 h 3368551"/>
                <a:gd name="connsiteX9" fmla="*/ 29045 w 5186261"/>
                <a:gd name="connsiteY9" fmla="*/ 512075 h 3368551"/>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149930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373112"/>
                <a:gd name="connsiteY0" fmla="*/ 512075 h 3523487"/>
                <a:gd name="connsiteX1" fmla="*/ 724000 w 5373112"/>
                <a:gd name="connsiteY1" fmla="*/ 0 h 3523487"/>
                <a:gd name="connsiteX2" fmla="*/ 4625418 w 5373112"/>
                <a:gd name="connsiteY2" fmla="*/ 0 h 3523487"/>
                <a:gd name="connsiteX3" fmla="*/ 5186261 w 5373112"/>
                <a:gd name="connsiteY3" fmla="*/ 560843 h 3523487"/>
                <a:gd name="connsiteX4" fmla="*/ 5186261 w 5373112"/>
                <a:gd name="connsiteY4" fmla="*/ 2804149 h 3523487"/>
                <a:gd name="connsiteX5" fmla="*/ 5320374 w 5373112"/>
                <a:gd name="connsiteY5" fmla="*/ 3096767 h 3523487"/>
                <a:gd name="connsiteX6" fmla="*/ 4149930 w 5373112"/>
                <a:gd name="connsiteY6" fmla="*/ 3425952 h 3523487"/>
                <a:gd name="connsiteX7" fmla="*/ 2247990 w 5373112"/>
                <a:gd name="connsiteY7" fmla="*/ 3523487 h 3523487"/>
                <a:gd name="connsiteX8" fmla="*/ 724000 w 5373112"/>
                <a:gd name="connsiteY8" fmla="*/ 3364992 h 3523487"/>
                <a:gd name="connsiteX9" fmla="*/ 90005 w 5373112"/>
                <a:gd name="connsiteY9" fmla="*/ 3108949 h 3523487"/>
                <a:gd name="connsiteX10" fmla="*/ 29045 w 5373112"/>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174069 w 5378050"/>
                <a:gd name="connsiteY4" fmla="*/ 1426463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8050" h="3523487">
                  <a:moveTo>
                    <a:pt x="29045" y="512075"/>
                  </a:moveTo>
                  <a:cubicBezTo>
                    <a:pt x="29045" y="202330"/>
                    <a:pt x="414255" y="0"/>
                    <a:pt x="724000" y="0"/>
                  </a:cubicBezTo>
                  <a:lnTo>
                    <a:pt x="4625418" y="0"/>
                  </a:lnTo>
                  <a:cubicBezTo>
                    <a:pt x="4935163" y="0"/>
                    <a:pt x="5210645" y="104794"/>
                    <a:pt x="5210645" y="414539"/>
                  </a:cubicBezTo>
                  <a:cubicBezTo>
                    <a:pt x="5302087" y="652283"/>
                    <a:pt x="5257381" y="1058675"/>
                    <a:pt x="5259413" y="1450847"/>
                  </a:cubicBezTo>
                  <a:cubicBezTo>
                    <a:pt x="5115141" y="1830827"/>
                    <a:pt x="5198453" y="2489189"/>
                    <a:pt x="5222837" y="2767573"/>
                  </a:cubicBezTo>
                  <a:cubicBezTo>
                    <a:pt x="5222837" y="3155683"/>
                    <a:pt x="5493096" y="2993133"/>
                    <a:pt x="5320374" y="3096767"/>
                  </a:cubicBezTo>
                  <a:cubicBezTo>
                    <a:pt x="5147652" y="3200401"/>
                    <a:pt x="4639642" y="3320288"/>
                    <a:pt x="4149930" y="3425952"/>
                  </a:cubicBezTo>
                  <a:cubicBezTo>
                    <a:pt x="3089230" y="3125216"/>
                    <a:pt x="3162386" y="3251199"/>
                    <a:pt x="2247990" y="3523487"/>
                  </a:cubicBezTo>
                  <a:cubicBezTo>
                    <a:pt x="1800953" y="3336543"/>
                    <a:pt x="1231997" y="3417824"/>
                    <a:pt x="724000" y="3364992"/>
                  </a:cubicBezTo>
                  <a:cubicBezTo>
                    <a:pt x="414255" y="3364992"/>
                    <a:pt x="90005" y="3418694"/>
                    <a:pt x="90005" y="3108949"/>
                  </a:cubicBezTo>
                  <a:cubicBezTo>
                    <a:pt x="-44107" y="2348988"/>
                    <a:pt x="4661" y="1857252"/>
                    <a:pt x="29045" y="512075"/>
                  </a:cubicBezTo>
                  <a:close/>
                </a:path>
              </a:pathLst>
            </a:custGeom>
            <a:pattFill prst="pct20">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Light" panose="020F0302020204030204"/>
                <a:ea typeface="等线" panose="02010600030101010101" pitchFamily="2" charset="-122"/>
                <a:cs typeface="+mn-cs"/>
              </a:endParaRPr>
            </a:p>
          </p:txBody>
        </p:sp>
        <p:pic>
          <p:nvPicPr>
            <p:cNvPr id="17" name="图片 15">
              <a:extLst>
                <a:ext uri="{FF2B5EF4-FFF2-40B4-BE49-F238E27FC236}">
                  <a16:creationId xmlns:a16="http://schemas.microsoft.com/office/drawing/2014/main" id="{DA8B6983-D90A-E5C2-2D59-1705E25D3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455" y="293300"/>
              <a:ext cx="6375995" cy="6096012"/>
            </a:xfrm>
            <a:prstGeom prst="rect">
              <a:avLst/>
            </a:prstGeom>
          </p:spPr>
        </p:pic>
      </p:grpSp>
      <p:grpSp>
        <p:nvGrpSpPr>
          <p:cNvPr id="7" name="Google Shape;2924;p38">
            <a:extLst>
              <a:ext uri="{FF2B5EF4-FFF2-40B4-BE49-F238E27FC236}">
                <a16:creationId xmlns:a16="http://schemas.microsoft.com/office/drawing/2014/main" id="{5E208F30-D311-00CD-57E3-E59FBBA0E381}"/>
              </a:ext>
            </a:extLst>
          </p:cNvPr>
          <p:cNvGrpSpPr/>
          <p:nvPr/>
        </p:nvGrpSpPr>
        <p:grpSpPr>
          <a:xfrm>
            <a:off x="236483" y="483476"/>
            <a:ext cx="1839311" cy="1786758"/>
            <a:chOff x="11347927" y="2363157"/>
            <a:chExt cx="576357" cy="582992"/>
          </a:xfrm>
        </p:grpSpPr>
        <p:sp>
          <p:nvSpPr>
            <p:cNvPr id="8" name="Google Shape;2925;p38">
              <a:extLst>
                <a:ext uri="{FF2B5EF4-FFF2-40B4-BE49-F238E27FC236}">
                  <a16:creationId xmlns:a16="http://schemas.microsoft.com/office/drawing/2014/main" id="{9571EA8B-7A66-2077-A69E-47EFACEEC825}"/>
                </a:ext>
              </a:extLst>
            </p:cNvPr>
            <p:cNvSpPr/>
            <p:nvPr/>
          </p:nvSpPr>
          <p:spPr>
            <a:xfrm>
              <a:off x="11450373" y="2461756"/>
              <a:ext cx="392812" cy="371788"/>
            </a:xfrm>
            <a:custGeom>
              <a:avLst/>
              <a:gdLst/>
              <a:ahLst/>
              <a:cxnLst/>
              <a:rect l="l" t="t" r="r" b="b"/>
              <a:pathLst>
                <a:path w="13378" h="12662" extrusionOk="0">
                  <a:moveTo>
                    <a:pt x="7065" y="0"/>
                  </a:moveTo>
                  <a:cubicBezTo>
                    <a:pt x="6672" y="0"/>
                    <a:pt x="6274" y="34"/>
                    <a:pt x="5882" y="102"/>
                  </a:cubicBezTo>
                  <a:cubicBezTo>
                    <a:pt x="5240" y="222"/>
                    <a:pt x="4615" y="422"/>
                    <a:pt x="4023" y="705"/>
                  </a:cubicBezTo>
                  <a:cubicBezTo>
                    <a:pt x="3467" y="978"/>
                    <a:pt x="2939" y="1319"/>
                    <a:pt x="2462" y="1717"/>
                  </a:cubicBezTo>
                  <a:cubicBezTo>
                    <a:pt x="1996" y="2114"/>
                    <a:pt x="1586" y="2564"/>
                    <a:pt x="1240" y="3052"/>
                  </a:cubicBezTo>
                  <a:cubicBezTo>
                    <a:pt x="928" y="3506"/>
                    <a:pt x="666" y="4001"/>
                    <a:pt x="467" y="4529"/>
                  </a:cubicBezTo>
                  <a:lnTo>
                    <a:pt x="461" y="4547"/>
                  </a:lnTo>
                  <a:cubicBezTo>
                    <a:pt x="461" y="4552"/>
                    <a:pt x="456" y="4552"/>
                    <a:pt x="456" y="4558"/>
                  </a:cubicBezTo>
                  <a:cubicBezTo>
                    <a:pt x="246" y="5143"/>
                    <a:pt x="103" y="5751"/>
                    <a:pt x="47" y="6370"/>
                  </a:cubicBezTo>
                  <a:cubicBezTo>
                    <a:pt x="0" y="6950"/>
                    <a:pt x="24" y="7513"/>
                    <a:pt x="115" y="8046"/>
                  </a:cubicBezTo>
                  <a:cubicBezTo>
                    <a:pt x="200" y="8518"/>
                    <a:pt x="341" y="8974"/>
                    <a:pt x="540" y="9394"/>
                  </a:cubicBezTo>
                  <a:lnTo>
                    <a:pt x="546" y="9405"/>
                  </a:lnTo>
                  <a:cubicBezTo>
                    <a:pt x="740" y="9797"/>
                    <a:pt x="996" y="10189"/>
                    <a:pt x="1314" y="10564"/>
                  </a:cubicBezTo>
                  <a:cubicBezTo>
                    <a:pt x="1637" y="10944"/>
                    <a:pt x="2001" y="11280"/>
                    <a:pt x="2399" y="11565"/>
                  </a:cubicBezTo>
                  <a:cubicBezTo>
                    <a:pt x="2796" y="11843"/>
                    <a:pt x="3239" y="12076"/>
                    <a:pt x="3706" y="12252"/>
                  </a:cubicBezTo>
                  <a:lnTo>
                    <a:pt x="3729" y="12263"/>
                  </a:lnTo>
                  <a:lnTo>
                    <a:pt x="3740" y="12263"/>
                  </a:lnTo>
                  <a:cubicBezTo>
                    <a:pt x="3734" y="12258"/>
                    <a:pt x="3729" y="12258"/>
                    <a:pt x="3717" y="12252"/>
                  </a:cubicBezTo>
                  <a:lnTo>
                    <a:pt x="3717" y="12252"/>
                  </a:lnTo>
                  <a:cubicBezTo>
                    <a:pt x="4251" y="12451"/>
                    <a:pt x="4831" y="12581"/>
                    <a:pt x="5428" y="12638"/>
                  </a:cubicBezTo>
                  <a:cubicBezTo>
                    <a:pt x="5421" y="12633"/>
                    <a:pt x="5410" y="12633"/>
                    <a:pt x="5399" y="12627"/>
                  </a:cubicBezTo>
                  <a:lnTo>
                    <a:pt x="5399" y="12627"/>
                  </a:lnTo>
                  <a:cubicBezTo>
                    <a:pt x="5604" y="12649"/>
                    <a:pt x="5825" y="12661"/>
                    <a:pt x="6053" y="12661"/>
                  </a:cubicBezTo>
                  <a:cubicBezTo>
                    <a:pt x="6564" y="12661"/>
                    <a:pt x="7099" y="12609"/>
                    <a:pt x="7650" y="12513"/>
                  </a:cubicBezTo>
                  <a:lnTo>
                    <a:pt x="7661" y="12507"/>
                  </a:lnTo>
                  <a:lnTo>
                    <a:pt x="7661" y="12513"/>
                  </a:lnTo>
                  <a:cubicBezTo>
                    <a:pt x="8484" y="12360"/>
                    <a:pt x="9258" y="12116"/>
                    <a:pt x="9963" y="11780"/>
                  </a:cubicBezTo>
                  <a:lnTo>
                    <a:pt x="9963" y="11780"/>
                  </a:lnTo>
                  <a:lnTo>
                    <a:pt x="9950" y="11786"/>
                  </a:lnTo>
                  <a:cubicBezTo>
                    <a:pt x="10553" y="11502"/>
                    <a:pt x="11099" y="11156"/>
                    <a:pt x="11558" y="10763"/>
                  </a:cubicBezTo>
                  <a:lnTo>
                    <a:pt x="11558" y="10763"/>
                  </a:lnTo>
                  <a:lnTo>
                    <a:pt x="11542" y="10774"/>
                  </a:lnTo>
                  <a:cubicBezTo>
                    <a:pt x="11946" y="10440"/>
                    <a:pt x="12292" y="10070"/>
                    <a:pt x="12565" y="9677"/>
                  </a:cubicBezTo>
                  <a:cubicBezTo>
                    <a:pt x="12792" y="9354"/>
                    <a:pt x="12979" y="9008"/>
                    <a:pt x="13121" y="8654"/>
                  </a:cubicBezTo>
                  <a:cubicBezTo>
                    <a:pt x="13092" y="8633"/>
                    <a:pt x="13082" y="8604"/>
                    <a:pt x="13092" y="8575"/>
                  </a:cubicBezTo>
                  <a:cubicBezTo>
                    <a:pt x="13218" y="8098"/>
                    <a:pt x="13297" y="7666"/>
                    <a:pt x="13338" y="7257"/>
                  </a:cubicBezTo>
                  <a:cubicBezTo>
                    <a:pt x="13377" y="6768"/>
                    <a:pt x="13360" y="6286"/>
                    <a:pt x="13275" y="5825"/>
                  </a:cubicBezTo>
                  <a:lnTo>
                    <a:pt x="13275" y="5837"/>
                  </a:lnTo>
                  <a:cubicBezTo>
                    <a:pt x="13139" y="5087"/>
                    <a:pt x="12906" y="4348"/>
                    <a:pt x="12576" y="3655"/>
                  </a:cubicBezTo>
                  <a:cubicBezTo>
                    <a:pt x="12297" y="3075"/>
                    <a:pt x="11962" y="2546"/>
                    <a:pt x="11576" y="2092"/>
                  </a:cubicBezTo>
                  <a:lnTo>
                    <a:pt x="11576" y="2092"/>
                  </a:lnTo>
                  <a:lnTo>
                    <a:pt x="11599" y="2126"/>
                  </a:lnTo>
                  <a:cubicBezTo>
                    <a:pt x="11258" y="1712"/>
                    <a:pt x="10871" y="1353"/>
                    <a:pt x="10456" y="1057"/>
                  </a:cubicBezTo>
                  <a:cubicBezTo>
                    <a:pt x="10053" y="773"/>
                    <a:pt x="9609" y="540"/>
                    <a:pt x="9150" y="370"/>
                  </a:cubicBezTo>
                  <a:cubicBezTo>
                    <a:pt x="8667" y="194"/>
                    <a:pt x="8156" y="75"/>
                    <a:pt x="7632" y="29"/>
                  </a:cubicBezTo>
                  <a:lnTo>
                    <a:pt x="7616" y="23"/>
                  </a:lnTo>
                  <a:lnTo>
                    <a:pt x="7598" y="23"/>
                  </a:lnTo>
                  <a:cubicBezTo>
                    <a:pt x="7427" y="12"/>
                    <a:pt x="7246" y="0"/>
                    <a:pt x="7065" y="0"/>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2926;p38">
              <a:extLst>
                <a:ext uri="{FF2B5EF4-FFF2-40B4-BE49-F238E27FC236}">
                  <a16:creationId xmlns:a16="http://schemas.microsoft.com/office/drawing/2014/main" id="{871790E0-5376-18DF-0099-0F1FD37AE0A2}"/>
                </a:ext>
              </a:extLst>
            </p:cNvPr>
            <p:cNvSpPr/>
            <p:nvPr/>
          </p:nvSpPr>
          <p:spPr>
            <a:xfrm>
              <a:off x="11443356" y="2610741"/>
              <a:ext cx="403822" cy="229791"/>
            </a:xfrm>
            <a:custGeom>
              <a:avLst/>
              <a:gdLst/>
              <a:ahLst/>
              <a:cxnLst/>
              <a:rect l="l" t="t" r="r" b="b"/>
              <a:pathLst>
                <a:path w="13753" h="7826" extrusionOk="0">
                  <a:moveTo>
                    <a:pt x="13468" y="1"/>
                  </a:moveTo>
                  <a:cubicBezTo>
                    <a:pt x="13457" y="1"/>
                    <a:pt x="13451" y="1"/>
                    <a:pt x="13446" y="6"/>
                  </a:cubicBezTo>
                  <a:cubicBezTo>
                    <a:pt x="13412" y="18"/>
                    <a:pt x="13406" y="52"/>
                    <a:pt x="13412" y="81"/>
                  </a:cubicBezTo>
                  <a:lnTo>
                    <a:pt x="13412" y="92"/>
                  </a:lnTo>
                  <a:cubicBezTo>
                    <a:pt x="13446" y="268"/>
                    <a:pt x="13475" y="444"/>
                    <a:pt x="13486" y="620"/>
                  </a:cubicBezTo>
                  <a:cubicBezTo>
                    <a:pt x="13496" y="666"/>
                    <a:pt x="13502" y="717"/>
                    <a:pt x="13514" y="763"/>
                  </a:cubicBezTo>
                  <a:lnTo>
                    <a:pt x="13514" y="751"/>
                  </a:lnTo>
                  <a:cubicBezTo>
                    <a:pt x="13599" y="1212"/>
                    <a:pt x="13616" y="1694"/>
                    <a:pt x="13577" y="2183"/>
                  </a:cubicBezTo>
                  <a:cubicBezTo>
                    <a:pt x="13536" y="2592"/>
                    <a:pt x="13457" y="3024"/>
                    <a:pt x="13331" y="3501"/>
                  </a:cubicBezTo>
                  <a:cubicBezTo>
                    <a:pt x="13321" y="3530"/>
                    <a:pt x="13331" y="3559"/>
                    <a:pt x="13360" y="3580"/>
                  </a:cubicBezTo>
                  <a:cubicBezTo>
                    <a:pt x="13218" y="3934"/>
                    <a:pt x="13031" y="4280"/>
                    <a:pt x="12804" y="4603"/>
                  </a:cubicBezTo>
                  <a:cubicBezTo>
                    <a:pt x="12531" y="4996"/>
                    <a:pt x="12185" y="5366"/>
                    <a:pt x="11781" y="5700"/>
                  </a:cubicBezTo>
                  <a:lnTo>
                    <a:pt x="11797" y="5689"/>
                  </a:lnTo>
                  <a:lnTo>
                    <a:pt x="11797" y="5689"/>
                  </a:lnTo>
                  <a:cubicBezTo>
                    <a:pt x="11338" y="6082"/>
                    <a:pt x="10792" y="6428"/>
                    <a:pt x="10189" y="6712"/>
                  </a:cubicBezTo>
                  <a:lnTo>
                    <a:pt x="10202" y="6706"/>
                  </a:lnTo>
                  <a:lnTo>
                    <a:pt x="10202" y="6706"/>
                  </a:lnTo>
                  <a:cubicBezTo>
                    <a:pt x="9497" y="7042"/>
                    <a:pt x="8723" y="7286"/>
                    <a:pt x="7900" y="7439"/>
                  </a:cubicBezTo>
                  <a:lnTo>
                    <a:pt x="7900" y="7433"/>
                  </a:lnTo>
                  <a:lnTo>
                    <a:pt x="7889" y="7439"/>
                  </a:lnTo>
                  <a:cubicBezTo>
                    <a:pt x="7338" y="7535"/>
                    <a:pt x="6803" y="7587"/>
                    <a:pt x="6292" y="7587"/>
                  </a:cubicBezTo>
                  <a:cubicBezTo>
                    <a:pt x="6064" y="7587"/>
                    <a:pt x="5843" y="7575"/>
                    <a:pt x="5638" y="7553"/>
                  </a:cubicBezTo>
                  <a:lnTo>
                    <a:pt x="5638" y="7553"/>
                  </a:lnTo>
                  <a:cubicBezTo>
                    <a:pt x="5649" y="7559"/>
                    <a:pt x="5660" y="7559"/>
                    <a:pt x="5667" y="7564"/>
                  </a:cubicBezTo>
                  <a:cubicBezTo>
                    <a:pt x="5070" y="7507"/>
                    <a:pt x="4490" y="7377"/>
                    <a:pt x="3956" y="7178"/>
                  </a:cubicBezTo>
                  <a:lnTo>
                    <a:pt x="3956" y="7178"/>
                  </a:lnTo>
                  <a:cubicBezTo>
                    <a:pt x="3968" y="7184"/>
                    <a:pt x="3973" y="7184"/>
                    <a:pt x="3979" y="7189"/>
                  </a:cubicBezTo>
                  <a:lnTo>
                    <a:pt x="3968" y="7189"/>
                  </a:lnTo>
                  <a:lnTo>
                    <a:pt x="3945" y="7178"/>
                  </a:lnTo>
                  <a:cubicBezTo>
                    <a:pt x="3478" y="7002"/>
                    <a:pt x="3035" y="6769"/>
                    <a:pt x="2638" y="6491"/>
                  </a:cubicBezTo>
                  <a:cubicBezTo>
                    <a:pt x="2240" y="6206"/>
                    <a:pt x="1876" y="5870"/>
                    <a:pt x="1553" y="5490"/>
                  </a:cubicBezTo>
                  <a:cubicBezTo>
                    <a:pt x="1235" y="5115"/>
                    <a:pt x="979" y="4723"/>
                    <a:pt x="785" y="4331"/>
                  </a:cubicBezTo>
                  <a:lnTo>
                    <a:pt x="779" y="4320"/>
                  </a:lnTo>
                  <a:cubicBezTo>
                    <a:pt x="580" y="3900"/>
                    <a:pt x="439" y="3444"/>
                    <a:pt x="354" y="2972"/>
                  </a:cubicBezTo>
                  <a:cubicBezTo>
                    <a:pt x="268" y="2479"/>
                    <a:pt x="239" y="1962"/>
                    <a:pt x="280" y="1427"/>
                  </a:cubicBezTo>
                  <a:cubicBezTo>
                    <a:pt x="273" y="1427"/>
                    <a:pt x="273" y="1422"/>
                    <a:pt x="273" y="1422"/>
                  </a:cubicBezTo>
                  <a:cubicBezTo>
                    <a:pt x="263" y="1398"/>
                    <a:pt x="234" y="1388"/>
                    <a:pt x="212" y="1382"/>
                  </a:cubicBezTo>
                  <a:lnTo>
                    <a:pt x="194" y="1382"/>
                  </a:lnTo>
                  <a:cubicBezTo>
                    <a:pt x="171" y="1382"/>
                    <a:pt x="149" y="1388"/>
                    <a:pt x="132" y="1398"/>
                  </a:cubicBezTo>
                  <a:cubicBezTo>
                    <a:pt x="110" y="1411"/>
                    <a:pt x="98" y="1433"/>
                    <a:pt x="92" y="1461"/>
                  </a:cubicBezTo>
                  <a:lnTo>
                    <a:pt x="87" y="1479"/>
                  </a:lnTo>
                  <a:cubicBezTo>
                    <a:pt x="53" y="1490"/>
                    <a:pt x="29" y="1513"/>
                    <a:pt x="29" y="1547"/>
                  </a:cubicBezTo>
                  <a:cubicBezTo>
                    <a:pt x="1" y="1894"/>
                    <a:pt x="8" y="2245"/>
                    <a:pt x="47" y="2581"/>
                  </a:cubicBezTo>
                  <a:cubicBezTo>
                    <a:pt x="87" y="2911"/>
                    <a:pt x="166" y="3245"/>
                    <a:pt x="273" y="3586"/>
                  </a:cubicBezTo>
                  <a:cubicBezTo>
                    <a:pt x="376" y="3893"/>
                    <a:pt x="512" y="4200"/>
                    <a:pt x="695" y="4530"/>
                  </a:cubicBezTo>
                  <a:cubicBezTo>
                    <a:pt x="853" y="4826"/>
                    <a:pt x="1041" y="5115"/>
                    <a:pt x="1262" y="5387"/>
                  </a:cubicBezTo>
                  <a:cubicBezTo>
                    <a:pt x="1705" y="5945"/>
                    <a:pt x="2217" y="6410"/>
                    <a:pt x="2791" y="6785"/>
                  </a:cubicBezTo>
                  <a:cubicBezTo>
                    <a:pt x="3336" y="7144"/>
                    <a:pt x="3962" y="7417"/>
                    <a:pt x="4650" y="7598"/>
                  </a:cubicBezTo>
                  <a:cubicBezTo>
                    <a:pt x="5224" y="7752"/>
                    <a:pt x="5843" y="7826"/>
                    <a:pt x="6491" y="7826"/>
                  </a:cubicBezTo>
                  <a:lnTo>
                    <a:pt x="6644" y="7826"/>
                  </a:lnTo>
                  <a:cubicBezTo>
                    <a:pt x="7297" y="7814"/>
                    <a:pt x="7973" y="7711"/>
                    <a:pt x="8650" y="7524"/>
                  </a:cubicBezTo>
                  <a:cubicBezTo>
                    <a:pt x="9292" y="7349"/>
                    <a:pt x="9922" y="7092"/>
                    <a:pt x="10530" y="6757"/>
                  </a:cubicBezTo>
                  <a:cubicBezTo>
                    <a:pt x="11133" y="6423"/>
                    <a:pt x="11679" y="6024"/>
                    <a:pt x="12150" y="5570"/>
                  </a:cubicBezTo>
                  <a:cubicBezTo>
                    <a:pt x="12384" y="5353"/>
                    <a:pt x="12599" y="5086"/>
                    <a:pt x="12798" y="4779"/>
                  </a:cubicBezTo>
                  <a:cubicBezTo>
                    <a:pt x="12985" y="4496"/>
                    <a:pt x="13145" y="4178"/>
                    <a:pt x="13281" y="3842"/>
                  </a:cubicBezTo>
                  <a:cubicBezTo>
                    <a:pt x="13412" y="3525"/>
                    <a:pt x="13520" y="3184"/>
                    <a:pt x="13599" y="2825"/>
                  </a:cubicBezTo>
                  <a:cubicBezTo>
                    <a:pt x="13679" y="2489"/>
                    <a:pt x="13724" y="2143"/>
                    <a:pt x="13747" y="1797"/>
                  </a:cubicBezTo>
                  <a:cubicBezTo>
                    <a:pt x="13753" y="1626"/>
                    <a:pt x="13753" y="1479"/>
                    <a:pt x="13753" y="1336"/>
                  </a:cubicBezTo>
                  <a:cubicBezTo>
                    <a:pt x="13747" y="1246"/>
                    <a:pt x="13747" y="1160"/>
                    <a:pt x="13741" y="1070"/>
                  </a:cubicBezTo>
                  <a:cubicBezTo>
                    <a:pt x="13735" y="978"/>
                    <a:pt x="13719" y="887"/>
                    <a:pt x="13696" y="790"/>
                  </a:cubicBezTo>
                  <a:cubicBezTo>
                    <a:pt x="13685" y="751"/>
                    <a:pt x="13651" y="729"/>
                    <a:pt x="13622" y="722"/>
                  </a:cubicBezTo>
                  <a:cubicBezTo>
                    <a:pt x="13604" y="507"/>
                    <a:pt x="13570" y="273"/>
                    <a:pt x="13525" y="40"/>
                  </a:cubicBezTo>
                  <a:cubicBezTo>
                    <a:pt x="13520" y="18"/>
                    <a:pt x="13491" y="1"/>
                    <a:pt x="13468" y="1"/>
                  </a:cubicBezTo>
                  <a:close/>
                </a:path>
              </a:pathLst>
            </a:custGeom>
            <a:solidFill>
              <a:srgbClr val="A7E4F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2927;p38">
              <a:extLst>
                <a:ext uri="{FF2B5EF4-FFF2-40B4-BE49-F238E27FC236}">
                  <a16:creationId xmlns:a16="http://schemas.microsoft.com/office/drawing/2014/main" id="{8DA156CD-AAFB-7BD5-B5D5-7457247B2365}"/>
                </a:ext>
              </a:extLst>
            </p:cNvPr>
            <p:cNvSpPr/>
            <p:nvPr/>
          </p:nvSpPr>
          <p:spPr>
            <a:xfrm>
              <a:off x="11450373" y="2628917"/>
              <a:ext cx="392812" cy="204627"/>
            </a:xfrm>
            <a:custGeom>
              <a:avLst/>
              <a:gdLst/>
              <a:ahLst/>
              <a:cxnLst/>
              <a:rect l="l" t="t" r="r" b="b"/>
              <a:pathLst>
                <a:path w="13378" h="6969" extrusionOk="0">
                  <a:moveTo>
                    <a:pt x="13247" y="1"/>
                  </a:moveTo>
                  <a:lnTo>
                    <a:pt x="13247" y="1"/>
                  </a:lnTo>
                  <a:cubicBezTo>
                    <a:pt x="13257" y="178"/>
                    <a:pt x="13263" y="354"/>
                    <a:pt x="13252" y="535"/>
                  </a:cubicBezTo>
                  <a:cubicBezTo>
                    <a:pt x="13236" y="905"/>
                    <a:pt x="13167" y="1280"/>
                    <a:pt x="13047" y="1644"/>
                  </a:cubicBezTo>
                  <a:cubicBezTo>
                    <a:pt x="12922" y="2030"/>
                    <a:pt x="12741" y="2416"/>
                    <a:pt x="12507" y="2791"/>
                  </a:cubicBezTo>
                  <a:lnTo>
                    <a:pt x="12502" y="2803"/>
                  </a:lnTo>
                  <a:lnTo>
                    <a:pt x="12502" y="2796"/>
                  </a:lnTo>
                  <a:cubicBezTo>
                    <a:pt x="12195" y="3274"/>
                    <a:pt x="11809" y="3735"/>
                    <a:pt x="11343" y="4155"/>
                  </a:cubicBezTo>
                  <a:lnTo>
                    <a:pt x="11343" y="4160"/>
                  </a:lnTo>
                  <a:cubicBezTo>
                    <a:pt x="11337" y="4160"/>
                    <a:pt x="11337" y="4167"/>
                    <a:pt x="11337" y="4167"/>
                  </a:cubicBezTo>
                  <a:cubicBezTo>
                    <a:pt x="10797" y="4650"/>
                    <a:pt x="10189" y="5070"/>
                    <a:pt x="9525" y="5411"/>
                  </a:cubicBezTo>
                  <a:cubicBezTo>
                    <a:pt x="8922" y="5718"/>
                    <a:pt x="8308" y="5940"/>
                    <a:pt x="7723" y="6064"/>
                  </a:cubicBezTo>
                  <a:lnTo>
                    <a:pt x="7734" y="6064"/>
                  </a:lnTo>
                  <a:lnTo>
                    <a:pt x="7729" y="6069"/>
                  </a:lnTo>
                  <a:lnTo>
                    <a:pt x="7729" y="6064"/>
                  </a:lnTo>
                  <a:cubicBezTo>
                    <a:pt x="7723" y="6064"/>
                    <a:pt x="7718" y="6069"/>
                    <a:pt x="7718" y="6069"/>
                  </a:cubicBezTo>
                  <a:lnTo>
                    <a:pt x="7706" y="6069"/>
                  </a:lnTo>
                  <a:cubicBezTo>
                    <a:pt x="7291" y="6155"/>
                    <a:pt x="6876" y="6195"/>
                    <a:pt x="6462" y="6195"/>
                  </a:cubicBezTo>
                  <a:cubicBezTo>
                    <a:pt x="6365" y="6195"/>
                    <a:pt x="6274" y="6195"/>
                    <a:pt x="6178" y="6189"/>
                  </a:cubicBezTo>
                  <a:lnTo>
                    <a:pt x="6166" y="6189"/>
                  </a:lnTo>
                  <a:cubicBezTo>
                    <a:pt x="5633" y="6155"/>
                    <a:pt x="5109" y="6059"/>
                    <a:pt x="4603" y="5899"/>
                  </a:cubicBezTo>
                  <a:cubicBezTo>
                    <a:pt x="4064" y="5723"/>
                    <a:pt x="3541" y="5479"/>
                    <a:pt x="3052" y="5172"/>
                  </a:cubicBezTo>
                  <a:cubicBezTo>
                    <a:pt x="2512" y="4826"/>
                    <a:pt x="2019" y="4406"/>
                    <a:pt x="1581" y="3928"/>
                  </a:cubicBezTo>
                  <a:lnTo>
                    <a:pt x="1581" y="3928"/>
                  </a:lnTo>
                  <a:lnTo>
                    <a:pt x="1610" y="3956"/>
                  </a:lnTo>
                  <a:cubicBezTo>
                    <a:pt x="1405" y="3729"/>
                    <a:pt x="1211" y="3491"/>
                    <a:pt x="1035" y="3247"/>
                  </a:cubicBezTo>
                  <a:cubicBezTo>
                    <a:pt x="842" y="2974"/>
                    <a:pt x="677" y="2712"/>
                    <a:pt x="540" y="2450"/>
                  </a:cubicBezTo>
                  <a:cubicBezTo>
                    <a:pt x="444" y="2263"/>
                    <a:pt x="365" y="2064"/>
                    <a:pt x="296" y="1876"/>
                  </a:cubicBezTo>
                  <a:cubicBezTo>
                    <a:pt x="234" y="1689"/>
                    <a:pt x="178" y="1495"/>
                    <a:pt x="131" y="1291"/>
                  </a:cubicBezTo>
                  <a:cubicBezTo>
                    <a:pt x="126" y="1240"/>
                    <a:pt x="115" y="1189"/>
                    <a:pt x="103" y="1138"/>
                  </a:cubicBezTo>
                  <a:lnTo>
                    <a:pt x="92" y="1081"/>
                  </a:lnTo>
                  <a:cubicBezTo>
                    <a:pt x="86" y="1041"/>
                    <a:pt x="81" y="1007"/>
                    <a:pt x="75" y="968"/>
                  </a:cubicBezTo>
                  <a:cubicBezTo>
                    <a:pt x="69" y="928"/>
                    <a:pt x="63" y="894"/>
                    <a:pt x="52" y="853"/>
                  </a:cubicBezTo>
                  <a:cubicBezTo>
                    <a:pt x="52" y="837"/>
                    <a:pt x="47" y="819"/>
                    <a:pt x="41" y="808"/>
                  </a:cubicBezTo>
                  <a:lnTo>
                    <a:pt x="41" y="808"/>
                  </a:lnTo>
                  <a:cubicBezTo>
                    <a:pt x="0" y="1343"/>
                    <a:pt x="29" y="1860"/>
                    <a:pt x="115" y="2353"/>
                  </a:cubicBezTo>
                  <a:cubicBezTo>
                    <a:pt x="200" y="2825"/>
                    <a:pt x="341" y="3281"/>
                    <a:pt x="540" y="3701"/>
                  </a:cubicBezTo>
                  <a:lnTo>
                    <a:pt x="546" y="3712"/>
                  </a:lnTo>
                  <a:cubicBezTo>
                    <a:pt x="740" y="4104"/>
                    <a:pt x="996" y="4496"/>
                    <a:pt x="1314" y="4871"/>
                  </a:cubicBezTo>
                  <a:cubicBezTo>
                    <a:pt x="1637" y="5251"/>
                    <a:pt x="2001" y="5587"/>
                    <a:pt x="2399" y="5872"/>
                  </a:cubicBezTo>
                  <a:cubicBezTo>
                    <a:pt x="2796" y="6150"/>
                    <a:pt x="3239" y="6383"/>
                    <a:pt x="3706" y="6559"/>
                  </a:cubicBezTo>
                  <a:lnTo>
                    <a:pt x="3729" y="6570"/>
                  </a:lnTo>
                  <a:lnTo>
                    <a:pt x="3740" y="6570"/>
                  </a:lnTo>
                  <a:cubicBezTo>
                    <a:pt x="3734" y="6565"/>
                    <a:pt x="3729" y="6565"/>
                    <a:pt x="3717" y="6559"/>
                  </a:cubicBezTo>
                  <a:lnTo>
                    <a:pt x="3717" y="6559"/>
                  </a:lnTo>
                  <a:cubicBezTo>
                    <a:pt x="4251" y="6758"/>
                    <a:pt x="4831" y="6888"/>
                    <a:pt x="5428" y="6945"/>
                  </a:cubicBezTo>
                  <a:cubicBezTo>
                    <a:pt x="5421" y="6940"/>
                    <a:pt x="5410" y="6940"/>
                    <a:pt x="5399" y="6934"/>
                  </a:cubicBezTo>
                  <a:lnTo>
                    <a:pt x="5399" y="6934"/>
                  </a:lnTo>
                  <a:cubicBezTo>
                    <a:pt x="5604" y="6956"/>
                    <a:pt x="5825" y="6968"/>
                    <a:pt x="6053" y="6968"/>
                  </a:cubicBezTo>
                  <a:cubicBezTo>
                    <a:pt x="6564" y="6968"/>
                    <a:pt x="7099" y="6916"/>
                    <a:pt x="7650" y="6820"/>
                  </a:cubicBezTo>
                  <a:lnTo>
                    <a:pt x="7661" y="6814"/>
                  </a:lnTo>
                  <a:lnTo>
                    <a:pt x="7661" y="6820"/>
                  </a:lnTo>
                  <a:cubicBezTo>
                    <a:pt x="8484" y="6667"/>
                    <a:pt x="9258" y="6423"/>
                    <a:pt x="9963" y="6087"/>
                  </a:cubicBezTo>
                  <a:lnTo>
                    <a:pt x="9963" y="6087"/>
                  </a:lnTo>
                  <a:lnTo>
                    <a:pt x="9950" y="6093"/>
                  </a:lnTo>
                  <a:cubicBezTo>
                    <a:pt x="10553" y="5809"/>
                    <a:pt x="11099" y="5463"/>
                    <a:pt x="11558" y="5070"/>
                  </a:cubicBezTo>
                  <a:lnTo>
                    <a:pt x="11558" y="5070"/>
                  </a:lnTo>
                  <a:lnTo>
                    <a:pt x="11542" y="5081"/>
                  </a:lnTo>
                  <a:cubicBezTo>
                    <a:pt x="11946" y="4747"/>
                    <a:pt x="12292" y="4377"/>
                    <a:pt x="12565" y="3984"/>
                  </a:cubicBezTo>
                  <a:cubicBezTo>
                    <a:pt x="12792" y="3661"/>
                    <a:pt x="12979" y="3315"/>
                    <a:pt x="13121" y="2961"/>
                  </a:cubicBezTo>
                  <a:cubicBezTo>
                    <a:pt x="13092" y="2940"/>
                    <a:pt x="13082" y="2911"/>
                    <a:pt x="13092" y="2882"/>
                  </a:cubicBezTo>
                  <a:cubicBezTo>
                    <a:pt x="13218" y="2405"/>
                    <a:pt x="13297" y="1973"/>
                    <a:pt x="13338" y="1564"/>
                  </a:cubicBezTo>
                  <a:cubicBezTo>
                    <a:pt x="13377" y="1075"/>
                    <a:pt x="13360" y="593"/>
                    <a:pt x="13275" y="132"/>
                  </a:cubicBezTo>
                  <a:lnTo>
                    <a:pt x="13275" y="144"/>
                  </a:lnTo>
                  <a:cubicBezTo>
                    <a:pt x="13263" y="98"/>
                    <a:pt x="13257" y="47"/>
                    <a:pt x="1324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2928;p38">
              <a:extLst>
                <a:ext uri="{FF2B5EF4-FFF2-40B4-BE49-F238E27FC236}">
                  <a16:creationId xmlns:a16="http://schemas.microsoft.com/office/drawing/2014/main" id="{B4A51BD2-A13D-2006-597E-F0D0F4E2DEC0}"/>
                </a:ext>
              </a:extLst>
            </p:cNvPr>
            <p:cNvSpPr/>
            <p:nvPr/>
          </p:nvSpPr>
          <p:spPr>
            <a:xfrm>
              <a:off x="11559690" y="2582700"/>
              <a:ext cx="171859" cy="43779"/>
            </a:xfrm>
            <a:custGeom>
              <a:avLst/>
              <a:gdLst/>
              <a:ahLst/>
              <a:cxnLst/>
              <a:rect l="l" t="t" r="r" b="b"/>
              <a:pathLst>
                <a:path w="5853" h="1491" extrusionOk="0">
                  <a:moveTo>
                    <a:pt x="5115" y="1"/>
                  </a:moveTo>
                  <a:cubicBezTo>
                    <a:pt x="4937" y="1"/>
                    <a:pt x="4750" y="109"/>
                    <a:pt x="4643" y="240"/>
                  </a:cubicBezTo>
                  <a:cubicBezTo>
                    <a:pt x="4528" y="376"/>
                    <a:pt x="4472" y="552"/>
                    <a:pt x="4489" y="729"/>
                  </a:cubicBezTo>
                  <a:cubicBezTo>
                    <a:pt x="4501" y="911"/>
                    <a:pt x="4585" y="1081"/>
                    <a:pt x="4727" y="1200"/>
                  </a:cubicBezTo>
                  <a:cubicBezTo>
                    <a:pt x="4869" y="1320"/>
                    <a:pt x="5034" y="1354"/>
                    <a:pt x="5217" y="1354"/>
                  </a:cubicBezTo>
                  <a:cubicBezTo>
                    <a:pt x="5393" y="1354"/>
                    <a:pt x="5574" y="1241"/>
                    <a:pt x="5682" y="1110"/>
                  </a:cubicBezTo>
                  <a:cubicBezTo>
                    <a:pt x="5796" y="979"/>
                    <a:pt x="5852" y="803"/>
                    <a:pt x="5841" y="627"/>
                  </a:cubicBezTo>
                  <a:cubicBezTo>
                    <a:pt x="5824" y="444"/>
                    <a:pt x="5739" y="274"/>
                    <a:pt x="5597" y="155"/>
                  </a:cubicBezTo>
                  <a:cubicBezTo>
                    <a:pt x="5455" y="35"/>
                    <a:pt x="5296" y="1"/>
                    <a:pt x="5115" y="1"/>
                  </a:cubicBezTo>
                  <a:close/>
                  <a:moveTo>
                    <a:pt x="636" y="132"/>
                  </a:moveTo>
                  <a:cubicBezTo>
                    <a:pt x="460" y="132"/>
                    <a:pt x="279" y="245"/>
                    <a:pt x="171" y="376"/>
                  </a:cubicBezTo>
                  <a:cubicBezTo>
                    <a:pt x="56" y="512"/>
                    <a:pt x="0" y="688"/>
                    <a:pt x="11" y="866"/>
                  </a:cubicBezTo>
                  <a:cubicBezTo>
                    <a:pt x="22" y="1042"/>
                    <a:pt x="114" y="1217"/>
                    <a:pt x="255" y="1331"/>
                  </a:cubicBezTo>
                  <a:cubicBezTo>
                    <a:pt x="397" y="1451"/>
                    <a:pt x="557" y="1490"/>
                    <a:pt x="738" y="1490"/>
                  </a:cubicBezTo>
                  <a:cubicBezTo>
                    <a:pt x="914" y="1490"/>
                    <a:pt x="1102" y="1377"/>
                    <a:pt x="1210" y="1246"/>
                  </a:cubicBezTo>
                  <a:cubicBezTo>
                    <a:pt x="1323" y="1110"/>
                    <a:pt x="1381" y="934"/>
                    <a:pt x="1364" y="757"/>
                  </a:cubicBezTo>
                  <a:cubicBezTo>
                    <a:pt x="1352" y="575"/>
                    <a:pt x="1262" y="405"/>
                    <a:pt x="1126" y="291"/>
                  </a:cubicBezTo>
                  <a:cubicBezTo>
                    <a:pt x="982" y="171"/>
                    <a:pt x="819" y="132"/>
                    <a:pt x="636" y="13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2929;p38">
              <a:extLst>
                <a:ext uri="{FF2B5EF4-FFF2-40B4-BE49-F238E27FC236}">
                  <a16:creationId xmlns:a16="http://schemas.microsoft.com/office/drawing/2014/main" id="{D023B857-365D-496C-6145-57F5DB84A6C0}"/>
                </a:ext>
              </a:extLst>
            </p:cNvPr>
            <p:cNvSpPr/>
            <p:nvPr/>
          </p:nvSpPr>
          <p:spPr>
            <a:xfrm>
              <a:off x="11347927" y="2363157"/>
              <a:ext cx="576357" cy="582992"/>
            </a:xfrm>
            <a:custGeom>
              <a:avLst/>
              <a:gdLst/>
              <a:ahLst/>
              <a:cxnLst/>
              <a:rect l="l" t="t" r="r" b="b"/>
              <a:pathLst>
                <a:path w="19629" h="19855" extrusionOk="0">
                  <a:moveTo>
                    <a:pt x="12167" y="1"/>
                  </a:moveTo>
                  <a:cubicBezTo>
                    <a:pt x="12088" y="1"/>
                    <a:pt x="12013" y="40"/>
                    <a:pt x="11973" y="114"/>
                  </a:cubicBezTo>
                  <a:cubicBezTo>
                    <a:pt x="11917" y="216"/>
                    <a:pt x="11883" y="341"/>
                    <a:pt x="11855" y="455"/>
                  </a:cubicBezTo>
                  <a:cubicBezTo>
                    <a:pt x="11821" y="580"/>
                    <a:pt x="11792" y="711"/>
                    <a:pt x="11769" y="835"/>
                  </a:cubicBezTo>
                  <a:cubicBezTo>
                    <a:pt x="11752" y="950"/>
                    <a:pt x="11724" y="1063"/>
                    <a:pt x="11706" y="1176"/>
                  </a:cubicBezTo>
                  <a:cubicBezTo>
                    <a:pt x="11684" y="1307"/>
                    <a:pt x="11672" y="1432"/>
                    <a:pt x="11656" y="1563"/>
                  </a:cubicBezTo>
                  <a:cubicBezTo>
                    <a:pt x="11638" y="1660"/>
                    <a:pt x="11690" y="1750"/>
                    <a:pt x="11786" y="1773"/>
                  </a:cubicBezTo>
                  <a:cubicBezTo>
                    <a:pt x="11799" y="1777"/>
                    <a:pt x="11812" y="1778"/>
                    <a:pt x="11825" y="1778"/>
                  </a:cubicBezTo>
                  <a:cubicBezTo>
                    <a:pt x="11904" y="1778"/>
                    <a:pt x="11981" y="1721"/>
                    <a:pt x="11996" y="1643"/>
                  </a:cubicBezTo>
                  <a:cubicBezTo>
                    <a:pt x="12020" y="1524"/>
                    <a:pt x="12047" y="1415"/>
                    <a:pt x="12076" y="1302"/>
                  </a:cubicBezTo>
                  <a:cubicBezTo>
                    <a:pt x="12115" y="1176"/>
                    <a:pt x="12144" y="1052"/>
                    <a:pt x="12183" y="927"/>
                  </a:cubicBezTo>
                  <a:cubicBezTo>
                    <a:pt x="12217" y="819"/>
                    <a:pt x="12258" y="706"/>
                    <a:pt x="12292" y="597"/>
                  </a:cubicBezTo>
                  <a:lnTo>
                    <a:pt x="12343" y="410"/>
                  </a:lnTo>
                  <a:cubicBezTo>
                    <a:pt x="12366" y="341"/>
                    <a:pt x="12372" y="273"/>
                    <a:pt x="12377" y="200"/>
                  </a:cubicBezTo>
                  <a:cubicBezTo>
                    <a:pt x="12382" y="108"/>
                    <a:pt x="12298" y="24"/>
                    <a:pt x="12212" y="6"/>
                  </a:cubicBezTo>
                  <a:cubicBezTo>
                    <a:pt x="12196" y="1"/>
                    <a:pt x="12178" y="1"/>
                    <a:pt x="12167" y="1"/>
                  </a:cubicBezTo>
                  <a:close/>
                  <a:moveTo>
                    <a:pt x="3803" y="2416"/>
                  </a:moveTo>
                  <a:cubicBezTo>
                    <a:pt x="3757" y="2416"/>
                    <a:pt x="3717" y="2432"/>
                    <a:pt x="3678" y="2455"/>
                  </a:cubicBezTo>
                  <a:cubicBezTo>
                    <a:pt x="3633" y="2484"/>
                    <a:pt x="3598" y="2534"/>
                    <a:pt x="3581" y="2592"/>
                  </a:cubicBezTo>
                  <a:cubicBezTo>
                    <a:pt x="3570" y="2642"/>
                    <a:pt x="3575" y="2717"/>
                    <a:pt x="3615" y="2762"/>
                  </a:cubicBezTo>
                  <a:cubicBezTo>
                    <a:pt x="3740" y="2909"/>
                    <a:pt x="3864" y="3058"/>
                    <a:pt x="4001" y="3205"/>
                  </a:cubicBezTo>
                  <a:cubicBezTo>
                    <a:pt x="4064" y="3274"/>
                    <a:pt x="4132" y="3347"/>
                    <a:pt x="4194" y="3415"/>
                  </a:cubicBezTo>
                  <a:cubicBezTo>
                    <a:pt x="4268" y="3494"/>
                    <a:pt x="4336" y="3580"/>
                    <a:pt x="4422" y="3649"/>
                  </a:cubicBezTo>
                  <a:cubicBezTo>
                    <a:pt x="4471" y="3685"/>
                    <a:pt x="4527" y="3706"/>
                    <a:pt x="4581" y="3706"/>
                  </a:cubicBezTo>
                  <a:cubicBezTo>
                    <a:pt x="4620" y="3706"/>
                    <a:pt x="4659" y="3695"/>
                    <a:pt x="4695" y="3672"/>
                  </a:cubicBezTo>
                  <a:cubicBezTo>
                    <a:pt x="4803" y="3604"/>
                    <a:pt x="4826" y="3467"/>
                    <a:pt x="4763" y="3358"/>
                  </a:cubicBezTo>
                  <a:cubicBezTo>
                    <a:pt x="4711" y="3274"/>
                    <a:pt x="4638" y="3200"/>
                    <a:pt x="4569" y="3126"/>
                  </a:cubicBezTo>
                  <a:cubicBezTo>
                    <a:pt x="4507" y="3058"/>
                    <a:pt x="4439" y="2990"/>
                    <a:pt x="4370" y="2922"/>
                  </a:cubicBezTo>
                  <a:cubicBezTo>
                    <a:pt x="4239" y="2785"/>
                    <a:pt x="4103" y="2654"/>
                    <a:pt x="3979" y="2513"/>
                  </a:cubicBezTo>
                  <a:cubicBezTo>
                    <a:pt x="3945" y="2466"/>
                    <a:pt x="3905" y="2438"/>
                    <a:pt x="3848" y="2421"/>
                  </a:cubicBezTo>
                  <a:cubicBezTo>
                    <a:pt x="3830" y="2421"/>
                    <a:pt x="3814" y="2416"/>
                    <a:pt x="3803" y="2416"/>
                  </a:cubicBezTo>
                  <a:close/>
                  <a:moveTo>
                    <a:pt x="18008" y="4183"/>
                  </a:moveTo>
                  <a:cubicBezTo>
                    <a:pt x="17986" y="4183"/>
                    <a:pt x="17957" y="4189"/>
                    <a:pt x="17934" y="4200"/>
                  </a:cubicBezTo>
                  <a:cubicBezTo>
                    <a:pt x="17747" y="4268"/>
                    <a:pt x="17582" y="4381"/>
                    <a:pt x="17417" y="4490"/>
                  </a:cubicBezTo>
                  <a:cubicBezTo>
                    <a:pt x="17252" y="4592"/>
                    <a:pt x="17093" y="4695"/>
                    <a:pt x="16917" y="4774"/>
                  </a:cubicBezTo>
                  <a:cubicBezTo>
                    <a:pt x="16861" y="4802"/>
                    <a:pt x="16815" y="4881"/>
                    <a:pt x="16804" y="4939"/>
                  </a:cubicBezTo>
                  <a:cubicBezTo>
                    <a:pt x="16786" y="5012"/>
                    <a:pt x="16798" y="5086"/>
                    <a:pt x="16838" y="5149"/>
                  </a:cubicBezTo>
                  <a:cubicBezTo>
                    <a:pt x="16877" y="5206"/>
                    <a:pt x="16935" y="5246"/>
                    <a:pt x="17003" y="5262"/>
                  </a:cubicBezTo>
                  <a:cubicBezTo>
                    <a:pt x="17022" y="5266"/>
                    <a:pt x="17040" y="5268"/>
                    <a:pt x="17057" y="5268"/>
                  </a:cubicBezTo>
                  <a:cubicBezTo>
                    <a:pt x="17110" y="5268"/>
                    <a:pt x="17156" y="5250"/>
                    <a:pt x="17207" y="5228"/>
                  </a:cubicBezTo>
                  <a:cubicBezTo>
                    <a:pt x="17383" y="5143"/>
                    <a:pt x="17548" y="5052"/>
                    <a:pt x="17713" y="4950"/>
                  </a:cubicBezTo>
                  <a:cubicBezTo>
                    <a:pt x="17884" y="4847"/>
                    <a:pt x="18054" y="4745"/>
                    <a:pt x="18196" y="4609"/>
                  </a:cubicBezTo>
                  <a:cubicBezTo>
                    <a:pt x="18281" y="4535"/>
                    <a:pt x="18281" y="4388"/>
                    <a:pt x="18225" y="4302"/>
                  </a:cubicBezTo>
                  <a:cubicBezTo>
                    <a:pt x="18178" y="4228"/>
                    <a:pt x="18094" y="4183"/>
                    <a:pt x="18008" y="4183"/>
                  </a:cubicBezTo>
                  <a:close/>
                  <a:moveTo>
                    <a:pt x="9360" y="6733"/>
                  </a:moveTo>
                  <a:cubicBezTo>
                    <a:pt x="9285" y="6733"/>
                    <a:pt x="9212" y="6762"/>
                    <a:pt x="9161" y="6825"/>
                  </a:cubicBezTo>
                  <a:cubicBezTo>
                    <a:pt x="9099" y="6887"/>
                    <a:pt x="9064" y="6967"/>
                    <a:pt x="9070" y="7053"/>
                  </a:cubicBezTo>
                  <a:cubicBezTo>
                    <a:pt x="9075" y="7218"/>
                    <a:pt x="9212" y="7342"/>
                    <a:pt x="9388" y="7342"/>
                  </a:cubicBezTo>
                  <a:cubicBezTo>
                    <a:pt x="9463" y="7342"/>
                    <a:pt x="9536" y="7308"/>
                    <a:pt x="9592" y="7252"/>
                  </a:cubicBezTo>
                  <a:cubicBezTo>
                    <a:pt x="9649" y="7189"/>
                    <a:pt x="9684" y="7103"/>
                    <a:pt x="9678" y="7024"/>
                  </a:cubicBezTo>
                  <a:cubicBezTo>
                    <a:pt x="9673" y="6859"/>
                    <a:pt x="9536" y="6733"/>
                    <a:pt x="9360" y="6733"/>
                  </a:cubicBezTo>
                  <a:close/>
                  <a:moveTo>
                    <a:pt x="10945" y="6733"/>
                  </a:moveTo>
                  <a:cubicBezTo>
                    <a:pt x="10866" y="6733"/>
                    <a:pt x="10792" y="6762"/>
                    <a:pt x="10740" y="6825"/>
                  </a:cubicBezTo>
                  <a:cubicBezTo>
                    <a:pt x="10678" y="6887"/>
                    <a:pt x="10644" y="6967"/>
                    <a:pt x="10649" y="7053"/>
                  </a:cubicBezTo>
                  <a:cubicBezTo>
                    <a:pt x="10656" y="7218"/>
                    <a:pt x="10792" y="7342"/>
                    <a:pt x="10968" y="7342"/>
                  </a:cubicBezTo>
                  <a:cubicBezTo>
                    <a:pt x="11047" y="7342"/>
                    <a:pt x="11116" y="7313"/>
                    <a:pt x="11173" y="7252"/>
                  </a:cubicBezTo>
                  <a:cubicBezTo>
                    <a:pt x="11236" y="7189"/>
                    <a:pt x="11263" y="7108"/>
                    <a:pt x="11263" y="7024"/>
                  </a:cubicBezTo>
                  <a:cubicBezTo>
                    <a:pt x="11257" y="6859"/>
                    <a:pt x="11116" y="6733"/>
                    <a:pt x="10945" y="6733"/>
                  </a:cubicBezTo>
                  <a:close/>
                  <a:moveTo>
                    <a:pt x="428" y="8285"/>
                  </a:moveTo>
                  <a:cubicBezTo>
                    <a:pt x="347" y="8285"/>
                    <a:pt x="263" y="8291"/>
                    <a:pt x="177" y="8302"/>
                  </a:cubicBezTo>
                  <a:cubicBezTo>
                    <a:pt x="126" y="8314"/>
                    <a:pt x="87" y="8325"/>
                    <a:pt x="53" y="8364"/>
                  </a:cubicBezTo>
                  <a:cubicBezTo>
                    <a:pt x="19" y="8399"/>
                    <a:pt x="1" y="8450"/>
                    <a:pt x="1" y="8501"/>
                  </a:cubicBezTo>
                  <a:cubicBezTo>
                    <a:pt x="6" y="8590"/>
                    <a:pt x="79" y="8679"/>
                    <a:pt x="170" y="8679"/>
                  </a:cubicBezTo>
                  <a:cubicBezTo>
                    <a:pt x="178" y="8679"/>
                    <a:pt x="186" y="8678"/>
                    <a:pt x="195" y="8677"/>
                  </a:cubicBezTo>
                  <a:cubicBezTo>
                    <a:pt x="247" y="8673"/>
                    <a:pt x="296" y="8669"/>
                    <a:pt x="346" y="8669"/>
                  </a:cubicBezTo>
                  <a:cubicBezTo>
                    <a:pt x="367" y="8669"/>
                    <a:pt x="388" y="8670"/>
                    <a:pt x="410" y="8671"/>
                  </a:cubicBezTo>
                  <a:cubicBezTo>
                    <a:pt x="575" y="8689"/>
                    <a:pt x="735" y="8729"/>
                    <a:pt x="898" y="8774"/>
                  </a:cubicBezTo>
                  <a:cubicBezTo>
                    <a:pt x="1063" y="8820"/>
                    <a:pt x="1228" y="8881"/>
                    <a:pt x="1399" y="8904"/>
                  </a:cubicBezTo>
                  <a:cubicBezTo>
                    <a:pt x="1418" y="8908"/>
                    <a:pt x="1436" y="8910"/>
                    <a:pt x="1454" y="8910"/>
                  </a:cubicBezTo>
                  <a:cubicBezTo>
                    <a:pt x="1495" y="8910"/>
                    <a:pt x="1534" y="8900"/>
                    <a:pt x="1569" y="8876"/>
                  </a:cubicBezTo>
                  <a:cubicBezTo>
                    <a:pt x="1614" y="8847"/>
                    <a:pt x="1648" y="8797"/>
                    <a:pt x="1661" y="8739"/>
                  </a:cubicBezTo>
                  <a:cubicBezTo>
                    <a:pt x="1672" y="8684"/>
                    <a:pt x="1666" y="8626"/>
                    <a:pt x="1632" y="8574"/>
                  </a:cubicBezTo>
                  <a:cubicBezTo>
                    <a:pt x="1598" y="8524"/>
                    <a:pt x="1553" y="8501"/>
                    <a:pt x="1496" y="8484"/>
                  </a:cubicBezTo>
                  <a:cubicBezTo>
                    <a:pt x="1291" y="8411"/>
                    <a:pt x="1069" y="8359"/>
                    <a:pt x="853" y="8325"/>
                  </a:cubicBezTo>
                  <a:cubicBezTo>
                    <a:pt x="711" y="8302"/>
                    <a:pt x="570" y="8285"/>
                    <a:pt x="428" y="8285"/>
                  </a:cubicBezTo>
                  <a:close/>
                  <a:moveTo>
                    <a:pt x="10656" y="8154"/>
                  </a:moveTo>
                  <a:cubicBezTo>
                    <a:pt x="10615" y="8154"/>
                    <a:pt x="10565" y="8183"/>
                    <a:pt x="10559" y="8228"/>
                  </a:cubicBezTo>
                  <a:cubicBezTo>
                    <a:pt x="10554" y="8291"/>
                    <a:pt x="10541" y="8343"/>
                    <a:pt x="10525" y="8388"/>
                  </a:cubicBezTo>
                  <a:cubicBezTo>
                    <a:pt x="10507" y="8433"/>
                    <a:pt x="10485" y="8472"/>
                    <a:pt x="10462" y="8513"/>
                  </a:cubicBezTo>
                  <a:cubicBezTo>
                    <a:pt x="10434" y="8547"/>
                    <a:pt x="10410" y="8574"/>
                    <a:pt x="10383" y="8598"/>
                  </a:cubicBezTo>
                  <a:cubicBezTo>
                    <a:pt x="10355" y="8621"/>
                    <a:pt x="10320" y="8643"/>
                    <a:pt x="10286" y="8660"/>
                  </a:cubicBezTo>
                  <a:cubicBezTo>
                    <a:pt x="10252" y="8677"/>
                    <a:pt x="10218" y="8689"/>
                    <a:pt x="10179" y="8694"/>
                  </a:cubicBezTo>
                  <a:cubicBezTo>
                    <a:pt x="10150" y="8700"/>
                    <a:pt x="10121" y="8700"/>
                    <a:pt x="10098" y="8700"/>
                  </a:cubicBezTo>
                  <a:lnTo>
                    <a:pt x="10070" y="8700"/>
                  </a:lnTo>
                  <a:cubicBezTo>
                    <a:pt x="10042" y="8694"/>
                    <a:pt x="10014" y="8689"/>
                    <a:pt x="9979" y="8684"/>
                  </a:cubicBezTo>
                  <a:cubicBezTo>
                    <a:pt x="9956" y="8671"/>
                    <a:pt x="9933" y="8660"/>
                    <a:pt x="9911" y="8649"/>
                  </a:cubicBezTo>
                  <a:cubicBezTo>
                    <a:pt x="9894" y="8632"/>
                    <a:pt x="9883" y="8621"/>
                    <a:pt x="9865" y="8603"/>
                  </a:cubicBezTo>
                  <a:cubicBezTo>
                    <a:pt x="9854" y="8587"/>
                    <a:pt x="9843" y="8564"/>
                    <a:pt x="9831" y="8547"/>
                  </a:cubicBezTo>
                  <a:cubicBezTo>
                    <a:pt x="9820" y="8524"/>
                    <a:pt x="9809" y="8495"/>
                    <a:pt x="9804" y="8467"/>
                  </a:cubicBezTo>
                  <a:cubicBezTo>
                    <a:pt x="9797" y="8433"/>
                    <a:pt x="9797" y="8399"/>
                    <a:pt x="9797" y="8359"/>
                  </a:cubicBezTo>
                  <a:lnTo>
                    <a:pt x="9804" y="8330"/>
                  </a:lnTo>
                  <a:cubicBezTo>
                    <a:pt x="9809" y="8309"/>
                    <a:pt x="9809" y="8274"/>
                    <a:pt x="9786" y="8240"/>
                  </a:cubicBezTo>
                  <a:cubicBezTo>
                    <a:pt x="9769" y="8212"/>
                    <a:pt x="9741" y="8194"/>
                    <a:pt x="9712" y="8189"/>
                  </a:cubicBezTo>
                  <a:cubicBezTo>
                    <a:pt x="9707" y="8183"/>
                    <a:pt x="9694" y="8183"/>
                    <a:pt x="9689" y="8183"/>
                  </a:cubicBezTo>
                  <a:cubicBezTo>
                    <a:pt x="9633" y="8183"/>
                    <a:pt x="9570" y="8217"/>
                    <a:pt x="9565" y="8280"/>
                  </a:cubicBezTo>
                  <a:cubicBezTo>
                    <a:pt x="9558" y="8336"/>
                    <a:pt x="9553" y="8393"/>
                    <a:pt x="9553" y="8438"/>
                  </a:cubicBezTo>
                  <a:cubicBezTo>
                    <a:pt x="9553" y="8484"/>
                    <a:pt x="9565" y="8529"/>
                    <a:pt x="9576" y="8587"/>
                  </a:cubicBezTo>
                  <a:cubicBezTo>
                    <a:pt x="9592" y="8666"/>
                    <a:pt x="9639" y="8745"/>
                    <a:pt x="9701" y="8820"/>
                  </a:cubicBezTo>
                  <a:cubicBezTo>
                    <a:pt x="9804" y="8933"/>
                    <a:pt x="9962" y="9001"/>
                    <a:pt x="10150" y="9007"/>
                  </a:cubicBezTo>
                  <a:cubicBezTo>
                    <a:pt x="10190" y="9007"/>
                    <a:pt x="10235" y="8996"/>
                    <a:pt x="10281" y="8990"/>
                  </a:cubicBezTo>
                  <a:cubicBezTo>
                    <a:pt x="10315" y="8984"/>
                    <a:pt x="10349" y="8973"/>
                    <a:pt x="10383" y="8956"/>
                  </a:cubicBezTo>
                  <a:cubicBezTo>
                    <a:pt x="10473" y="8922"/>
                    <a:pt x="10554" y="8870"/>
                    <a:pt x="10615" y="8802"/>
                  </a:cubicBezTo>
                  <a:cubicBezTo>
                    <a:pt x="10678" y="8734"/>
                    <a:pt x="10724" y="8643"/>
                    <a:pt x="10751" y="8547"/>
                  </a:cubicBezTo>
                  <a:cubicBezTo>
                    <a:pt x="10775" y="8450"/>
                    <a:pt x="10775" y="8343"/>
                    <a:pt x="10751" y="8223"/>
                  </a:cubicBezTo>
                  <a:cubicBezTo>
                    <a:pt x="10740" y="8178"/>
                    <a:pt x="10695" y="8154"/>
                    <a:pt x="10656" y="8154"/>
                  </a:cubicBezTo>
                  <a:close/>
                  <a:moveTo>
                    <a:pt x="18236" y="10013"/>
                  </a:moveTo>
                  <a:cubicBezTo>
                    <a:pt x="18184" y="10013"/>
                    <a:pt x="18139" y="10030"/>
                    <a:pt x="18099" y="10058"/>
                  </a:cubicBezTo>
                  <a:cubicBezTo>
                    <a:pt x="18042" y="10092"/>
                    <a:pt x="17997" y="10155"/>
                    <a:pt x="17986" y="10223"/>
                  </a:cubicBezTo>
                  <a:cubicBezTo>
                    <a:pt x="17968" y="10291"/>
                    <a:pt x="17979" y="10365"/>
                    <a:pt x="18020" y="10428"/>
                  </a:cubicBezTo>
                  <a:cubicBezTo>
                    <a:pt x="18054" y="10478"/>
                    <a:pt x="18122" y="10536"/>
                    <a:pt x="18184" y="10541"/>
                  </a:cubicBezTo>
                  <a:cubicBezTo>
                    <a:pt x="18377" y="10564"/>
                    <a:pt x="18566" y="10604"/>
                    <a:pt x="18753" y="10649"/>
                  </a:cubicBezTo>
                  <a:cubicBezTo>
                    <a:pt x="18838" y="10672"/>
                    <a:pt x="18918" y="10695"/>
                    <a:pt x="19002" y="10711"/>
                  </a:cubicBezTo>
                  <a:cubicBezTo>
                    <a:pt x="19117" y="10740"/>
                    <a:pt x="19224" y="10756"/>
                    <a:pt x="19338" y="10769"/>
                  </a:cubicBezTo>
                  <a:cubicBezTo>
                    <a:pt x="19389" y="10763"/>
                    <a:pt x="19434" y="10751"/>
                    <a:pt x="19474" y="10722"/>
                  </a:cubicBezTo>
                  <a:cubicBezTo>
                    <a:pt x="19537" y="10683"/>
                    <a:pt x="19582" y="10620"/>
                    <a:pt x="19599" y="10546"/>
                  </a:cubicBezTo>
                  <a:cubicBezTo>
                    <a:pt x="19628" y="10428"/>
                    <a:pt x="19565" y="10291"/>
                    <a:pt x="19458" y="10240"/>
                  </a:cubicBezTo>
                  <a:cubicBezTo>
                    <a:pt x="19275" y="10150"/>
                    <a:pt x="19077" y="10109"/>
                    <a:pt x="18878" y="10081"/>
                  </a:cubicBezTo>
                  <a:cubicBezTo>
                    <a:pt x="18668" y="10047"/>
                    <a:pt x="18451" y="10030"/>
                    <a:pt x="18236" y="10013"/>
                  </a:cubicBezTo>
                  <a:close/>
                  <a:moveTo>
                    <a:pt x="2888" y="14433"/>
                  </a:moveTo>
                  <a:cubicBezTo>
                    <a:pt x="2865" y="14433"/>
                    <a:pt x="2842" y="14433"/>
                    <a:pt x="2825" y="14445"/>
                  </a:cubicBezTo>
                  <a:cubicBezTo>
                    <a:pt x="2728" y="14480"/>
                    <a:pt x="2637" y="14530"/>
                    <a:pt x="2547" y="14582"/>
                  </a:cubicBezTo>
                  <a:cubicBezTo>
                    <a:pt x="2467" y="14632"/>
                    <a:pt x="2382" y="14677"/>
                    <a:pt x="2296" y="14724"/>
                  </a:cubicBezTo>
                  <a:cubicBezTo>
                    <a:pt x="2126" y="14820"/>
                    <a:pt x="1962" y="14910"/>
                    <a:pt x="1808" y="15030"/>
                  </a:cubicBezTo>
                  <a:cubicBezTo>
                    <a:pt x="1757" y="15070"/>
                    <a:pt x="1717" y="15115"/>
                    <a:pt x="1700" y="15183"/>
                  </a:cubicBezTo>
                  <a:cubicBezTo>
                    <a:pt x="1682" y="15251"/>
                    <a:pt x="1695" y="15325"/>
                    <a:pt x="1734" y="15377"/>
                  </a:cubicBezTo>
                  <a:cubicBezTo>
                    <a:pt x="1779" y="15451"/>
                    <a:pt x="1867" y="15499"/>
                    <a:pt x="1954" y="15499"/>
                  </a:cubicBezTo>
                  <a:cubicBezTo>
                    <a:pt x="1999" y="15499"/>
                    <a:pt x="2043" y="15486"/>
                    <a:pt x="2081" y="15456"/>
                  </a:cubicBezTo>
                  <a:cubicBezTo>
                    <a:pt x="2235" y="15337"/>
                    <a:pt x="2405" y="15246"/>
                    <a:pt x="2576" y="15155"/>
                  </a:cubicBezTo>
                  <a:cubicBezTo>
                    <a:pt x="2660" y="15115"/>
                    <a:pt x="2746" y="15070"/>
                    <a:pt x="2831" y="15018"/>
                  </a:cubicBezTo>
                  <a:cubicBezTo>
                    <a:pt x="2883" y="14984"/>
                    <a:pt x="2933" y="14945"/>
                    <a:pt x="2978" y="14900"/>
                  </a:cubicBezTo>
                  <a:cubicBezTo>
                    <a:pt x="3024" y="14860"/>
                    <a:pt x="3058" y="14814"/>
                    <a:pt x="3093" y="14763"/>
                  </a:cubicBezTo>
                  <a:cubicBezTo>
                    <a:pt x="3138" y="14700"/>
                    <a:pt x="3121" y="14598"/>
                    <a:pt x="3080" y="14535"/>
                  </a:cubicBezTo>
                  <a:cubicBezTo>
                    <a:pt x="3041" y="14473"/>
                    <a:pt x="2967" y="14433"/>
                    <a:pt x="2888" y="14433"/>
                  </a:cubicBezTo>
                  <a:close/>
                  <a:moveTo>
                    <a:pt x="8910" y="15991"/>
                  </a:moveTo>
                  <a:cubicBezTo>
                    <a:pt x="8911" y="15991"/>
                    <a:pt x="8912" y="15991"/>
                    <a:pt x="8913" y="15991"/>
                  </a:cubicBezTo>
                  <a:lnTo>
                    <a:pt x="8913" y="15991"/>
                  </a:lnTo>
                  <a:cubicBezTo>
                    <a:pt x="8912" y="15991"/>
                    <a:pt x="8910" y="15991"/>
                    <a:pt x="8910" y="15991"/>
                  </a:cubicBezTo>
                  <a:close/>
                  <a:moveTo>
                    <a:pt x="10554" y="3358"/>
                  </a:moveTo>
                  <a:cubicBezTo>
                    <a:pt x="10735" y="3358"/>
                    <a:pt x="10916" y="3370"/>
                    <a:pt x="11092" y="3381"/>
                  </a:cubicBezTo>
                  <a:lnTo>
                    <a:pt x="11121" y="3381"/>
                  </a:lnTo>
                  <a:cubicBezTo>
                    <a:pt x="11645" y="3433"/>
                    <a:pt x="12156" y="3552"/>
                    <a:pt x="12639" y="3728"/>
                  </a:cubicBezTo>
                  <a:cubicBezTo>
                    <a:pt x="13098" y="3898"/>
                    <a:pt x="13542" y="4131"/>
                    <a:pt x="13945" y="4415"/>
                  </a:cubicBezTo>
                  <a:cubicBezTo>
                    <a:pt x="14270" y="4648"/>
                    <a:pt x="14577" y="4916"/>
                    <a:pt x="14855" y="5217"/>
                  </a:cubicBezTo>
                  <a:cubicBezTo>
                    <a:pt x="14934" y="5301"/>
                    <a:pt x="15008" y="5382"/>
                    <a:pt x="15076" y="5466"/>
                  </a:cubicBezTo>
                  <a:lnTo>
                    <a:pt x="15065" y="5450"/>
                  </a:lnTo>
                  <a:lnTo>
                    <a:pt x="15065" y="5450"/>
                  </a:lnTo>
                  <a:cubicBezTo>
                    <a:pt x="15451" y="5904"/>
                    <a:pt x="15786" y="6433"/>
                    <a:pt x="16065" y="7013"/>
                  </a:cubicBezTo>
                  <a:cubicBezTo>
                    <a:pt x="16321" y="7546"/>
                    <a:pt x="16513" y="8104"/>
                    <a:pt x="16656" y="8677"/>
                  </a:cubicBezTo>
                  <a:cubicBezTo>
                    <a:pt x="16696" y="8847"/>
                    <a:pt x="16730" y="9018"/>
                    <a:pt x="16764" y="9188"/>
                  </a:cubicBezTo>
                  <a:lnTo>
                    <a:pt x="16764" y="9183"/>
                  </a:lnTo>
                  <a:cubicBezTo>
                    <a:pt x="16849" y="9644"/>
                    <a:pt x="16866" y="10126"/>
                    <a:pt x="16827" y="10615"/>
                  </a:cubicBezTo>
                  <a:cubicBezTo>
                    <a:pt x="16775" y="11241"/>
                    <a:pt x="16639" y="11842"/>
                    <a:pt x="16337" y="12400"/>
                  </a:cubicBezTo>
                  <a:cubicBezTo>
                    <a:pt x="16036" y="12938"/>
                    <a:pt x="15673" y="13444"/>
                    <a:pt x="15259" y="13900"/>
                  </a:cubicBezTo>
                  <a:cubicBezTo>
                    <a:pt x="14837" y="14354"/>
                    <a:pt x="14315" y="14690"/>
                    <a:pt x="13769" y="14979"/>
                  </a:cubicBezTo>
                  <a:cubicBezTo>
                    <a:pt x="13662" y="15036"/>
                    <a:pt x="13554" y="15086"/>
                    <a:pt x="13445" y="15138"/>
                  </a:cubicBezTo>
                  <a:lnTo>
                    <a:pt x="13452" y="15138"/>
                  </a:lnTo>
                  <a:cubicBezTo>
                    <a:pt x="12747" y="15474"/>
                    <a:pt x="11973" y="15718"/>
                    <a:pt x="11150" y="15871"/>
                  </a:cubicBezTo>
                  <a:lnTo>
                    <a:pt x="11144" y="15871"/>
                  </a:lnTo>
                  <a:lnTo>
                    <a:pt x="11139" y="15877"/>
                  </a:lnTo>
                  <a:cubicBezTo>
                    <a:pt x="10588" y="15967"/>
                    <a:pt x="10053" y="16019"/>
                    <a:pt x="9542" y="16019"/>
                  </a:cubicBezTo>
                  <a:cubicBezTo>
                    <a:pt x="9366" y="16019"/>
                    <a:pt x="9190" y="16014"/>
                    <a:pt x="9025" y="15996"/>
                  </a:cubicBezTo>
                  <a:cubicBezTo>
                    <a:pt x="8986" y="15996"/>
                    <a:pt x="8946" y="15996"/>
                    <a:pt x="8913" y="15991"/>
                  </a:cubicBezTo>
                  <a:lnTo>
                    <a:pt x="8913" y="15991"/>
                  </a:lnTo>
                  <a:cubicBezTo>
                    <a:pt x="8915" y="15992"/>
                    <a:pt x="8917" y="15993"/>
                    <a:pt x="8917" y="15996"/>
                  </a:cubicBezTo>
                  <a:cubicBezTo>
                    <a:pt x="8451" y="15951"/>
                    <a:pt x="7997" y="15865"/>
                    <a:pt x="7564" y="15729"/>
                  </a:cubicBezTo>
                  <a:cubicBezTo>
                    <a:pt x="7451" y="15695"/>
                    <a:pt x="7337" y="15661"/>
                    <a:pt x="7223" y="15621"/>
                  </a:cubicBezTo>
                  <a:lnTo>
                    <a:pt x="7229" y="15621"/>
                  </a:lnTo>
                  <a:lnTo>
                    <a:pt x="7218" y="15616"/>
                  </a:lnTo>
                  <a:lnTo>
                    <a:pt x="7195" y="15610"/>
                  </a:lnTo>
                  <a:cubicBezTo>
                    <a:pt x="6728" y="15434"/>
                    <a:pt x="6285" y="15201"/>
                    <a:pt x="5888" y="14923"/>
                  </a:cubicBezTo>
                  <a:cubicBezTo>
                    <a:pt x="5490" y="14638"/>
                    <a:pt x="5126" y="14302"/>
                    <a:pt x="4803" y="13922"/>
                  </a:cubicBezTo>
                  <a:cubicBezTo>
                    <a:pt x="4485" y="13547"/>
                    <a:pt x="4229" y="13155"/>
                    <a:pt x="4035" y="12763"/>
                  </a:cubicBezTo>
                  <a:lnTo>
                    <a:pt x="4029" y="12752"/>
                  </a:lnTo>
                  <a:cubicBezTo>
                    <a:pt x="3830" y="12332"/>
                    <a:pt x="3689" y="11876"/>
                    <a:pt x="3604" y="11404"/>
                  </a:cubicBezTo>
                  <a:cubicBezTo>
                    <a:pt x="3513" y="10871"/>
                    <a:pt x="3489" y="10308"/>
                    <a:pt x="3536" y="9728"/>
                  </a:cubicBezTo>
                  <a:cubicBezTo>
                    <a:pt x="3592" y="9109"/>
                    <a:pt x="3735" y="8501"/>
                    <a:pt x="3945" y="7916"/>
                  </a:cubicBezTo>
                  <a:cubicBezTo>
                    <a:pt x="3945" y="7910"/>
                    <a:pt x="3950" y="7910"/>
                    <a:pt x="3950" y="7905"/>
                  </a:cubicBezTo>
                  <a:lnTo>
                    <a:pt x="3956" y="7887"/>
                  </a:lnTo>
                  <a:cubicBezTo>
                    <a:pt x="4155" y="7359"/>
                    <a:pt x="4417" y="6864"/>
                    <a:pt x="4729" y="6410"/>
                  </a:cubicBezTo>
                  <a:cubicBezTo>
                    <a:pt x="5075" y="5922"/>
                    <a:pt x="5485" y="5472"/>
                    <a:pt x="5951" y="5075"/>
                  </a:cubicBezTo>
                  <a:cubicBezTo>
                    <a:pt x="6428" y="4677"/>
                    <a:pt x="6956" y="4336"/>
                    <a:pt x="7512" y="4063"/>
                  </a:cubicBezTo>
                  <a:cubicBezTo>
                    <a:pt x="8104" y="3780"/>
                    <a:pt x="8729" y="3580"/>
                    <a:pt x="9371" y="3460"/>
                  </a:cubicBezTo>
                  <a:cubicBezTo>
                    <a:pt x="9763" y="3392"/>
                    <a:pt x="10161" y="3358"/>
                    <a:pt x="10554" y="3358"/>
                  </a:cubicBezTo>
                  <a:close/>
                  <a:moveTo>
                    <a:pt x="10536" y="3080"/>
                  </a:moveTo>
                  <a:cubicBezTo>
                    <a:pt x="10303" y="3080"/>
                    <a:pt x="10070" y="3092"/>
                    <a:pt x="9843" y="3114"/>
                  </a:cubicBezTo>
                  <a:cubicBezTo>
                    <a:pt x="8587" y="3239"/>
                    <a:pt x="7371" y="3706"/>
                    <a:pt x="6331" y="4422"/>
                  </a:cubicBezTo>
                  <a:cubicBezTo>
                    <a:pt x="5802" y="4785"/>
                    <a:pt x="5325" y="5217"/>
                    <a:pt x="4910" y="5705"/>
                  </a:cubicBezTo>
                  <a:cubicBezTo>
                    <a:pt x="4462" y="6222"/>
                    <a:pt x="4092" y="6808"/>
                    <a:pt x="3819" y="7438"/>
                  </a:cubicBezTo>
                  <a:cubicBezTo>
                    <a:pt x="3518" y="8120"/>
                    <a:pt x="3326" y="8847"/>
                    <a:pt x="3245" y="9592"/>
                  </a:cubicBezTo>
                  <a:cubicBezTo>
                    <a:pt x="3200" y="9967"/>
                    <a:pt x="3189" y="10347"/>
                    <a:pt x="3206" y="10729"/>
                  </a:cubicBezTo>
                  <a:cubicBezTo>
                    <a:pt x="3229" y="11104"/>
                    <a:pt x="3279" y="11479"/>
                    <a:pt x="3365" y="11842"/>
                  </a:cubicBezTo>
                  <a:cubicBezTo>
                    <a:pt x="3444" y="12201"/>
                    <a:pt x="3564" y="12547"/>
                    <a:pt x="3717" y="12877"/>
                  </a:cubicBezTo>
                  <a:cubicBezTo>
                    <a:pt x="3796" y="13053"/>
                    <a:pt x="3882" y="13218"/>
                    <a:pt x="3984" y="13382"/>
                  </a:cubicBezTo>
                  <a:cubicBezTo>
                    <a:pt x="4076" y="13541"/>
                    <a:pt x="4184" y="13695"/>
                    <a:pt x="4291" y="13843"/>
                  </a:cubicBezTo>
                  <a:cubicBezTo>
                    <a:pt x="4512" y="14139"/>
                    <a:pt x="4751" y="14417"/>
                    <a:pt x="5018" y="14666"/>
                  </a:cubicBezTo>
                  <a:cubicBezTo>
                    <a:pt x="5275" y="14916"/>
                    <a:pt x="5558" y="15133"/>
                    <a:pt x="5854" y="15332"/>
                  </a:cubicBezTo>
                  <a:cubicBezTo>
                    <a:pt x="6434" y="15718"/>
                    <a:pt x="7087" y="15991"/>
                    <a:pt x="7758" y="16156"/>
                  </a:cubicBezTo>
                  <a:cubicBezTo>
                    <a:pt x="8296" y="16287"/>
                    <a:pt x="8852" y="16347"/>
                    <a:pt x="9406" y="16347"/>
                  </a:cubicBezTo>
                  <a:cubicBezTo>
                    <a:pt x="9571" y="16347"/>
                    <a:pt x="9735" y="16342"/>
                    <a:pt x="9899" y="16331"/>
                  </a:cubicBezTo>
                  <a:cubicBezTo>
                    <a:pt x="10206" y="16314"/>
                    <a:pt x="10520" y="16280"/>
                    <a:pt x="10826" y="16229"/>
                  </a:cubicBezTo>
                  <a:cubicBezTo>
                    <a:pt x="11139" y="16177"/>
                    <a:pt x="11456" y="16116"/>
                    <a:pt x="11763" y="16030"/>
                  </a:cubicBezTo>
                  <a:cubicBezTo>
                    <a:pt x="12070" y="15951"/>
                    <a:pt x="12372" y="15854"/>
                    <a:pt x="12667" y="15746"/>
                  </a:cubicBezTo>
                  <a:cubicBezTo>
                    <a:pt x="12962" y="15639"/>
                    <a:pt x="13258" y="15508"/>
                    <a:pt x="13542" y="15366"/>
                  </a:cubicBezTo>
                  <a:cubicBezTo>
                    <a:pt x="14093" y="15099"/>
                    <a:pt x="14611" y="14763"/>
                    <a:pt x="15076" y="14365"/>
                  </a:cubicBezTo>
                  <a:cubicBezTo>
                    <a:pt x="15309" y="14173"/>
                    <a:pt x="15525" y="13961"/>
                    <a:pt x="15724" y="13735"/>
                  </a:cubicBezTo>
                  <a:cubicBezTo>
                    <a:pt x="15923" y="13513"/>
                    <a:pt x="16099" y="13274"/>
                    <a:pt x="16258" y="13024"/>
                  </a:cubicBezTo>
                  <a:cubicBezTo>
                    <a:pt x="16565" y="12542"/>
                    <a:pt x="16793" y="12007"/>
                    <a:pt x="16917" y="11451"/>
                  </a:cubicBezTo>
                  <a:cubicBezTo>
                    <a:pt x="16974" y="11206"/>
                    <a:pt x="17008" y="10961"/>
                    <a:pt x="17025" y="10711"/>
                  </a:cubicBezTo>
                  <a:cubicBezTo>
                    <a:pt x="17031" y="10695"/>
                    <a:pt x="17031" y="10677"/>
                    <a:pt x="17031" y="10661"/>
                  </a:cubicBezTo>
                  <a:cubicBezTo>
                    <a:pt x="17082" y="10218"/>
                    <a:pt x="17076" y="9775"/>
                    <a:pt x="17031" y="9337"/>
                  </a:cubicBezTo>
                  <a:cubicBezTo>
                    <a:pt x="16991" y="8922"/>
                    <a:pt x="16906" y="8513"/>
                    <a:pt x="16798" y="8115"/>
                  </a:cubicBezTo>
                  <a:cubicBezTo>
                    <a:pt x="16696" y="7734"/>
                    <a:pt x="16560" y="7359"/>
                    <a:pt x="16395" y="7001"/>
                  </a:cubicBezTo>
                  <a:cubicBezTo>
                    <a:pt x="16065" y="6268"/>
                    <a:pt x="15621" y="5597"/>
                    <a:pt x="15070" y="5012"/>
                  </a:cubicBezTo>
                  <a:cubicBezTo>
                    <a:pt x="14604" y="4517"/>
                    <a:pt x="14065" y="4103"/>
                    <a:pt x="13463" y="3785"/>
                  </a:cubicBezTo>
                  <a:cubicBezTo>
                    <a:pt x="12912" y="3494"/>
                    <a:pt x="12309" y="3290"/>
                    <a:pt x="11695" y="3182"/>
                  </a:cubicBezTo>
                  <a:cubicBezTo>
                    <a:pt x="11315" y="3109"/>
                    <a:pt x="10929" y="3080"/>
                    <a:pt x="10536" y="3080"/>
                  </a:cubicBezTo>
                  <a:close/>
                  <a:moveTo>
                    <a:pt x="15503" y="16355"/>
                  </a:moveTo>
                  <a:cubicBezTo>
                    <a:pt x="15429" y="16360"/>
                    <a:pt x="15361" y="16394"/>
                    <a:pt x="15315" y="16445"/>
                  </a:cubicBezTo>
                  <a:cubicBezTo>
                    <a:pt x="15269" y="16496"/>
                    <a:pt x="15241" y="16570"/>
                    <a:pt x="15246" y="16638"/>
                  </a:cubicBezTo>
                  <a:cubicBezTo>
                    <a:pt x="15246" y="16717"/>
                    <a:pt x="15280" y="16769"/>
                    <a:pt x="15332" y="16825"/>
                  </a:cubicBezTo>
                  <a:cubicBezTo>
                    <a:pt x="15338" y="16832"/>
                    <a:pt x="15338" y="16832"/>
                    <a:pt x="15343" y="16837"/>
                  </a:cubicBezTo>
                  <a:cubicBezTo>
                    <a:pt x="15445" y="16962"/>
                    <a:pt x="15525" y="17105"/>
                    <a:pt x="15610" y="17247"/>
                  </a:cubicBezTo>
                  <a:cubicBezTo>
                    <a:pt x="15713" y="17417"/>
                    <a:pt x="15810" y="17593"/>
                    <a:pt x="15957" y="17729"/>
                  </a:cubicBezTo>
                  <a:cubicBezTo>
                    <a:pt x="16016" y="17782"/>
                    <a:pt x="16089" y="17808"/>
                    <a:pt x="16162" y="17808"/>
                  </a:cubicBezTo>
                  <a:cubicBezTo>
                    <a:pt x="16244" y="17808"/>
                    <a:pt x="16326" y="17775"/>
                    <a:pt x="16384" y="17712"/>
                  </a:cubicBezTo>
                  <a:cubicBezTo>
                    <a:pt x="16440" y="17650"/>
                    <a:pt x="16468" y="17575"/>
                    <a:pt x="16463" y="17496"/>
                  </a:cubicBezTo>
                  <a:lnTo>
                    <a:pt x="16452" y="17417"/>
                  </a:lnTo>
                  <a:cubicBezTo>
                    <a:pt x="16434" y="17365"/>
                    <a:pt x="16406" y="17320"/>
                    <a:pt x="16366" y="17286"/>
                  </a:cubicBezTo>
                  <a:cubicBezTo>
                    <a:pt x="16321" y="17234"/>
                    <a:pt x="16275" y="17184"/>
                    <a:pt x="16235" y="17132"/>
                  </a:cubicBezTo>
                  <a:cubicBezTo>
                    <a:pt x="16150" y="17030"/>
                    <a:pt x="16077" y="16927"/>
                    <a:pt x="16002" y="16820"/>
                  </a:cubicBezTo>
                  <a:cubicBezTo>
                    <a:pt x="15912" y="16683"/>
                    <a:pt x="15810" y="16552"/>
                    <a:pt x="15695" y="16428"/>
                  </a:cubicBezTo>
                  <a:cubicBezTo>
                    <a:pt x="15655" y="16376"/>
                    <a:pt x="15576" y="16355"/>
                    <a:pt x="15514" y="16355"/>
                  </a:cubicBezTo>
                  <a:close/>
                  <a:moveTo>
                    <a:pt x="7911" y="18320"/>
                  </a:moveTo>
                  <a:cubicBezTo>
                    <a:pt x="7826" y="18320"/>
                    <a:pt x="7746" y="18366"/>
                    <a:pt x="7701" y="18445"/>
                  </a:cubicBezTo>
                  <a:cubicBezTo>
                    <a:pt x="7604" y="18610"/>
                    <a:pt x="7536" y="18797"/>
                    <a:pt x="7473" y="18985"/>
                  </a:cubicBezTo>
                  <a:cubicBezTo>
                    <a:pt x="7410" y="19178"/>
                    <a:pt x="7360" y="19377"/>
                    <a:pt x="7320" y="19576"/>
                  </a:cubicBezTo>
                  <a:cubicBezTo>
                    <a:pt x="7297" y="19701"/>
                    <a:pt x="7371" y="19820"/>
                    <a:pt x="7496" y="19849"/>
                  </a:cubicBezTo>
                  <a:cubicBezTo>
                    <a:pt x="7513" y="19853"/>
                    <a:pt x="7529" y="19854"/>
                    <a:pt x="7546" y="19854"/>
                  </a:cubicBezTo>
                  <a:cubicBezTo>
                    <a:pt x="7649" y="19854"/>
                    <a:pt x="7749" y="19781"/>
                    <a:pt x="7769" y="19678"/>
                  </a:cubicBezTo>
                  <a:cubicBezTo>
                    <a:pt x="7803" y="19519"/>
                    <a:pt x="7848" y="19360"/>
                    <a:pt x="7905" y="19206"/>
                  </a:cubicBezTo>
                  <a:lnTo>
                    <a:pt x="8008" y="18951"/>
                  </a:lnTo>
                  <a:cubicBezTo>
                    <a:pt x="8053" y="18837"/>
                    <a:pt x="8104" y="18724"/>
                    <a:pt x="8138" y="18605"/>
                  </a:cubicBezTo>
                  <a:cubicBezTo>
                    <a:pt x="8160" y="18503"/>
                    <a:pt x="8104" y="18393"/>
                    <a:pt x="8018" y="18343"/>
                  </a:cubicBezTo>
                  <a:cubicBezTo>
                    <a:pt x="7984" y="18325"/>
                    <a:pt x="7945" y="18320"/>
                    <a:pt x="7911" y="1832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2" name="TextBox 21">
            <a:extLst>
              <a:ext uri="{FF2B5EF4-FFF2-40B4-BE49-F238E27FC236}">
                <a16:creationId xmlns:a16="http://schemas.microsoft.com/office/drawing/2014/main" id="{91F1014E-4C68-EDEF-6148-602B02DDE58E}"/>
              </a:ext>
            </a:extLst>
          </p:cNvPr>
          <p:cNvSpPr txBox="1"/>
          <p:nvPr/>
        </p:nvSpPr>
        <p:spPr>
          <a:xfrm>
            <a:off x="3592412" y="2001968"/>
            <a:ext cx="6491547" cy="2308324"/>
          </a:xfrm>
          <a:prstGeom prst="rect">
            <a:avLst/>
          </a:prstGeom>
          <a:noFill/>
        </p:spPr>
        <p:txBody>
          <a:bodyPr wrap="square" rtlCol="0">
            <a:spAutoFit/>
          </a:bodyPr>
          <a:lstStyle/>
          <a:p>
            <a:pPr marL="0" marR="0" lvl="0" indent="0" algn="ctr" defTabSz="457200" rtl="0" eaLnBrk="1" fontAlgn="auto" latinLnBrk="0" hangingPunct="1">
              <a:spcBef>
                <a:spcPts val="0"/>
              </a:spcBef>
              <a:spcAft>
                <a:spcPts val="0"/>
              </a:spcAft>
              <a:buClrTx/>
              <a:buSzTx/>
              <a:buFontTx/>
              <a:buNone/>
              <a:tabLst/>
              <a:defRPr/>
            </a:pPr>
            <a:r>
              <a:rPr kumimoji="0" lang="en-US" sz="72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3. </a:t>
            </a:r>
            <a:r>
              <a:rPr kumimoji="0" lang="en-US" sz="7200" b="1" i="0" u="none" strike="noStrike" kern="1200" cap="none" spc="0" normalizeH="0" baseline="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Góp</a:t>
            </a:r>
            <a:r>
              <a:rPr kumimoji="0" lang="en-US" sz="7200" b="1" i="0" u="none" strike="noStrike" kern="1200" cap="none" spc="0" normalizeH="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ý </a:t>
            </a:r>
            <a:r>
              <a:rPr kumimoji="0" lang="en-US" sz="7200" b="1" i="0" u="none" strike="noStrike" kern="1200" cap="none" spc="0" normalizeH="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và</a:t>
            </a:r>
            <a:r>
              <a:rPr kumimoji="0" lang="en-US" sz="7200" b="1" i="0" u="none" strike="noStrike" kern="1200" cap="none" spc="0" normalizeH="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7200" b="1" i="0" u="none" strike="noStrike" kern="1200" cap="none" spc="0" normalizeH="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chỉnh</a:t>
            </a:r>
            <a:r>
              <a:rPr kumimoji="0" lang="en-US" sz="7200" b="1" i="0" u="none" strike="noStrike" kern="1200" cap="none" spc="0" normalizeH="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7200" b="1" i="0" u="none" strike="noStrike" kern="1200" cap="none" spc="0" normalizeH="0" noProof="0" dirty="0" err="1">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sửa</a:t>
            </a:r>
            <a:endParaRPr kumimoji="0" lang="vi-VN" sz="7200" b="1" i="0" u="none" strike="noStrike" kern="1200" cap="none" spc="0" normalizeH="0" baseline="0" noProof="0" dirty="0">
              <a:ln>
                <a:solidFill>
                  <a:srgbClr val="FF0000"/>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22936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EFDC3663-5854-AB88-E088-C54C71799B7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5556" r="93611">
                        <a14:foregroundMark x1="6111" y1="38333" x2="6389" y2="38889"/>
                        <a14:foregroundMark x1="20278" y1="51111" x2="47500" y2="53056"/>
                        <a14:foregroundMark x1="47500" y1="53056" x2="62778" y2="51389"/>
                        <a14:foregroundMark x1="66667" y1="32500" x2="66667" y2="32500"/>
                        <a14:foregroundMark x1="60278" y1="32222" x2="64722" y2="32778"/>
                        <a14:foregroundMark x1="61667" y1="49722" x2="82500" y2="49167"/>
                        <a14:foregroundMark x1="91389" y1="35278" x2="90278" y2="35278"/>
                        <a14:foregroundMark x1="92778" y1="36944" x2="93611" y2="37778"/>
                        <a14:foregroundMark x1="79167" y1="50000" x2="89444" y2="48611"/>
                      </a14:backgroundRemoval>
                    </a14:imgEffect>
                  </a14:imgLayer>
                </a14:imgProps>
              </a:ext>
              <a:ext uri="{28A0092B-C50C-407E-A947-70E740481C1C}">
                <a14:useLocalDpi xmlns:a14="http://schemas.microsoft.com/office/drawing/2010/main" val="0"/>
              </a:ext>
            </a:extLst>
          </a:blip>
          <a:srcRect t="23605" b="35000"/>
          <a:stretch/>
        </p:blipFill>
        <p:spPr>
          <a:xfrm>
            <a:off x="2270589" y="-248932"/>
            <a:ext cx="8537824" cy="2235702"/>
          </a:xfrm>
          <a:prstGeom prst="rect">
            <a:avLst/>
          </a:prstGeom>
        </p:spPr>
      </p:pic>
      <p:sp>
        <p:nvSpPr>
          <p:cNvPr id="2" name="TextBox 1">
            <a:extLst>
              <a:ext uri="{FF2B5EF4-FFF2-40B4-BE49-F238E27FC236}">
                <a16:creationId xmlns:a16="http://schemas.microsoft.com/office/drawing/2014/main" id="{FB616EF6-8C36-07F3-5D4B-74C119A328F8}"/>
              </a:ext>
            </a:extLst>
          </p:cNvPr>
          <p:cNvSpPr txBox="1"/>
          <p:nvPr/>
        </p:nvSpPr>
        <p:spPr>
          <a:xfrm>
            <a:off x="3508523" y="839137"/>
            <a:ext cx="6703990" cy="707886"/>
          </a:xfrm>
          <a:prstGeom prst="rect">
            <a:avLst/>
          </a:prstGeom>
          <a:noFill/>
        </p:spPr>
        <p:txBody>
          <a:bodyPr wrap="square" rtlCol="0">
            <a:spAutoFit/>
          </a:bodyPr>
          <a:lstStyle/>
          <a:p>
            <a:r>
              <a:rPr lang="en-US" sz="4000" b="1" dirty="0" err="1">
                <a:solidFill>
                  <a:srgbClr val="FF0000"/>
                </a:solidFill>
              </a:rPr>
              <a:t>Nhận</a:t>
            </a:r>
            <a:r>
              <a:rPr lang="en-US" sz="4000" b="1" dirty="0">
                <a:solidFill>
                  <a:srgbClr val="FF0000"/>
                </a:solidFill>
              </a:rPr>
              <a:t> </a:t>
            </a:r>
            <a:r>
              <a:rPr lang="en-US" sz="4000" b="1" dirty="0" err="1">
                <a:solidFill>
                  <a:srgbClr val="FF0000"/>
                </a:solidFill>
              </a:rPr>
              <a:t>xét</a:t>
            </a:r>
            <a:r>
              <a:rPr lang="en-US" sz="4000" b="1" dirty="0">
                <a:solidFill>
                  <a:srgbClr val="FF0000"/>
                </a:solidFill>
              </a:rPr>
              <a:t> </a:t>
            </a:r>
            <a:r>
              <a:rPr lang="en-US" sz="4000" b="1" dirty="0" err="1">
                <a:solidFill>
                  <a:srgbClr val="FF0000"/>
                </a:solidFill>
              </a:rPr>
              <a:t>các</a:t>
            </a:r>
            <a:r>
              <a:rPr lang="en-US" sz="4000" b="1" dirty="0">
                <a:solidFill>
                  <a:srgbClr val="FF0000"/>
                </a:solidFill>
              </a:rPr>
              <a:t> ý </a:t>
            </a:r>
            <a:r>
              <a:rPr lang="en-US" sz="4000" b="1" dirty="0" err="1">
                <a:solidFill>
                  <a:srgbClr val="FF0000"/>
                </a:solidFill>
              </a:rPr>
              <a:t>bạn</a:t>
            </a:r>
            <a:r>
              <a:rPr lang="en-US" sz="4000" b="1" dirty="0">
                <a:solidFill>
                  <a:srgbClr val="FF0000"/>
                </a:solidFill>
              </a:rPr>
              <a:t> </a:t>
            </a:r>
            <a:r>
              <a:rPr lang="en-US" sz="4000" b="1" dirty="0" err="1">
                <a:solidFill>
                  <a:srgbClr val="FF0000"/>
                </a:solidFill>
              </a:rPr>
              <a:t>đã</a:t>
            </a:r>
            <a:r>
              <a:rPr lang="en-US" sz="4000" b="1" dirty="0">
                <a:solidFill>
                  <a:srgbClr val="FF0000"/>
                </a:solidFill>
              </a:rPr>
              <a:t> </a:t>
            </a:r>
            <a:r>
              <a:rPr lang="en-US" sz="4000" b="1" dirty="0" err="1">
                <a:solidFill>
                  <a:srgbClr val="FF0000"/>
                </a:solidFill>
              </a:rPr>
              <a:t>tìm</a:t>
            </a:r>
            <a:r>
              <a:rPr lang="en-US" sz="4000" b="1" dirty="0">
                <a:solidFill>
                  <a:srgbClr val="FF0000"/>
                </a:solidFill>
              </a:rPr>
              <a:t>:</a:t>
            </a:r>
            <a:endParaRPr lang="en-US" sz="9600" b="1" dirty="0">
              <a:solidFill>
                <a:srgbClr val="FF0000"/>
              </a:solidFill>
              <a:effectLst/>
            </a:endParaRPr>
          </a:p>
        </p:txBody>
      </p:sp>
      <p:grpSp>
        <p:nvGrpSpPr>
          <p:cNvPr id="4" name="Group 3">
            <a:extLst>
              <a:ext uri="{FF2B5EF4-FFF2-40B4-BE49-F238E27FC236}">
                <a16:creationId xmlns:a16="http://schemas.microsoft.com/office/drawing/2014/main" id="{690B7600-FDA6-75D8-836C-A3FCDD530EA4}"/>
              </a:ext>
            </a:extLst>
          </p:cNvPr>
          <p:cNvGrpSpPr/>
          <p:nvPr/>
        </p:nvGrpSpPr>
        <p:grpSpPr>
          <a:xfrm>
            <a:off x="954706" y="2152983"/>
            <a:ext cx="10022958" cy="980635"/>
            <a:chOff x="995916" y="2404341"/>
            <a:chExt cx="10022958" cy="980635"/>
          </a:xfrm>
          <a:solidFill>
            <a:schemeClr val="accent4">
              <a:lumMod val="20000"/>
              <a:lumOff val="80000"/>
            </a:schemeClr>
          </a:solidFill>
        </p:grpSpPr>
        <p:sp>
          <p:nvSpPr>
            <p:cNvPr id="6" name="Rectangle: Rounded Corners 5">
              <a:extLst>
                <a:ext uri="{FF2B5EF4-FFF2-40B4-BE49-F238E27FC236}">
                  <a16:creationId xmlns:a16="http://schemas.microsoft.com/office/drawing/2014/main" id="{039FA057-01E7-2D73-1670-E04F5C76D85F}"/>
                </a:ext>
              </a:extLst>
            </p:cNvPr>
            <p:cNvSpPr/>
            <p:nvPr/>
          </p:nvSpPr>
          <p:spPr>
            <a:xfrm>
              <a:off x="995916" y="2404341"/>
              <a:ext cx="10022958" cy="98063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41FE96BC-D5A6-57C3-3021-F6CC5453965F}"/>
                </a:ext>
              </a:extLst>
            </p:cNvPr>
            <p:cNvSpPr txBox="1"/>
            <p:nvPr/>
          </p:nvSpPr>
          <p:spPr>
            <a:xfrm>
              <a:off x="1146166" y="2546640"/>
              <a:ext cx="9826747" cy="646331"/>
            </a:xfrm>
            <a:prstGeom prst="rect">
              <a:avLst/>
            </a:prstGeom>
            <a:grp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a:ea typeface="+mn-ea"/>
                  <a:cs typeface="+mn-cs"/>
                </a:rPr>
                <a:t>Đã nêu tên nhân vật, tên câu chuyện hoặc bài thơ.</a:t>
              </a:r>
            </a:p>
          </p:txBody>
        </p:sp>
      </p:grpSp>
      <p:grpSp>
        <p:nvGrpSpPr>
          <p:cNvPr id="11" name="Group 10">
            <a:extLst>
              <a:ext uri="{FF2B5EF4-FFF2-40B4-BE49-F238E27FC236}">
                <a16:creationId xmlns:a16="http://schemas.microsoft.com/office/drawing/2014/main" id="{632DFC7A-C9EF-E3A6-277A-E906CD0EF8A5}"/>
              </a:ext>
            </a:extLst>
          </p:cNvPr>
          <p:cNvGrpSpPr/>
          <p:nvPr/>
        </p:nvGrpSpPr>
        <p:grpSpPr>
          <a:xfrm>
            <a:off x="975254" y="3200947"/>
            <a:ext cx="10022958" cy="1525165"/>
            <a:chOff x="995916" y="2404341"/>
            <a:chExt cx="10022958" cy="1525165"/>
          </a:xfrm>
          <a:solidFill>
            <a:schemeClr val="accent4">
              <a:lumMod val="20000"/>
              <a:lumOff val="80000"/>
            </a:schemeClr>
          </a:solidFill>
        </p:grpSpPr>
        <p:sp>
          <p:nvSpPr>
            <p:cNvPr id="15" name="Rectangle: Rounded Corners 14">
              <a:extLst>
                <a:ext uri="{FF2B5EF4-FFF2-40B4-BE49-F238E27FC236}">
                  <a16:creationId xmlns:a16="http://schemas.microsoft.com/office/drawing/2014/main" id="{A2F22357-9F15-E591-25D0-AB27B8D4200A}"/>
                </a:ext>
              </a:extLst>
            </p:cNvPr>
            <p:cNvSpPr/>
            <p:nvPr/>
          </p:nvSpPr>
          <p:spPr>
            <a:xfrm>
              <a:off x="995916" y="2404341"/>
              <a:ext cx="10022958" cy="152516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CA26784A-223F-9B25-1B68-FFE7994526A8}"/>
                </a:ext>
              </a:extLst>
            </p:cNvPr>
            <p:cNvSpPr txBox="1"/>
            <p:nvPr/>
          </p:nvSpPr>
          <p:spPr>
            <a:xfrm>
              <a:off x="1146167" y="2546640"/>
              <a:ext cx="9816474" cy="1200329"/>
            </a:xfrm>
            <a:prstGeom prst="rect">
              <a:avLst/>
            </a:prstGeom>
            <a:grp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a:ea typeface="+mn-ea"/>
                  <a:cs typeface="+mn-cs"/>
                </a:rPr>
                <a:t>Thông tin về nhân vật được chọn lọc kĩ, thể hiện đúng đặc điểm của nhân vật trong tác phẩm.</a:t>
              </a:r>
            </a:p>
          </p:txBody>
        </p:sp>
      </p:grpSp>
      <p:grpSp>
        <p:nvGrpSpPr>
          <p:cNvPr id="17" name="Group 16">
            <a:extLst>
              <a:ext uri="{FF2B5EF4-FFF2-40B4-BE49-F238E27FC236}">
                <a16:creationId xmlns:a16="http://schemas.microsoft.com/office/drawing/2014/main" id="{169134E9-2345-60E6-AA0D-BDE71E919718}"/>
              </a:ext>
            </a:extLst>
          </p:cNvPr>
          <p:cNvGrpSpPr/>
          <p:nvPr/>
        </p:nvGrpSpPr>
        <p:grpSpPr>
          <a:xfrm>
            <a:off x="985528" y="4988651"/>
            <a:ext cx="10100287" cy="857345"/>
            <a:chOff x="995916" y="2404341"/>
            <a:chExt cx="10100287" cy="1525165"/>
          </a:xfrm>
          <a:solidFill>
            <a:schemeClr val="accent4">
              <a:lumMod val="20000"/>
              <a:lumOff val="80000"/>
            </a:schemeClr>
          </a:solidFill>
        </p:grpSpPr>
        <p:sp>
          <p:nvSpPr>
            <p:cNvPr id="18" name="Rectangle: Rounded Corners 17">
              <a:extLst>
                <a:ext uri="{FF2B5EF4-FFF2-40B4-BE49-F238E27FC236}">
                  <a16:creationId xmlns:a16="http://schemas.microsoft.com/office/drawing/2014/main" id="{864126A9-BCB8-3851-FF25-07FEE65E797A}"/>
                </a:ext>
              </a:extLst>
            </p:cNvPr>
            <p:cNvSpPr/>
            <p:nvPr/>
          </p:nvSpPr>
          <p:spPr>
            <a:xfrm>
              <a:off x="995916" y="2404341"/>
              <a:ext cx="10022958" cy="152516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B2C13525-CB50-3A6A-B2C5-E547CB4796A7}"/>
                </a:ext>
              </a:extLst>
            </p:cNvPr>
            <p:cNvSpPr txBox="1"/>
            <p:nvPr/>
          </p:nvSpPr>
          <p:spPr>
            <a:xfrm>
              <a:off x="1146166" y="2546640"/>
              <a:ext cx="9950037" cy="646331"/>
            </a:xfrm>
            <a:prstGeom prst="rect">
              <a:avLst/>
            </a:prstGeom>
            <a:grp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a:ea typeface="+mn-ea"/>
                  <a:cs typeface="+mn-cs"/>
                </a:rPr>
                <a:t>Nêu rõ tình cảm, cảm xúc đối với nhân vật.</a:t>
              </a:r>
            </a:p>
          </p:txBody>
        </p:sp>
      </p:grpSp>
    </p:spTree>
    <p:extLst>
      <p:ext uri="{BB962C8B-B14F-4D97-AF65-F5344CB8AC3E}">
        <p14:creationId xmlns:p14="http://schemas.microsoft.com/office/powerpoint/2010/main" val="404038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8">
            <a:extLst>
              <a:ext uri="{FF2B5EF4-FFF2-40B4-BE49-F238E27FC236}">
                <a16:creationId xmlns:a16="http://schemas.microsoft.com/office/drawing/2014/main" id="{63B429D9-A2B2-601D-EC13-024565C7E50E}"/>
              </a:ext>
            </a:extLst>
          </p:cNvPr>
          <p:cNvSpPr/>
          <p:nvPr/>
        </p:nvSpPr>
        <p:spPr>
          <a:xfrm>
            <a:off x="1982912" y="2569392"/>
            <a:ext cx="7921376" cy="2912886"/>
          </a:xfrm>
          <a:custGeom>
            <a:avLst/>
            <a:gdLst>
              <a:gd name="connsiteX0" fmla="*/ 0 w 7921376"/>
              <a:gd name="connsiteY0" fmla="*/ 291579 h 2912886"/>
              <a:gd name="connsiteX1" fmla="*/ 339424 w 7921376"/>
              <a:gd name="connsiteY1" fmla="*/ 0 h 2912886"/>
              <a:gd name="connsiteX2" fmla="*/ 7581949 w 7921376"/>
              <a:gd name="connsiteY2" fmla="*/ 0 h 2912886"/>
              <a:gd name="connsiteX3" fmla="*/ 7921376 w 7921376"/>
              <a:gd name="connsiteY3" fmla="*/ 291579 h 2912886"/>
              <a:gd name="connsiteX4" fmla="*/ 7921376 w 7921376"/>
              <a:gd name="connsiteY4" fmla="*/ 2621306 h 2912886"/>
              <a:gd name="connsiteX5" fmla="*/ 7581949 w 7921376"/>
              <a:gd name="connsiteY5" fmla="*/ 2912886 h 2912886"/>
              <a:gd name="connsiteX6" fmla="*/ 339424 w 7921376"/>
              <a:gd name="connsiteY6" fmla="*/ 2912886 h 2912886"/>
              <a:gd name="connsiteX7" fmla="*/ 0 w 7921376"/>
              <a:gd name="connsiteY7" fmla="*/ 2621306 h 2912886"/>
              <a:gd name="connsiteX8" fmla="*/ 0 w 7921376"/>
              <a:gd name="connsiteY8" fmla="*/ 291579 h 2912886"/>
              <a:gd name="connsiteX0" fmla="*/ 0 w 7921376"/>
              <a:gd name="connsiteY0" fmla="*/ 291579 h 2912886"/>
              <a:gd name="connsiteX1" fmla="*/ 339424 w 7921376"/>
              <a:gd name="connsiteY1" fmla="*/ 0 h 2912886"/>
              <a:gd name="connsiteX2" fmla="*/ 7581949 w 7921376"/>
              <a:gd name="connsiteY2" fmla="*/ 0 h 2912886"/>
              <a:gd name="connsiteX3" fmla="*/ 7921376 w 7921376"/>
              <a:gd name="connsiteY3" fmla="*/ 291579 h 2912886"/>
              <a:gd name="connsiteX4" fmla="*/ 7921376 w 7921376"/>
              <a:gd name="connsiteY4" fmla="*/ 2621306 h 2912886"/>
              <a:gd name="connsiteX5" fmla="*/ 7581949 w 7921376"/>
              <a:gd name="connsiteY5" fmla="*/ 2912886 h 2912886"/>
              <a:gd name="connsiteX6" fmla="*/ 339424 w 7921376"/>
              <a:gd name="connsiteY6" fmla="*/ 2912886 h 2912886"/>
              <a:gd name="connsiteX7" fmla="*/ 0 w 7921376"/>
              <a:gd name="connsiteY7" fmla="*/ 2621306 h 2912886"/>
              <a:gd name="connsiteX8" fmla="*/ 0 w 7921376"/>
              <a:gd name="connsiteY8" fmla="*/ 291579 h 2912886"/>
              <a:gd name="connsiteX0" fmla="*/ 0 w 7921376"/>
              <a:gd name="connsiteY0" fmla="*/ 291579 h 2912886"/>
              <a:gd name="connsiteX1" fmla="*/ 339424 w 7921376"/>
              <a:gd name="connsiteY1" fmla="*/ 0 h 2912886"/>
              <a:gd name="connsiteX2" fmla="*/ 7581949 w 7921376"/>
              <a:gd name="connsiteY2" fmla="*/ 0 h 2912886"/>
              <a:gd name="connsiteX3" fmla="*/ 7921376 w 7921376"/>
              <a:gd name="connsiteY3" fmla="*/ 291579 h 2912886"/>
              <a:gd name="connsiteX4" fmla="*/ 7921376 w 7921376"/>
              <a:gd name="connsiteY4" fmla="*/ 2621306 h 2912886"/>
              <a:gd name="connsiteX5" fmla="*/ 7581949 w 7921376"/>
              <a:gd name="connsiteY5" fmla="*/ 2912886 h 2912886"/>
              <a:gd name="connsiteX6" fmla="*/ 339424 w 7921376"/>
              <a:gd name="connsiteY6" fmla="*/ 2912886 h 2912886"/>
              <a:gd name="connsiteX7" fmla="*/ 0 w 7921376"/>
              <a:gd name="connsiteY7" fmla="*/ 2621306 h 2912886"/>
              <a:gd name="connsiteX8" fmla="*/ 0 w 7921376"/>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1376" h="2912886" fill="none" extrusionOk="0">
                <a:moveTo>
                  <a:pt x="0" y="291579"/>
                </a:moveTo>
                <a:cubicBezTo>
                  <a:pt x="4092" y="160286"/>
                  <a:pt x="198427" y="-26333"/>
                  <a:pt x="339424" y="0"/>
                </a:cubicBezTo>
                <a:cubicBezTo>
                  <a:pt x="3010753" y="124972"/>
                  <a:pt x="5810930" y="-56880"/>
                  <a:pt x="7581949" y="0"/>
                </a:cubicBezTo>
                <a:cubicBezTo>
                  <a:pt x="7679704" y="-10514"/>
                  <a:pt x="7958764" y="106325"/>
                  <a:pt x="7921376" y="291579"/>
                </a:cubicBezTo>
                <a:cubicBezTo>
                  <a:pt x="8006291" y="1271124"/>
                  <a:pt x="8147551" y="1716819"/>
                  <a:pt x="7921376" y="2621306"/>
                </a:cubicBezTo>
                <a:cubicBezTo>
                  <a:pt x="7870795" y="2823650"/>
                  <a:pt x="7806190" y="2911985"/>
                  <a:pt x="7581949" y="2912886"/>
                </a:cubicBezTo>
                <a:cubicBezTo>
                  <a:pt x="6314629" y="2856624"/>
                  <a:pt x="3399335" y="2846382"/>
                  <a:pt x="339424" y="2912886"/>
                </a:cubicBezTo>
                <a:cubicBezTo>
                  <a:pt x="135035" y="2837210"/>
                  <a:pt x="730" y="2805969"/>
                  <a:pt x="0" y="2621306"/>
                </a:cubicBezTo>
                <a:cubicBezTo>
                  <a:pt x="-318220" y="1529252"/>
                  <a:pt x="356946" y="973749"/>
                  <a:pt x="0" y="291579"/>
                </a:cubicBezTo>
                <a:close/>
              </a:path>
              <a:path w="7921376" h="2912886" stroke="0" extrusionOk="0">
                <a:moveTo>
                  <a:pt x="0" y="291579"/>
                </a:moveTo>
                <a:cubicBezTo>
                  <a:pt x="-35219" y="132781"/>
                  <a:pt x="177402" y="-4340"/>
                  <a:pt x="339424" y="0"/>
                </a:cubicBezTo>
                <a:cubicBezTo>
                  <a:pt x="2673526" y="-393573"/>
                  <a:pt x="3997793" y="171818"/>
                  <a:pt x="7581949" y="0"/>
                </a:cubicBezTo>
                <a:cubicBezTo>
                  <a:pt x="7695427" y="-6047"/>
                  <a:pt x="7926171" y="161436"/>
                  <a:pt x="7921376" y="291579"/>
                </a:cubicBezTo>
                <a:cubicBezTo>
                  <a:pt x="8223914" y="967845"/>
                  <a:pt x="8244740" y="1847052"/>
                  <a:pt x="7921376" y="2621306"/>
                </a:cubicBezTo>
                <a:cubicBezTo>
                  <a:pt x="7949719" y="2811520"/>
                  <a:pt x="7757341" y="2909692"/>
                  <a:pt x="7581949" y="2912886"/>
                </a:cubicBezTo>
                <a:cubicBezTo>
                  <a:pt x="4634830" y="2875070"/>
                  <a:pt x="1130726" y="2865680"/>
                  <a:pt x="339424" y="2912886"/>
                </a:cubicBezTo>
                <a:cubicBezTo>
                  <a:pt x="149288" y="2873925"/>
                  <a:pt x="-21400" y="2749406"/>
                  <a:pt x="0" y="2621306"/>
                </a:cubicBezTo>
                <a:cubicBezTo>
                  <a:pt x="-236965" y="1774238"/>
                  <a:pt x="-199144" y="1234791"/>
                  <a:pt x="0" y="291579"/>
                </a:cubicBezTo>
                <a:close/>
              </a:path>
              <a:path w="7921376" h="2912886" fill="none" stroke="0" extrusionOk="0">
                <a:moveTo>
                  <a:pt x="0" y="291579"/>
                </a:moveTo>
                <a:cubicBezTo>
                  <a:pt x="-6812" y="126283"/>
                  <a:pt x="192491" y="-10188"/>
                  <a:pt x="339424" y="0"/>
                </a:cubicBezTo>
                <a:cubicBezTo>
                  <a:pt x="2501781" y="192570"/>
                  <a:pt x="5758758" y="224043"/>
                  <a:pt x="7581949" y="0"/>
                </a:cubicBezTo>
                <a:cubicBezTo>
                  <a:pt x="7734854" y="4465"/>
                  <a:pt x="7976077" y="125770"/>
                  <a:pt x="7921376" y="291579"/>
                </a:cubicBezTo>
                <a:cubicBezTo>
                  <a:pt x="7885493" y="1345429"/>
                  <a:pt x="8165168" y="1692757"/>
                  <a:pt x="7921376" y="2621306"/>
                </a:cubicBezTo>
                <a:cubicBezTo>
                  <a:pt x="7893282" y="2817697"/>
                  <a:pt x="7759298" y="2892979"/>
                  <a:pt x="7581949" y="2912886"/>
                </a:cubicBezTo>
                <a:cubicBezTo>
                  <a:pt x="5487995" y="2827311"/>
                  <a:pt x="3990212" y="2859453"/>
                  <a:pt x="339424" y="2912886"/>
                </a:cubicBezTo>
                <a:cubicBezTo>
                  <a:pt x="135621" y="2882205"/>
                  <a:pt x="55066" y="2799059"/>
                  <a:pt x="0" y="2621306"/>
                </a:cubicBezTo>
                <a:cubicBezTo>
                  <a:pt x="-153780" y="1789914"/>
                  <a:pt x="-83426" y="1170502"/>
                  <a:pt x="0" y="291579"/>
                </a:cubicBezTo>
                <a:close/>
              </a:path>
              <a:path w="7921376" h="2912886" fill="none" stroke="0" extrusionOk="0">
                <a:moveTo>
                  <a:pt x="0" y="291579"/>
                </a:moveTo>
                <a:cubicBezTo>
                  <a:pt x="99" y="119120"/>
                  <a:pt x="198607" y="-13986"/>
                  <a:pt x="339424" y="0"/>
                </a:cubicBezTo>
                <a:cubicBezTo>
                  <a:pt x="2698052" y="221326"/>
                  <a:pt x="5868817" y="-72778"/>
                  <a:pt x="7581949" y="0"/>
                </a:cubicBezTo>
                <a:cubicBezTo>
                  <a:pt x="7698986" y="-4366"/>
                  <a:pt x="7962931" y="143253"/>
                  <a:pt x="7921376" y="291579"/>
                </a:cubicBezTo>
                <a:cubicBezTo>
                  <a:pt x="7981550" y="1296089"/>
                  <a:pt x="8120862" y="1682598"/>
                  <a:pt x="7921376" y="2621306"/>
                </a:cubicBezTo>
                <a:cubicBezTo>
                  <a:pt x="7886801" y="2808360"/>
                  <a:pt x="7790896" y="2905069"/>
                  <a:pt x="7581949" y="2912886"/>
                </a:cubicBezTo>
                <a:cubicBezTo>
                  <a:pt x="5918756" y="2423520"/>
                  <a:pt x="3836851" y="2599663"/>
                  <a:pt x="339424" y="2912886"/>
                </a:cubicBezTo>
                <a:cubicBezTo>
                  <a:pt x="133380" y="2852459"/>
                  <a:pt x="20492" y="2800598"/>
                  <a:pt x="0" y="2621306"/>
                </a:cubicBezTo>
                <a:cubicBezTo>
                  <a:pt x="-320233" y="1649561"/>
                  <a:pt x="242083" y="1036755"/>
                  <a:pt x="0" y="291579"/>
                </a:cubicBezTo>
                <a:close/>
              </a:path>
            </a:pathLst>
          </a:custGeom>
          <a:solidFill>
            <a:srgbClr val="FFC000"/>
          </a:solidFill>
          <a:ln w="38100">
            <a:solidFill>
              <a:srgbClr val="002060"/>
            </a:solidFill>
            <a:extLst>
              <a:ext uri="{C807C97D-BFC1-408E-A445-0C87EB9F89A2}">
                <ask:lineSketchStyleProps xmlns:ask="http://schemas.microsoft.com/office/drawing/2018/sketchyshapes" sd="3694780287">
                  <a:custGeom>
                    <a:avLst/>
                    <a:gdLst>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 name="connsiteX0" fmla="*/ 0 w 3315585"/>
                      <a:gd name="connsiteY0" fmla="*/ 291579 h 2912886"/>
                      <a:gd name="connsiteX1" fmla="*/ 142070 w 3315585"/>
                      <a:gd name="connsiteY1" fmla="*/ 0 h 2912886"/>
                      <a:gd name="connsiteX2" fmla="*/ 3173514 w 3315585"/>
                      <a:gd name="connsiteY2" fmla="*/ 0 h 2912886"/>
                      <a:gd name="connsiteX3" fmla="*/ 3315585 w 3315585"/>
                      <a:gd name="connsiteY3" fmla="*/ 291579 h 2912886"/>
                      <a:gd name="connsiteX4" fmla="*/ 3315585 w 3315585"/>
                      <a:gd name="connsiteY4" fmla="*/ 2621306 h 2912886"/>
                      <a:gd name="connsiteX5" fmla="*/ 3173514 w 3315585"/>
                      <a:gd name="connsiteY5" fmla="*/ 2912886 h 2912886"/>
                      <a:gd name="connsiteX6" fmla="*/ 142070 w 3315585"/>
                      <a:gd name="connsiteY6" fmla="*/ 2912886 h 2912886"/>
                      <a:gd name="connsiteX7" fmla="*/ 0 w 3315585"/>
                      <a:gd name="connsiteY7" fmla="*/ 2621306 h 2912886"/>
                      <a:gd name="connsiteX8" fmla="*/ 0 w 3315585"/>
                      <a:gd name="connsiteY8" fmla="*/ 291579 h 291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5585" h="2912886" fill="none" extrusionOk="0">
                        <a:moveTo>
                          <a:pt x="0" y="291579"/>
                        </a:moveTo>
                        <a:cubicBezTo>
                          <a:pt x="968" y="142506"/>
                          <a:pt x="79795" y="-20601"/>
                          <a:pt x="142070" y="0"/>
                        </a:cubicBezTo>
                        <a:cubicBezTo>
                          <a:pt x="1147847" y="120780"/>
                          <a:pt x="2423166" y="-24301"/>
                          <a:pt x="3173514" y="0"/>
                        </a:cubicBezTo>
                        <a:cubicBezTo>
                          <a:pt x="3227972" y="-5118"/>
                          <a:pt x="3325256" y="117956"/>
                          <a:pt x="3315585" y="291579"/>
                        </a:cubicBezTo>
                        <a:cubicBezTo>
                          <a:pt x="3341573" y="1282030"/>
                          <a:pt x="3396579" y="1679133"/>
                          <a:pt x="3315585" y="2621306"/>
                        </a:cubicBezTo>
                        <a:cubicBezTo>
                          <a:pt x="3302274" y="2803703"/>
                          <a:pt x="3263799" y="2912292"/>
                          <a:pt x="3173514" y="2912886"/>
                        </a:cubicBezTo>
                        <a:cubicBezTo>
                          <a:pt x="2486064" y="2827785"/>
                          <a:pt x="1578048" y="2883587"/>
                          <a:pt x="142070" y="2912886"/>
                        </a:cubicBezTo>
                        <a:cubicBezTo>
                          <a:pt x="58381" y="2865616"/>
                          <a:pt x="244" y="2798950"/>
                          <a:pt x="0" y="2621306"/>
                        </a:cubicBezTo>
                        <a:cubicBezTo>
                          <a:pt x="-115262" y="1620780"/>
                          <a:pt x="91493" y="1036065"/>
                          <a:pt x="0" y="291579"/>
                        </a:cubicBezTo>
                        <a:close/>
                      </a:path>
                      <a:path w="3315585" h="2912886" stroke="0" extrusionOk="0">
                        <a:moveTo>
                          <a:pt x="0" y="291579"/>
                        </a:moveTo>
                        <a:cubicBezTo>
                          <a:pt x="-4242" y="112195"/>
                          <a:pt x="72362" y="6419"/>
                          <a:pt x="142070" y="0"/>
                        </a:cubicBezTo>
                        <a:cubicBezTo>
                          <a:pt x="1104427" y="-119479"/>
                          <a:pt x="1701492" y="74597"/>
                          <a:pt x="3173514" y="0"/>
                        </a:cubicBezTo>
                        <a:cubicBezTo>
                          <a:pt x="3231824" y="-927"/>
                          <a:pt x="3318026" y="156396"/>
                          <a:pt x="3315585" y="291579"/>
                        </a:cubicBezTo>
                        <a:cubicBezTo>
                          <a:pt x="3412444" y="946762"/>
                          <a:pt x="3432763" y="1769931"/>
                          <a:pt x="3315585" y="2621306"/>
                        </a:cubicBezTo>
                        <a:cubicBezTo>
                          <a:pt x="3315869" y="2802789"/>
                          <a:pt x="3249162" y="2910778"/>
                          <a:pt x="3173514" y="2912886"/>
                        </a:cubicBezTo>
                        <a:cubicBezTo>
                          <a:pt x="2005367" y="2860181"/>
                          <a:pt x="472489" y="2818263"/>
                          <a:pt x="142070" y="2912886"/>
                        </a:cubicBezTo>
                        <a:cubicBezTo>
                          <a:pt x="60678" y="2880660"/>
                          <a:pt x="-6530" y="2762280"/>
                          <a:pt x="0" y="2621306"/>
                        </a:cubicBezTo>
                        <a:cubicBezTo>
                          <a:pt x="-91877" y="1751508"/>
                          <a:pt x="-73729" y="1239005"/>
                          <a:pt x="0" y="291579"/>
                        </a:cubicBezTo>
                        <a:close/>
                      </a:path>
                      <a:path w="3315585" h="2912886" fill="none" stroke="0" extrusionOk="0">
                        <a:moveTo>
                          <a:pt x="0" y="291579"/>
                        </a:moveTo>
                        <a:cubicBezTo>
                          <a:pt x="96" y="133725"/>
                          <a:pt x="83079" y="-10072"/>
                          <a:pt x="142070" y="0"/>
                        </a:cubicBezTo>
                        <a:cubicBezTo>
                          <a:pt x="1007093" y="233908"/>
                          <a:pt x="2470810" y="-31638"/>
                          <a:pt x="3173514" y="0"/>
                        </a:cubicBezTo>
                        <a:cubicBezTo>
                          <a:pt x="3232800" y="-1431"/>
                          <a:pt x="3329497" y="132890"/>
                          <a:pt x="3315585" y="291579"/>
                        </a:cubicBezTo>
                        <a:cubicBezTo>
                          <a:pt x="3294640" y="1332686"/>
                          <a:pt x="3393562" y="1656465"/>
                          <a:pt x="3315585" y="2621306"/>
                        </a:cubicBezTo>
                        <a:cubicBezTo>
                          <a:pt x="3301467" y="2809285"/>
                          <a:pt x="3245355" y="2900715"/>
                          <a:pt x="3173514" y="2912886"/>
                        </a:cubicBezTo>
                        <a:cubicBezTo>
                          <a:pt x="2345594" y="2744705"/>
                          <a:pt x="1678449" y="2755561"/>
                          <a:pt x="142070" y="2912886"/>
                        </a:cubicBezTo>
                        <a:cubicBezTo>
                          <a:pt x="54313" y="2870235"/>
                          <a:pt x="18325" y="2793574"/>
                          <a:pt x="0" y="2621306"/>
                        </a:cubicBezTo>
                        <a:cubicBezTo>
                          <a:pt x="-93523" y="1746835"/>
                          <a:pt x="6704" y="1085571"/>
                          <a:pt x="0" y="29157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BB427CCC-41C2-09DE-FB04-B9AA00BA63CF}"/>
              </a:ext>
            </a:extLst>
          </p:cNvPr>
          <p:cNvSpPr txBox="1"/>
          <p:nvPr/>
        </p:nvSpPr>
        <p:spPr>
          <a:xfrm>
            <a:off x="2369049" y="3061635"/>
            <a:ext cx="7227013" cy="1938992"/>
          </a:xfrm>
          <a:prstGeom prst="rect">
            <a:avLst/>
          </a:prstGeom>
          <a:noFill/>
        </p:spPr>
        <p:txBody>
          <a:bodyPr wrap="square" rtlCol="0">
            <a:spAutoFit/>
          </a:bodyPr>
          <a:lstStyle/>
          <a:p>
            <a:pPr lvl="0" algn="ctr">
              <a:defRPr/>
            </a:pP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Sửa</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các</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ý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em</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đã</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tìm</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theo</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góp</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ý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của</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 </a:t>
            </a:r>
            <a:r>
              <a:rPr lang="en-US" sz="6000" b="1" dirty="0" err="1">
                <a:ln>
                  <a:solidFill>
                    <a:srgbClr val="E7E6E6">
                      <a:lumMod val="90000"/>
                    </a:srgbClr>
                  </a:solidFill>
                </a:ln>
                <a:solidFill>
                  <a:srgbClr val="002060"/>
                </a:solidFill>
                <a:latin typeface="Calibri" panose="020F0502020204030204" pitchFamily="34" charset="0"/>
                <a:cs typeface="Calibri" panose="020F0502020204030204" pitchFamily="34" charset="0"/>
              </a:rPr>
              <a:t>bạn</a:t>
            </a:r>
            <a:r>
              <a:rPr lang="en-US" sz="6000" b="1" dirty="0">
                <a:ln>
                  <a:solidFill>
                    <a:srgbClr val="E7E6E6">
                      <a:lumMod val="90000"/>
                    </a:srgbClr>
                  </a:solidFill>
                </a:ln>
                <a:solidFill>
                  <a:srgbClr val="002060"/>
                </a:solidFill>
                <a:latin typeface="Calibri" panose="020F0502020204030204" pitchFamily="34" charset="0"/>
                <a:cs typeface="Calibri" panose="020F0502020204030204" pitchFamily="34" charset="0"/>
              </a:rPr>
              <a:t>.</a:t>
            </a:r>
          </a:p>
        </p:txBody>
      </p:sp>
      <p:grpSp>
        <p:nvGrpSpPr>
          <p:cNvPr id="176" name="Group 175">
            <a:extLst>
              <a:ext uri="{FF2B5EF4-FFF2-40B4-BE49-F238E27FC236}">
                <a16:creationId xmlns:a16="http://schemas.microsoft.com/office/drawing/2014/main" id="{82600144-76C4-CF58-1F7F-E426DDDC7A54}"/>
              </a:ext>
            </a:extLst>
          </p:cNvPr>
          <p:cNvGrpSpPr/>
          <p:nvPr/>
        </p:nvGrpSpPr>
        <p:grpSpPr>
          <a:xfrm>
            <a:off x="5137910" y="1185386"/>
            <a:ext cx="1430544" cy="1652692"/>
            <a:chOff x="1508965" y="2661296"/>
            <a:chExt cx="2140730" cy="2723073"/>
          </a:xfrm>
        </p:grpSpPr>
        <p:sp>
          <p:nvSpPr>
            <p:cNvPr id="177" name="Oval 6">
              <a:extLst>
                <a:ext uri="{FF2B5EF4-FFF2-40B4-BE49-F238E27FC236}">
                  <a16:creationId xmlns:a16="http://schemas.microsoft.com/office/drawing/2014/main" id="{16E976CC-7DF0-E6D0-6467-80798BF82543}"/>
                </a:ext>
              </a:extLst>
            </p:cNvPr>
            <p:cNvSpPr>
              <a:spLocks noChangeArrowheads="1"/>
            </p:cNvSpPr>
            <p:nvPr/>
          </p:nvSpPr>
          <p:spPr bwMode="auto">
            <a:xfrm>
              <a:off x="1508965" y="324420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grpSp>
          <p:nvGrpSpPr>
            <p:cNvPr id="178" name="Group 134">
              <a:extLst>
                <a:ext uri="{FF2B5EF4-FFF2-40B4-BE49-F238E27FC236}">
                  <a16:creationId xmlns:a16="http://schemas.microsoft.com/office/drawing/2014/main" id="{E7BC6C36-BD59-03D6-169D-A76A1C56F39A}"/>
                </a:ext>
              </a:extLst>
            </p:cNvPr>
            <p:cNvGrpSpPr>
              <a:grpSpLocks noChangeAspect="1"/>
            </p:cNvGrpSpPr>
            <p:nvPr/>
          </p:nvGrpSpPr>
          <p:grpSpPr bwMode="auto">
            <a:xfrm>
              <a:off x="1563518" y="2661296"/>
              <a:ext cx="1937232" cy="2707423"/>
              <a:chOff x="2451" y="294"/>
              <a:chExt cx="2719" cy="3800"/>
            </a:xfrm>
          </p:grpSpPr>
          <p:grpSp>
            <p:nvGrpSpPr>
              <p:cNvPr id="179" name="Group 335">
                <a:extLst>
                  <a:ext uri="{FF2B5EF4-FFF2-40B4-BE49-F238E27FC236}">
                    <a16:creationId xmlns:a16="http://schemas.microsoft.com/office/drawing/2014/main" id="{ECAF1489-6BBE-E0F5-C5F7-C64403354285}"/>
                  </a:ext>
                </a:extLst>
              </p:cNvPr>
              <p:cNvGrpSpPr>
                <a:grpSpLocks/>
              </p:cNvGrpSpPr>
              <p:nvPr/>
            </p:nvGrpSpPr>
            <p:grpSpPr bwMode="auto">
              <a:xfrm>
                <a:off x="2451" y="294"/>
                <a:ext cx="2719" cy="3800"/>
                <a:chOff x="2451" y="294"/>
                <a:chExt cx="2719" cy="3800"/>
              </a:xfrm>
            </p:grpSpPr>
            <p:sp>
              <p:nvSpPr>
                <p:cNvPr id="185" name="Oval 136">
                  <a:extLst>
                    <a:ext uri="{FF2B5EF4-FFF2-40B4-BE49-F238E27FC236}">
                      <a16:creationId xmlns:a16="http://schemas.microsoft.com/office/drawing/2014/main" id="{478AC86E-4C10-8C41-A1E1-937D9CCD5B63}"/>
                    </a:ext>
                  </a:extLst>
                </p:cNvPr>
                <p:cNvSpPr>
                  <a:spLocks noChangeArrowheads="1"/>
                </p:cNvSpPr>
                <p:nvPr/>
              </p:nvSpPr>
              <p:spPr bwMode="auto">
                <a:xfrm>
                  <a:off x="2972" y="3772"/>
                  <a:ext cx="2026" cy="322"/>
                </a:xfrm>
                <a:prstGeom prst="ellipse">
                  <a:avLst/>
                </a:prstGeom>
                <a:solidFill>
                  <a:srgbClr val="FBDE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6" name="Freeform 137">
                  <a:extLst>
                    <a:ext uri="{FF2B5EF4-FFF2-40B4-BE49-F238E27FC236}">
                      <a16:creationId xmlns:a16="http://schemas.microsoft.com/office/drawing/2014/main" id="{FA2212D1-5211-7D26-386E-AF359514524A}"/>
                    </a:ext>
                  </a:extLst>
                </p:cNvPr>
                <p:cNvSpPr>
                  <a:spLocks/>
                </p:cNvSpPr>
                <p:nvPr/>
              </p:nvSpPr>
              <p:spPr bwMode="auto">
                <a:xfrm>
                  <a:off x="2845" y="1383"/>
                  <a:ext cx="1942" cy="1383"/>
                </a:xfrm>
                <a:custGeom>
                  <a:avLst/>
                  <a:gdLst>
                    <a:gd name="T0" fmla="*/ 14884 w 14992"/>
                    <a:gd name="T1" fmla="*/ 3503 h 10683"/>
                    <a:gd name="T2" fmla="*/ 14219 w 14992"/>
                    <a:gd name="T3" fmla="*/ 2726 h 10683"/>
                    <a:gd name="T4" fmla="*/ 13372 w 14992"/>
                    <a:gd name="T5" fmla="*/ 2602 h 10683"/>
                    <a:gd name="T6" fmla="*/ 13226 w 14992"/>
                    <a:gd name="T7" fmla="*/ 2602 h 10683"/>
                    <a:gd name="T8" fmla="*/ 13003 w 14992"/>
                    <a:gd name="T9" fmla="*/ 1922 h 10683"/>
                    <a:gd name="T10" fmla="*/ 12884 w 14992"/>
                    <a:gd name="T11" fmla="*/ 2201 h 10683"/>
                    <a:gd name="T12" fmla="*/ 12384 w 14992"/>
                    <a:gd name="T13" fmla="*/ 2377 h 10683"/>
                    <a:gd name="T14" fmla="*/ 11530 w 14992"/>
                    <a:gd name="T15" fmla="*/ 2216 h 10683"/>
                    <a:gd name="T16" fmla="*/ 10734 w 14992"/>
                    <a:gd name="T17" fmla="*/ 2116 h 10683"/>
                    <a:gd name="T18" fmla="*/ 9964 w 14992"/>
                    <a:gd name="T19" fmla="*/ 2185 h 10683"/>
                    <a:gd name="T20" fmla="*/ 9238 w 14992"/>
                    <a:gd name="T21" fmla="*/ 2314 h 10683"/>
                    <a:gd name="T22" fmla="*/ 8648 w 14992"/>
                    <a:gd name="T23" fmla="*/ 2369 h 10683"/>
                    <a:gd name="T24" fmla="*/ 8167 w 14992"/>
                    <a:gd name="T25" fmla="*/ 2248 h 10683"/>
                    <a:gd name="T26" fmla="*/ 7963 w 14992"/>
                    <a:gd name="T27" fmla="*/ 2219 h 10683"/>
                    <a:gd name="T28" fmla="*/ 7884 w 14992"/>
                    <a:gd name="T29" fmla="*/ 2353 h 10683"/>
                    <a:gd name="T30" fmla="*/ 7039 w 14992"/>
                    <a:gd name="T31" fmla="*/ 2727 h 10683"/>
                    <a:gd name="T32" fmla="*/ 5529 w 14992"/>
                    <a:gd name="T33" fmla="*/ 2822 h 10683"/>
                    <a:gd name="T34" fmla="*/ 4863 w 14992"/>
                    <a:gd name="T35" fmla="*/ 2447 h 10683"/>
                    <a:gd name="T36" fmla="*/ 4322 w 14992"/>
                    <a:gd name="T37" fmla="*/ 0 h 10683"/>
                    <a:gd name="T38" fmla="*/ 4271 w 14992"/>
                    <a:gd name="T39" fmla="*/ 440 h 10683"/>
                    <a:gd name="T40" fmla="*/ 4268 w 14992"/>
                    <a:gd name="T41" fmla="*/ 1202 h 10683"/>
                    <a:gd name="T42" fmla="*/ 4299 w 14992"/>
                    <a:gd name="T43" fmla="*/ 1893 h 10683"/>
                    <a:gd name="T44" fmla="*/ 4257 w 14992"/>
                    <a:gd name="T45" fmla="*/ 2543 h 10683"/>
                    <a:gd name="T46" fmla="*/ 3669 w 14992"/>
                    <a:gd name="T47" fmla="*/ 3020 h 10683"/>
                    <a:gd name="T48" fmla="*/ 2157 w 14992"/>
                    <a:gd name="T49" fmla="*/ 4567 h 10683"/>
                    <a:gd name="T50" fmla="*/ 2062 w 14992"/>
                    <a:gd name="T51" fmla="*/ 4606 h 10683"/>
                    <a:gd name="T52" fmla="*/ 555 w 14992"/>
                    <a:gd name="T53" fmla="*/ 4623 h 10683"/>
                    <a:gd name="T54" fmla="*/ 99 w 14992"/>
                    <a:gd name="T55" fmla="*/ 5832 h 10683"/>
                    <a:gd name="T56" fmla="*/ 69 w 14992"/>
                    <a:gd name="T57" fmla="*/ 5916 h 10683"/>
                    <a:gd name="T58" fmla="*/ 107 w 14992"/>
                    <a:gd name="T59" fmla="*/ 6040 h 10683"/>
                    <a:gd name="T60" fmla="*/ 1011 w 14992"/>
                    <a:gd name="T61" fmla="*/ 7344 h 10683"/>
                    <a:gd name="T62" fmla="*/ 1723 w 14992"/>
                    <a:gd name="T63" fmla="*/ 7735 h 10683"/>
                    <a:gd name="T64" fmla="*/ 2656 w 14992"/>
                    <a:gd name="T65" fmla="*/ 7767 h 10683"/>
                    <a:gd name="T66" fmla="*/ 2780 w 14992"/>
                    <a:gd name="T67" fmla="*/ 7838 h 10683"/>
                    <a:gd name="T68" fmla="*/ 3878 w 14992"/>
                    <a:gd name="T69" fmla="*/ 9186 h 10683"/>
                    <a:gd name="T70" fmla="*/ 5460 w 14992"/>
                    <a:gd name="T71" fmla="*/ 9714 h 10683"/>
                    <a:gd name="T72" fmla="*/ 6479 w 14992"/>
                    <a:gd name="T73" fmla="*/ 9780 h 10683"/>
                    <a:gd name="T74" fmla="*/ 7298 w 14992"/>
                    <a:gd name="T75" fmla="*/ 9779 h 10683"/>
                    <a:gd name="T76" fmla="*/ 7842 w 14992"/>
                    <a:gd name="T77" fmla="*/ 9932 h 10683"/>
                    <a:gd name="T78" fmla="*/ 8287 w 14992"/>
                    <a:gd name="T79" fmla="*/ 10252 h 10683"/>
                    <a:gd name="T80" fmla="*/ 8807 w 14992"/>
                    <a:gd name="T81" fmla="*/ 10591 h 10683"/>
                    <a:gd name="T82" fmla="*/ 9091 w 14992"/>
                    <a:gd name="T83" fmla="*/ 10683 h 10683"/>
                    <a:gd name="T84" fmla="*/ 9102 w 14992"/>
                    <a:gd name="T85" fmla="*/ 10673 h 10683"/>
                    <a:gd name="T86" fmla="*/ 9644 w 14992"/>
                    <a:gd name="T87" fmla="*/ 9901 h 10683"/>
                    <a:gd name="T88" fmla="*/ 9829 w 14992"/>
                    <a:gd name="T89" fmla="*/ 9495 h 10683"/>
                    <a:gd name="T90" fmla="*/ 10009 w 14992"/>
                    <a:gd name="T91" fmla="*/ 9393 h 10683"/>
                    <a:gd name="T92" fmla="*/ 10278 w 14992"/>
                    <a:gd name="T93" fmla="*/ 9324 h 10683"/>
                    <a:gd name="T94" fmla="*/ 12030 w 14992"/>
                    <a:gd name="T95" fmla="*/ 8503 h 10683"/>
                    <a:gd name="T96" fmla="*/ 13447 w 14992"/>
                    <a:gd name="T97" fmla="*/ 7292 h 10683"/>
                    <a:gd name="T98" fmla="*/ 13840 w 14992"/>
                    <a:gd name="T99" fmla="*/ 6528 h 10683"/>
                    <a:gd name="T100" fmla="*/ 14395 w 14992"/>
                    <a:gd name="T101" fmla="*/ 5840 h 10683"/>
                    <a:gd name="T102" fmla="*/ 14976 w 14992"/>
                    <a:gd name="T103" fmla="*/ 4768 h 10683"/>
                    <a:gd name="T104" fmla="*/ 14992 w 14992"/>
                    <a:gd name="T105" fmla="*/ 4364 h 10683"/>
                    <a:gd name="T106" fmla="*/ 14929 w 14992"/>
                    <a:gd name="T107" fmla="*/ 3543 h 10683"/>
                    <a:gd name="T108" fmla="*/ 14884 w 14992"/>
                    <a:gd name="T109" fmla="*/ 3503 h 10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92" h="10683">
                      <a:moveTo>
                        <a:pt x="14884" y="3503"/>
                      </a:moveTo>
                      <a:cubicBezTo>
                        <a:pt x="14746" y="3201"/>
                        <a:pt x="14473" y="2932"/>
                        <a:pt x="14219" y="2726"/>
                      </a:cubicBezTo>
                      <a:cubicBezTo>
                        <a:pt x="14000" y="2548"/>
                        <a:pt x="13590" y="2283"/>
                        <a:pt x="13372" y="2602"/>
                      </a:cubicBezTo>
                      <a:cubicBezTo>
                        <a:pt x="13334" y="2658"/>
                        <a:pt x="13265" y="2655"/>
                        <a:pt x="13226" y="2602"/>
                      </a:cubicBezTo>
                      <a:cubicBezTo>
                        <a:pt x="13082" y="2406"/>
                        <a:pt x="13045" y="2163"/>
                        <a:pt x="13003" y="1922"/>
                      </a:cubicBezTo>
                      <a:cubicBezTo>
                        <a:pt x="12976" y="2022"/>
                        <a:pt x="12940" y="2118"/>
                        <a:pt x="12884" y="2201"/>
                      </a:cubicBezTo>
                      <a:cubicBezTo>
                        <a:pt x="12766" y="2379"/>
                        <a:pt x="12581" y="2406"/>
                        <a:pt x="12384" y="2377"/>
                      </a:cubicBezTo>
                      <a:cubicBezTo>
                        <a:pt x="12097" y="2335"/>
                        <a:pt x="11814" y="2269"/>
                        <a:pt x="11530" y="2216"/>
                      </a:cubicBezTo>
                      <a:cubicBezTo>
                        <a:pt x="11266" y="2166"/>
                        <a:pt x="11003" y="2118"/>
                        <a:pt x="10734" y="2116"/>
                      </a:cubicBezTo>
                      <a:cubicBezTo>
                        <a:pt x="10476" y="2115"/>
                        <a:pt x="10219" y="2144"/>
                        <a:pt x="9964" y="2185"/>
                      </a:cubicBezTo>
                      <a:cubicBezTo>
                        <a:pt x="9722" y="2224"/>
                        <a:pt x="9481" y="2273"/>
                        <a:pt x="9238" y="2314"/>
                      </a:cubicBezTo>
                      <a:cubicBezTo>
                        <a:pt x="9049" y="2345"/>
                        <a:pt x="8841" y="2400"/>
                        <a:pt x="8648" y="2369"/>
                      </a:cubicBezTo>
                      <a:cubicBezTo>
                        <a:pt x="8485" y="2344"/>
                        <a:pt x="8328" y="2287"/>
                        <a:pt x="8167" y="2248"/>
                      </a:cubicBezTo>
                      <a:cubicBezTo>
                        <a:pt x="8107" y="2234"/>
                        <a:pt x="8027" y="2207"/>
                        <a:pt x="7963" y="2219"/>
                      </a:cubicBezTo>
                      <a:cubicBezTo>
                        <a:pt x="7897" y="2231"/>
                        <a:pt x="7896" y="2297"/>
                        <a:pt x="7884" y="2353"/>
                      </a:cubicBezTo>
                      <a:cubicBezTo>
                        <a:pt x="7805" y="2717"/>
                        <a:pt x="7326" y="2669"/>
                        <a:pt x="7039" y="2727"/>
                      </a:cubicBezTo>
                      <a:cubicBezTo>
                        <a:pt x="6544" y="2828"/>
                        <a:pt x="6034" y="2859"/>
                        <a:pt x="5529" y="2822"/>
                      </a:cubicBezTo>
                      <a:cubicBezTo>
                        <a:pt x="5240" y="2801"/>
                        <a:pt x="4996" y="2723"/>
                        <a:pt x="4863" y="2447"/>
                      </a:cubicBezTo>
                      <a:cubicBezTo>
                        <a:pt x="4495" y="1685"/>
                        <a:pt x="4522" y="812"/>
                        <a:pt x="4322" y="0"/>
                      </a:cubicBezTo>
                      <a:cubicBezTo>
                        <a:pt x="4301" y="147"/>
                        <a:pt x="4283" y="293"/>
                        <a:pt x="4271" y="440"/>
                      </a:cubicBezTo>
                      <a:cubicBezTo>
                        <a:pt x="4251" y="694"/>
                        <a:pt x="4256" y="948"/>
                        <a:pt x="4268" y="1202"/>
                      </a:cubicBezTo>
                      <a:cubicBezTo>
                        <a:pt x="4280" y="1432"/>
                        <a:pt x="4296" y="1662"/>
                        <a:pt x="4299" y="1893"/>
                      </a:cubicBezTo>
                      <a:cubicBezTo>
                        <a:pt x="4302" y="2105"/>
                        <a:pt x="4307" y="2336"/>
                        <a:pt x="4257" y="2543"/>
                      </a:cubicBezTo>
                      <a:cubicBezTo>
                        <a:pt x="4184" y="2844"/>
                        <a:pt x="3915" y="2904"/>
                        <a:pt x="3669" y="3020"/>
                      </a:cubicBezTo>
                      <a:cubicBezTo>
                        <a:pt x="2996" y="3339"/>
                        <a:pt x="2523" y="3940"/>
                        <a:pt x="2157" y="4567"/>
                      </a:cubicBezTo>
                      <a:cubicBezTo>
                        <a:pt x="2139" y="4598"/>
                        <a:pt x="2097" y="4618"/>
                        <a:pt x="2062" y="4606"/>
                      </a:cubicBezTo>
                      <a:cubicBezTo>
                        <a:pt x="1572" y="4442"/>
                        <a:pt x="994" y="4226"/>
                        <a:pt x="555" y="4623"/>
                      </a:cubicBezTo>
                      <a:cubicBezTo>
                        <a:pt x="243" y="4905"/>
                        <a:pt x="0" y="5406"/>
                        <a:pt x="99" y="5832"/>
                      </a:cubicBezTo>
                      <a:cubicBezTo>
                        <a:pt x="107" y="5869"/>
                        <a:pt x="93" y="5898"/>
                        <a:pt x="69" y="5916"/>
                      </a:cubicBezTo>
                      <a:cubicBezTo>
                        <a:pt x="81" y="5958"/>
                        <a:pt x="93" y="5999"/>
                        <a:pt x="107" y="6040"/>
                      </a:cubicBezTo>
                      <a:cubicBezTo>
                        <a:pt x="276" y="6549"/>
                        <a:pt x="589" y="7011"/>
                        <a:pt x="1011" y="7344"/>
                      </a:cubicBezTo>
                      <a:cubicBezTo>
                        <a:pt x="1224" y="7512"/>
                        <a:pt x="1467" y="7646"/>
                        <a:pt x="1723" y="7735"/>
                      </a:cubicBezTo>
                      <a:cubicBezTo>
                        <a:pt x="2009" y="7833"/>
                        <a:pt x="2378" y="7932"/>
                        <a:pt x="2656" y="7767"/>
                      </a:cubicBezTo>
                      <a:cubicBezTo>
                        <a:pt x="2718" y="7730"/>
                        <a:pt x="2776" y="7783"/>
                        <a:pt x="2780" y="7838"/>
                      </a:cubicBezTo>
                      <a:cubicBezTo>
                        <a:pt x="2994" y="8393"/>
                        <a:pt x="3378" y="8865"/>
                        <a:pt x="3878" y="9186"/>
                      </a:cubicBezTo>
                      <a:cubicBezTo>
                        <a:pt x="4363" y="9497"/>
                        <a:pt x="4898" y="9625"/>
                        <a:pt x="5460" y="9714"/>
                      </a:cubicBezTo>
                      <a:cubicBezTo>
                        <a:pt x="5800" y="9768"/>
                        <a:pt x="6135" y="9787"/>
                        <a:pt x="6479" y="9780"/>
                      </a:cubicBezTo>
                      <a:cubicBezTo>
                        <a:pt x="6752" y="9775"/>
                        <a:pt x="7026" y="9756"/>
                        <a:pt x="7298" y="9779"/>
                      </a:cubicBezTo>
                      <a:cubicBezTo>
                        <a:pt x="7489" y="9795"/>
                        <a:pt x="7678" y="9830"/>
                        <a:pt x="7842" y="9932"/>
                      </a:cubicBezTo>
                      <a:cubicBezTo>
                        <a:pt x="7997" y="10028"/>
                        <a:pt x="8140" y="10144"/>
                        <a:pt x="8287" y="10252"/>
                      </a:cubicBezTo>
                      <a:cubicBezTo>
                        <a:pt x="8453" y="10374"/>
                        <a:pt x="8623" y="10497"/>
                        <a:pt x="8807" y="10591"/>
                      </a:cubicBezTo>
                      <a:cubicBezTo>
                        <a:pt x="8885" y="10631"/>
                        <a:pt x="8993" y="10683"/>
                        <a:pt x="9091" y="10683"/>
                      </a:cubicBezTo>
                      <a:cubicBezTo>
                        <a:pt x="9094" y="10680"/>
                        <a:pt x="9098" y="10676"/>
                        <a:pt x="9102" y="10673"/>
                      </a:cubicBezTo>
                      <a:cubicBezTo>
                        <a:pt x="9364" y="10480"/>
                        <a:pt x="9513" y="10192"/>
                        <a:pt x="9644" y="9901"/>
                      </a:cubicBezTo>
                      <a:cubicBezTo>
                        <a:pt x="9704" y="9766"/>
                        <a:pt x="9762" y="9628"/>
                        <a:pt x="9829" y="9495"/>
                      </a:cubicBezTo>
                      <a:cubicBezTo>
                        <a:pt x="9871" y="9412"/>
                        <a:pt x="9922" y="9412"/>
                        <a:pt x="10009" y="9393"/>
                      </a:cubicBezTo>
                      <a:cubicBezTo>
                        <a:pt x="10099" y="9372"/>
                        <a:pt x="10189" y="9349"/>
                        <a:pt x="10278" y="9324"/>
                      </a:cubicBezTo>
                      <a:cubicBezTo>
                        <a:pt x="10902" y="9149"/>
                        <a:pt x="11493" y="8865"/>
                        <a:pt x="12030" y="8503"/>
                      </a:cubicBezTo>
                      <a:cubicBezTo>
                        <a:pt x="12553" y="8152"/>
                        <a:pt x="13096" y="7833"/>
                        <a:pt x="13447" y="7292"/>
                      </a:cubicBezTo>
                      <a:cubicBezTo>
                        <a:pt x="13603" y="7051"/>
                        <a:pt x="13714" y="6786"/>
                        <a:pt x="13840" y="6528"/>
                      </a:cubicBezTo>
                      <a:cubicBezTo>
                        <a:pt x="13972" y="6260"/>
                        <a:pt x="14208" y="6067"/>
                        <a:pt x="14395" y="5840"/>
                      </a:cubicBezTo>
                      <a:cubicBezTo>
                        <a:pt x="14664" y="5514"/>
                        <a:pt x="14851" y="5156"/>
                        <a:pt x="14976" y="4768"/>
                      </a:cubicBezTo>
                      <a:cubicBezTo>
                        <a:pt x="14985" y="4634"/>
                        <a:pt x="14992" y="4500"/>
                        <a:pt x="14992" y="4364"/>
                      </a:cubicBezTo>
                      <a:cubicBezTo>
                        <a:pt x="14992" y="4085"/>
                        <a:pt x="14971" y="3811"/>
                        <a:pt x="14929" y="3543"/>
                      </a:cubicBezTo>
                      <a:cubicBezTo>
                        <a:pt x="14911" y="3538"/>
                        <a:pt x="14895" y="3526"/>
                        <a:pt x="14884" y="35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7" name="Freeform 138">
                  <a:extLst>
                    <a:ext uri="{FF2B5EF4-FFF2-40B4-BE49-F238E27FC236}">
                      <a16:creationId xmlns:a16="http://schemas.microsoft.com/office/drawing/2014/main" id="{CFBD3015-344B-6672-4C5A-4C0D94B5A592}"/>
                    </a:ext>
                  </a:extLst>
                </p:cNvPr>
                <p:cNvSpPr>
                  <a:spLocks/>
                </p:cNvSpPr>
                <p:nvPr/>
              </p:nvSpPr>
              <p:spPr bwMode="auto">
                <a:xfrm>
                  <a:off x="3330" y="3286"/>
                  <a:ext cx="195" cy="141"/>
                </a:xfrm>
                <a:custGeom>
                  <a:avLst/>
                  <a:gdLst>
                    <a:gd name="T0" fmla="*/ 1285 w 1504"/>
                    <a:gd name="T1" fmla="*/ 597 h 1088"/>
                    <a:gd name="T2" fmla="*/ 1274 w 1504"/>
                    <a:gd name="T3" fmla="*/ 587 h 1088"/>
                    <a:gd name="T4" fmla="*/ 1238 w 1504"/>
                    <a:gd name="T5" fmla="*/ 506 h 1088"/>
                    <a:gd name="T6" fmla="*/ 592 w 1504"/>
                    <a:gd name="T7" fmla="*/ 44 h 1088"/>
                    <a:gd name="T8" fmla="*/ 411 w 1504"/>
                    <a:gd name="T9" fmla="*/ 50 h 1088"/>
                    <a:gd name="T10" fmla="*/ 205 w 1504"/>
                    <a:gd name="T11" fmla="*/ 206 h 1088"/>
                    <a:gd name="T12" fmla="*/ 84 w 1504"/>
                    <a:gd name="T13" fmla="*/ 335 h 1088"/>
                    <a:gd name="T14" fmla="*/ 57 w 1504"/>
                    <a:gd name="T15" fmla="*/ 542 h 1088"/>
                    <a:gd name="T16" fmla="*/ 275 w 1504"/>
                    <a:gd name="T17" fmla="*/ 731 h 1088"/>
                    <a:gd name="T18" fmla="*/ 383 w 1504"/>
                    <a:gd name="T19" fmla="*/ 937 h 1088"/>
                    <a:gd name="T20" fmla="*/ 839 w 1504"/>
                    <a:gd name="T21" fmla="*/ 962 h 1088"/>
                    <a:gd name="T22" fmla="*/ 1240 w 1504"/>
                    <a:gd name="T23" fmla="*/ 1055 h 1088"/>
                    <a:gd name="T24" fmla="*/ 1285 w 1504"/>
                    <a:gd name="T25" fmla="*/ 597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04" h="1088">
                      <a:moveTo>
                        <a:pt x="1285" y="597"/>
                      </a:moveTo>
                      <a:cubicBezTo>
                        <a:pt x="1281" y="593"/>
                        <a:pt x="1277" y="590"/>
                        <a:pt x="1274" y="587"/>
                      </a:cubicBezTo>
                      <a:cubicBezTo>
                        <a:pt x="1269" y="557"/>
                        <a:pt x="1257" y="529"/>
                        <a:pt x="1238" y="506"/>
                      </a:cubicBezTo>
                      <a:cubicBezTo>
                        <a:pt x="1076" y="314"/>
                        <a:pt x="798" y="187"/>
                        <a:pt x="592" y="44"/>
                      </a:cubicBezTo>
                      <a:cubicBezTo>
                        <a:pt x="529" y="0"/>
                        <a:pt x="461" y="12"/>
                        <a:pt x="411" y="50"/>
                      </a:cubicBezTo>
                      <a:cubicBezTo>
                        <a:pt x="316" y="36"/>
                        <a:pt x="233" y="112"/>
                        <a:pt x="205" y="206"/>
                      </a:cubicBezTo>
                      <a:cubicBezTo>
                        <a:pt x="153" y="265"/>
                        <a:pt x="163" y="292"/>
                        <a:pt x="84" y="335"/>
                      </a:cubicBezTo>
                      <a:cubicBezTo>
                        <a:pt x="7" y="376"/>
                        <a:pt x="0" y="483"/>
                        <a:pt x="57" y="542"/>
                      </a:cubicBezTo>
                      <a:cubicBezTo>
                        <a:pt x="132" y="621"/>
                        <a:pt x="247" y="640"/>
                        <a:pt x="275" y="731"/>
                      </a:cubicBezTo>
                      <a:cubicBezTo>
                        <a:pt x="300" y="817"/>
                        <a:pt x="281" y="882"/>
                        <a:pt x="383" y="937"/>
                      </a:cubicBezTo>
                      <a:cubicBezTo>
                        <a:pt x="512" y="1006"/>
                        <a:pt x="699" y="949"/>
                        <a:pt x="839" y="962"/>
                      </a:cubicBezTo>
                      <a:cubicBezTo>
                        <a:pt x="975" y="976"/>
                        <a:pt x="1100" y="1088"/>
                        <a:pt x="1240" y="1055"/>
                      </a:cubicBezTo>
                      <a:cubicBezTo>
                        <a:pt x="1504" y="993"/>
                        <a:pt x="1427" y="739"/>
                        <a:pt x="1285" y="597"/>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8" name="Freeform 139">
                  <a:extLst>
                    <a:ext uri="{FF2B5EF4-FFF2-40B4-BE49-F238E27FC236}">
                      <a16:creationId xmlns:a16="http://schemas.microsoft.com/office/drawing/2014/main" id="{029184BD-EE73-846A-1716-04834B427E77}"/>
                    </a:ext>
                  </a:extLst>
                </p:cNvPr>
                <p:cNvSpPr>
                  <a:spLocks/>
                </p:cNvSpPr>
                <p:nvPr/>
              </p:nvSpPr>
              <p:spPr bwMode="auto">
                <a:xfrm>
                  <a:off x="4970" y="2681"/>
                  <a:ext cx="190" cy="172"/>
                </a:xfrm>
                <a:custGeom>
                  <a:avLst/>
                  <a:gdLst>
                    <a:gd name="T0" fmla="*/ 1391 w 1463"/>
                    <a:gd name="T1" fmla="*/ 707 h 1330"/>
                    <a:gd name="T2" fmla="*/ 1111 w 1463"/>
                    <a:gd name="T3" fmla="*/ 385 h 1330"/>
                    <a:gd name="T4" fmla="*/ 929 w 1463"/>
                    <a:gd name="T5" fmla="*/ 87 h 1330"/>
                    <a:gd name="T6" fmla="*/ 585 w 1463"/>
                    <a:gd name="T7" fmla="*/ 14 h 1330"/>
                    <a:gd name="T8" fmla="*/ 510 w 1463"/>
                    <a:gd name="T9" fmla="*/ 90 h 1330"/>
                    <a:gd name="T10" fmla="*/ 375 w 1463"/>
                    <a:gd name="T11" fmla="*/ 123 h 1330"/>
                    <a:gd name="T12" fmla="*/ 130 w 1463"/>
                    <a:gd name="T13" fmla="*/ 69 h 1330"/>
                    <a:gd name="T14" fmla="*/ 110 w 1463"/>
                    <a:gd name="T15" fmla="*/ 60 h 1330"/>
                    <a:gd name="T16" fmla="*/ 34 w 1463"/>
                    <a:gd name="T17" fmla="*/ 390 h 1330"/>
                    <a:gd name="T18" fmla="*/ 2 w 1463"/>
                    <a:gd name="T19" fmla="*/ 919 h 1330"/>
                    <a:gd name="T20" fmla="*/ 350 w 1463"/>
                    <a:gd name="T21" fmla="*/ 1241 h 1330"/>
                    <a:gd name="T22" fmla="*/ 896 w 1463"/>
                    <a:gd name="T23" fmla="*/ 1144 h 1330"/>
                    <a:gd name="T24" fmla="*/ 1357 w 1463"/>
                    <a:gd name="T25" fmla="*/ 973 h 1330"/>
                    <a:gd name="T26" fmla="*/ 1391 w 1463"/>
                    <a:gd name="T27" fmla="*/ 707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3" h="1330">
                      <a:moveTo>
                        <a:pt x="1391" y="707"/>
                      </a:moveTo>
                      <a:cubicBezTo>
                        <a:pt x="1290" y="608"/>
                        <a:pt x="1190" y="503"/>
                        <a:pt x="1111" y="385"/>
                      </a:cubicBezTo>
                      <a:cubicBezTo>
                        <a:pt x="1048" y="291"/>
                        <a:pt x="1013" y="164"/>
                        <a:pt x="929" y="87"/>
                      </a:cubicBezTo>
                      <a:cubicBezTo>
                        <a:pt x="848" y="13"/>
                        <a:pt x="718" y="0"/>
                        <a:pt x="585" y="14"/>
                      </a:cubicBezTo>
                      <a:cubicBezTo>
                        <a:pt x="566" y="44"/>
                        <a:pt x="543" y="71"/>
                        <a:pt x="510" y="90"/>
                      </a:cubicBezTo>
                      <a:cubicBezTo>
                        <a:pt x="470" y="114"/>
                        <a:pt x="421" y="124"/>
                        <a:pt x="375" y="123"/>
                      </a:cubicBezTo>
                      <a:cubicBezTo>
                        <a:pt x="290" y="120"/>
                        <a:pt x="211" y="90"/>
                        <a:pt x="130" y="69"/>
                      </a:cubicBezTo>
                      <a:cubicBezTo>
                        <a:pt x="122" y="67"/>
                        <a:pt x="117" y="63"/>
                        <a:pt x="110" y="60"/>
                      </a:cubicBezTo>
                      <a:cubicBezTo>
                        <a:pt x="43" y="152"/>
                        <a:pt x="46" y="276"/>
                        <a:pt x="34" y="390"/>
                      </a:cubicBezTo>
                      <a:cubicBezTo>
                        <a:pt x="17" y="565"/>
                        <a:pt x="0" y="742"/>
                        <a:pt x="2" y="919"/>
                      </a:cubicBezTo>
                      <a:cubicBezTo>
                        <a:pt x="4" y="1164"/>
                        <a:pt x="87" y="1330"/>
                        <a:pt x="350" y="1241"/>
                      </a:cubicBezTo>
                      <a:cubicBezTo>
                        <a:pt x="527" y="1182"/>
                        <a:pt x="715" y="1187"/>
                        <a:pt x="896" y="1144"/>
                      </a:cubicBezTo>
                      <a:cubicBezTo>
                        <a:pt x="1056" y="1107"/>
                        <a:pt x="1208" y="1041"/>
                        <a:pt x="1357" y="973"/>
                      </a:cubicBezTo>
                      <a:cubicBezTo>
                        <a:pt x="1457" y="926"/>
                        <a:pt x="1463" y="777"/>
                        <a:pt x="1391" y="707"/>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9" name="Freeform 140">
                  <a:extLst>
                    <a:ext uri="{FF2B5EF4-FFF2-40B4-BE49-F238E27FC236}">
                      <a16:creationId xmlns:a16="http://schemas.microsoft.com/office/drawing/2014/main" id="{C1931547-4983-4914-57DD-86A02215AAAB}"/>
                    </a:ext>
                  </a:extLst>
                </p:cNvPr>
                <p:cNvSpPr>
                  <a:spLocks/>
                </p:cNvSpPr>
                <p:nvPr/>
              </p:nvSpPr>
              <p:spPr bwMode="auto">
                <a:xfrm>
                  <a:off x="3742" y="3571"/>
                  <a:ext cx="551" cy="384"/>
                </a:xfrm>
                <a:custGeom>
                  <a:avLst/>
                  <a:gdLst>
                    <a:gd name="T0" fmla="*/ 3968 w 4250"/>
                    <a:gd name="T1" fmla="*/ 33 h 2960"/>
                    <a:gd name="T2" fmla="*/ 2189 w 4250"/>
                    <a:gd name="T3" fmla="*/ 261 h 2960"/>
                    <a:gd name="T4" fmla="*/ 302 w 4250"/>
                    <a:gd name="T5" fmla="*/ 35 h 2960"/>
                    <a:gd name="T6" fmla="*/ 94 w 4250"/>
                    <a:gd name="T7" fmla="*/ 304 h 2960"/>
                    <a:gd name="T8" fmla="*/ 411 w 4250"/>
                    <a:gd name="T9" fmla="*/ 2838 h 2960"/>
                    <a:gd name="T10" fmla="*/ 718 w 4250"/>
                    <a:gd name="T11" fmla="*/ 2838 h 2960"/>
                    <a:gd name="T12" fmla="*/ 2256 w 4250"/>
                    <a:gd name="T13" fmla="*/ 2368 h 2960"/>
                    <a:gd name="T14" fmla="*/ 3108 w 4250"/>
                    <a:gd name="T15" fmla="*/ 2282 h 2960"/>
                    <a:gd name="T16" fmla="*/ 3790 w 4250"/>
                    <a:gd name="T17" fmla="*/ 2107 h 2960"/>
                    <a:gd name="T18" fmla="*/ 3941 w 4250"/>
                    <a:gd name="T19" fmla="*/ 1908 h 2960"/>
                    <a:gd name="T20" fmla="*/ 4214 w 4250"/>
                    <a:gd name="T21" fmla="*/ 278 h 2960"/>
                    <a:gd name="T22" fmla="*/ 3968 w 4250"/>
                    <a:gd name="T23" fmla="*/ 33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50" h="2960">
                      <a:moveTo>
                        <a:pt x="3968" y="33"/>
                      </a:moveTo>
                      <a:cubicBezTo>
                        <a:pt x="3390" y="160"/>
                        <a:pt x="2776" y="283"/>
                        <a:pt x="2189" y="261"/>
                      </a:cubicBezTo>
                      <a:cubicBezTo>
                        <a:pt x="1555" y="236"/>
                        <a:pt x="935" y="75"/>
                        <a:pt x="302" y="35"/>
                      </a:cubicBezTo>
                      <a:cubicBezTo>
                        <a:pt x="137" y="24"/>
                        <a:pt x="68" y="175"/>
                        <a:pt x="94" y="304"/>
                      </a:cubicBezTo>
                      <a:cubicBezTo>
                        <a:pt x="0" y="1140"/>
                        <a:pt x="49" y="2072"/>
                        <a:pt x="411" y="2838"/>
                      </a:cubicBezTo>
                      <a:cubicBezTo>
                        <a:pt x="468" y="2960"/>
                        <a:pt x="656" y="2947"/>
                        <a:pt x="718" y="2838"/>
                      </a:cubicBezTo>
                      <a:cubicBezTo>
                        <a:pt x="946" y="2431"/>
                        <a:pt x="1851" y="2439"/>
                        <a:pt x="2256" y="2368"/>
                      </a:cubicBezTo>
                      <a:cubicBezTo>
                        <a:pt x="2540" y="2318"/>
                        <a:pt x="2827" y="2328"/>
                        <a:pt x="3108" y="2282"/>
                      </a:cubicBezTo>
                      <a:cubicBezTo>
                        <a:pt x="3340" y="2244"/>
                        <a:pt x="3553" y="2141"/>
                        <a:pt x="3790" y="2107"/>
                      </a:cubicBezTo>
                      <a:cubicBezTo>
                        <a:pt x="3884" y="2093"/>
                        <a:pt x="3933" y="1991"/>
                        <a:pt x="3941" y="1908"/>
                      </a:cubicBezTo>
                      <a:cubicBezTo>
                        <a:pt x="3994" y="1359"/>
                        <a:pt x="4085" y="815"/>
                        <a:pt x="4214" y="278"/>
                      </a:cubicBezTo>
                      <a:cubicBezTo>
                        <a:pt x="4250" y="126"/>
                        <a:pt x="4118" y="0"/>
                        <a:pt x="3968" y="33"/>
                      </a:cubicBezTo>
                      <a:close/>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0" name="Freeform 141">
                  <a:extLst>
                    <a:ext uri="{FF2B5EF4-FFF2-40B4-BE49-F238E27FC236}">
                      <a16:creationId xmlns:a16="http://schemas.microsoft.com/office/drawing/2014/main" id="{43B9694B-131D-B1B1-7495-148D1FD269E3}"/>
                    </a:ext>
                  </a:extLst>
                </p:cNvPr>
                <p:cNvSpPr>
                  <a:spLocks/>
                </p:cNvSpPr>
                <p:nvPr/>
              </p:nvSpPr>
              <p:spPr bwMode="auto">
                <a:xfrm>
                  <a:off x="3036" y="2114"/>
                  <a:ext cx="128" cy="167"/>
                </a:xfrm>
                <a:custGeom>
                  <a:avLst/>
                  <a:gdLst>
                    <a:gd name="T0" fmla="*/ 847 w 987"/>
                    <a:gd name="T1" fmla="*/ 391 h 1289"/>
                    <a:gd name="T2" fmla="*/ 784 w 987"/>
                    <a:gd name="T3" fmla="*/ 182 h 1289"/>
                    <a:gd name="T4" fmla="*/ 338 w 987"/>
                    <a:gd name="T5" fmla="*/ 77 h 1289"/>
                    <a:gd name="T6" fmla="*/ 270 w 987"/>
                    <a:gd name="T7" fmla="*/ 966 h 1289"/>
                    <a:gd name="T8" fmla="*/ 953 w 987"/>
                    <a:gd name="T9" fmla="*/ 879 h 1289"/>
                    <a:gd name="T10" fmla="*/ 847 w 987"/>
                    <a:gd name="T11" fmla="*/ 391 h 1289"/>
                  </a:gdLst>
                  <a:ahLst/>
                  <a:cxnLst>
                    <a:cxn ang="0">
                      <a:pos x="T0" y="T1"/>
                    </a:cxn>
                    <a:cxn ang="0">
                      <a:pos x="T2" y="T3"/>
                    </a:cxn>
                    <a:cxn ang="0">
                      <a:pos x="T4" y="T5"/>
                    </a:cxn>
                    <a:cxn ang="0">
                      <a:pos x="T6" y="T7"/>
                    </a:cxn>
                    <a:cxn ang="0">
                      <a:pos x="T8" y="T9"/>
                    </a:cxn>
                    <a:cxn ang="0">
                      <a:pos x="T10" y="T11"/>
                    </a:cxn>
                  </a:cxnLst>
                  <a:rect l="0" t="0" r="r" b="b"/>
                  <a:pathLst>
                    <a:path w="987" h="1289">
                      <a:moveTo>
                        <a:pt x="847" y="391"/>
                      </a:moveTo>
                      <a:cubicBezTo>
                        <a:pt x="851" y="320"/>
                        <a:pt x="829" y="244"/>
                        <a:pt x="784" y="182"/>
                      </a:cubicBezTo>
                      <a:cubicBezTo>
                        <a:pt x="683" y="40"/>
                        <a:pt x="493" y="0"/>
                        <a:pt x="338" y="77"/>
                      </a:cubicBezTo>
                      <a:cubicBezTo>
                        <a:pt x="0" y="244"/>
                        <a:pt x="136" y="704"/>
                        <a:pt x="270" y="966"/>
                      </a:cubicBezTo>
                      <a:cubicBezTo>
                        <a:pt x="434" y="1289"/>
                        <a:pt x="879" y="1241"/>
                        <a:pt x="953" y="879"/>
                      </a:cubicBezTo>
                      <a:cubicBezTo>
                        <a:pt x="987" y="709"/>
                        <a:pt x="938" y="539"/>
                        <a:pt x="847" y="39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1" name="Freeform 142">
                  <a:extLst>
                    <a:ext uri="{FF2B5EF4-FFF2-40B4-BE49-F238E27FC236}">
                      <a16:creationId xmlns:a16="http://schemas.microsoft.com/office/drawing/2014/main" id="{82E9DDEF-6C62-316B-3426-E9AFCF3CAE66}"/>
                    </a:ext>
                  </a:extLst>
                </p:cNvPr>
                <p:cNvSpPr>
                  <a:spLocks/>
                </p:cNvSpPr>
                <p:nvPr/>
              </p:nvSpPr>
              <p:spPr bwMode="auto">
                <a:xfrm>
                  <a:off x="4581" y="1886"/>
                  <a:ext cx="116" cy="141"/>
                </a:xfrm>
                <a:custGeom>
                  <a:avLst/>
                  <a:gdLst>
                    <a:gd name="T0" fmla="*/ 836 w 889"/>
                    <a:gd name="T1" fmla="*/ 418 h 1085"/>
                    <a:gd name="T2" fmla="*/ 564 w 889"/>
                    <a:gd name="T3" fmla="*/ 2 h 1085"/>
                    <a:gd name="T4" fmla="*/ 465 w 889"/>
                    <a:gd name="T5" fmla="*/ 25 h 1085"/>
                    <a:gd name="T6" fmla="*/ 398 w 889"/>
                    <a:gd name="T7" fmla="*/ 22 h 1085"/>
                    <a:gd name="T8" fmla="*/ 306 w 889"/>
                    <a:gd name="T9" fmla="*/ 931 h 1085"/>
                    <a:gd name="T10" fmla="*/ 768 w 889"/>
                    <a:gd name="T11" fmla="*/ 944 h 1085"/>
                    <a:gd name="T12" fmla="*/ 836 w 889"/>
                    <a:gd name="T13" fmla="*/ 418 h 1085"/>
                  </a:gdLst>
                  <a:ahLst/>
                  <a:cxnLst>
                    <a:cxn ang="0">
                      <a:pos x="T0" y="T1"/>
                    </a:cxn>
                    <a:cxn ang="0">
                      <a:pos x="T2" y="T3"/>
                    </a:cxn>
                    <a:cxn ang="0">
                      <a:pos x="T4" y="T5"/>
                    </a:cxn>
                    <a:cxn ang="0">
                      <a:pos x="T6" y="T7"/>
                    </a:cxn>
                    <a:cxn ang="0">
                      <a:pos x="T8" y="T9"/>
                    </a:cxn>
                    <a:cxn ang="0">
                      <a:pos x="T10" y="T11"/>
                    </a:cxn>
                    <a:cxn ang="0">
                      <a:pos x="T12" y="T13"/>
                    </a:cxn>
                  </a:cxnLst>
                  <a:rect l="0" t="0" r="r" b="b"/>
                  <a:pathLst>
                    <a:path w="889" h="1085">
                      <a:moveTo>
                        <a:pt x="836" y="418"/>
                      </a:moveTo>
                      <a:cubicBezTo>
                        <a:pt x="812" y="274"/>
                        <a:pt x="744" y="14"/>
                        <a:pt x="564" y="2"/>
                      </a:cubicBezTo>
                      <a:cubicBezTo>
                        <a:pt x="524" y="0"/>
                        <a:pt x="492" y="9"/>
                        <a:pt x="465" y="25"/>
                      </a:cubicBezTo>
                      <a:cubicBezTo>
                        <a:pt x="443" y="21"/>
                        <a:pt x="421" y="20"/>
                        <a:pt x="398" y="22"/>
                      </a:cubicBezTo>
                      <a:cubicBezTo>
                        <a:pt x="0" y="59"/>
                        <a:pt x="122" y="735"/>
                        <a:pt x="306" y="931"/>
                      </a:cubicBezTo>
                      <a:cubicBezTo>
                        <a:pt x="430" y="1064"/>
                        <a:pt x="642" y="1085"/>
                        <a:pt x="768" y="944"/>
                      </a:cubicBezTo>
                      <a:cubicBezTo>
                        <a:pt x="889" y="809"/>
                        <a:pt x="865" y="583"/>
                        <a:pt x="836" y="41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2" name="Freeform 143">
                  <a:extLst>
                    <a:ext uri="{FF2B5EF4-FFF2-40B4-BE49-F238E27FC236}">
                      <a16:creationId xmlns:a16="http://schemas.microsoft.com/office/drawing/2014/main" id="{CCE633CD-6DC1-DAB2-702B-4F59D301C205}"/>
                    </a:ext>
                  </a:extLst>
                </p:cNvPr>
                <p:cNvSpPr>
                  <a:spLocks/>
                </p:cNvSpPr>
                <p:nvPr/>
              </p:nvSpPr>
              <p:spPr bwMode="auto">
                <a:xfrm>
                  <a:off x="3387" y="3278"/>
                  <a:ext cx="139" cy="157"/>
                </a:xfrm>
                <a:custGeom>
                  <a:avLst/>
                  <a:gdLst>
                    <a:gd name="T0" fmla="*/ 1000 w 1075"/>
                    <a:gd name="T1" fmla="*/ 850 h 1216"/>
                    <a:gd name="T2" fmla="*/ 98 w 1075"/>
                    <a:gd name="T3" fmla="*/ 31 h 1216"/>
                    <a:gd name="T4" fmla="*/ 29 w 1075"/>
                    <a:gd name="T5" fmla="*/ 100 h 1216"/>
                    <a:gd name="T6" fmla="*/ 409 w 1075"/>
                    <a:gd name="T7" fmla="*/ 578 h 1216"/>
                    <a:gd name="T8" fmla="*/ 805 w 1075"/>
                    <a:gd name="T9" fmla="*/ 1114 h 1216"/>
                    <a:gd name="T10" fmla="*/ 1000 w 1075"/>
                    <a:gd name="T11" fmla="*/ 850 h 1216"/>
                  </a:gdLst>
                  <a:ahLst/>
                  <a:cxnLst>
                    <a:cxn ang="0">
                      <a:pos x="T0" y="T1"/>
                    </a:cxn>
                    <a:cxn ang="0">
                      <a:pos x="T2" y="T3"/>
                    </a:cxn>
                    <a:cxn ang="0">
                      <a:pos x="T4" y="T5"/>
                    </a:cxn>
                    <a:cxn ang="0">
                      <a:pos x="T6" y="T7"/>
                    </a:cxn>
                    <a:cxn ang="0">
                      <a:pos x="T8" y="T9"/>
                    </a:cxn>
                    <a:cxn ang="0">
                      <a:pos x="T10" y="T11"/>
                    </a:cxn>
                  </a:cxnLst>
                  <a:rect l="0" t="0" r="r" b="b"/>
                  <a:pathLst>
                    <a:path w="1075" h="1216">
                      <a:moveTo>
                        <a:pt x="1000" y="850"/>
                      </a:moveTo>
                      <a:cubicBezTo>
                        <a:pt x="763" y="507"/>
                        <a:pt x="429" y="286"/>
                        <a:pt x="98" y="31"/>
                      </a:cubicBezTo>
                      <a:cubicBezTo>
                        <a:pt x="58" y="0"/>
                        <a:pt x="0" y="61"/>
                        <a:pt x="29" y="100"/>
                      </a:cubicBezTo>
                      <a:cubicBezTo>
                        <a:pt x="149" y="265"/>
                        <a:pt x="283" y="418"/>
                        <a:pt x="409" y="578"/>
                      </a:cubicBezTo>
                      <a:cubicBezTo>
                        <a:pt x="546" y="752"/>
                        <a:pt x="668" y="939"/>
                        <a:pt x="805" y="1114"/>
                      </a:cubicBezTo>
                      <a:cubicBezTo>
                        <a:pt x="886" y="1216"/>
                        <a:pt x="1075" y="958"/>
                        <a:pt x="1000" y="85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3" name="Freeform 144">
                  <a:extLst>
                    <a:ext uri="{FF2B5EF4-FFF2-40B4-BE49-F238E27FC236}">
                      <a16:creationId xmlns:a16="http://schemas.microsoft.com/office/drawing/2014/main" id="{890906A3-D074-EFC7-9701-65EF3CFE2AA7}"/>
                    </a:ext>
                  </a:extLst>
                </p:cNvPr>
                <p:cNvSpPr>
                  <a:spLocks/>
                </p:cNvSpPr>
                <p:nvPr/>
              </p:nvSpPr>
              <p:spPr bwMode="auto">
                <a:xfrm>
                  <a:off x="3734" y="3587"/>
                  <a:ext cx="556" cy="275"/>
                </a:xfrm>
                <a:custGeom>
                  <a:avLst/>
                  <a:gdLst>
                    <a:gd name="T0" fmla="*/ 4091 w 4296"/>
                    <a:gd name="T1" fmla="*/ 113 h 2123"/>
                    <a:gd name="T2" fmla="*/ 1455 w 4296"/>
                    <a:gd name="T3" fmla="*/ 142 h 2123"/>
                    <a:gd name="T4" fmla="*/ 1311 w 4296"/>
                    <a:gd name="T5" fmla="*/ 233 h 2123"/>
                    <a:gd name="T6" fmla="*/ 1086 w 4296"/>
                    <a:gd name="T7" fmla="*/ 175 h 2123"/>
                    <a:gd name="T8" fmla="*/ 146 w 4296"/>
                    <a:gd name="T9" fmla="*/ 20 h 2123"/>
                    <a:gd name="T10" fmla="*/ 95 w 4296"/>
                    <a:gd name="T11" fmla="*/ 205 h 2123"/>
                    <a:gd name="T12" fmla="*/ 1393 w 4296"/>
                    <a:gd name="T13" fmla="*/ 582 h 2123"/>
                    <a:gd name="T14" fmla="*/ 2097 w 4296"/>
                    <a:gd name="T15" fmla="*/ 1112 h 2123"/>
                    <a:gd name="T16" fmla="*/ 2435 w 4296"/>
                    <a:gd name="T17" fmla="*/ 1956 h 2123"/>
                    <a:gd name="T18" fmla="*/ 2743 w 4296"/>
                    <a:gd name="T19" fmla="*/ 1956 h 2123"/>
                    <a:gd name="T20" fmla="*/ 2977 w 4296"/>
                    <a:gd name="T21" fmla="*/ 853 h 2123"/>
                    <a:gd name="T22" fmla="*/ 4130 w 4296"/>
                    <a:gd name="T23" fmla="*/ 404 h 2123"/>
                    <a:gd name="T24" fmla="*/ 4091 w 4296"/>
                    <a:gd name="T25" fmla="*/ 113 h 2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96" h="2123">
                      <a:moveTo>
                        <a:pt x="4091" y="113"/>
                      </a:moveTo>
                      <a:cubicBezTo>
                        <a:pt x="3212" y="132"/>
                        <a:pt x="2334" y="131"/>
                        <a:pt x="1455" y="142"/>
                      </a:cubicBezTo>
                      <a:cubicBezTo>
                        <a:pt x="1388" y="143"/>
                        <a:pt x="1339" y="182"/>
                        <a:pt x="1311" y="233"/>
                      </a:cubicBezTo>
                      <a:cubicBezTo>
                        <a:pt x="1235" y="214"/>
                        <a:pt x="1160" y="195"/>
                        <a:pt x="1086" y="175"/>
                      </a:cubicBezTo>
                      <a:cubicBezTo>
                        <a:pt x="771" y="91"/>
                        <a:pt x="474" y="0"/>
                        <a:pt x="146" y="20"/>
                      </a:cubicBezTo>
                      <a:cubicBezTo>
                        <a:pt x="42" y="26"/>
                        <a:pt x="0" y="186"/>
                        <a:pt x="95" y="205"/>
                      </a:cubicBezTo>
                      <a:cubicBezTo>
                        <a:pt x="787" y="340"/>
                        <a:pt x="949" y="447"/>
                        <a:pt x="1393" y="582"/>
                      </a:cubicBezTo>
                      <a:cubicBezTo>
                        <a:pt x="1658" y="663"/>
                        <a:pt x="1939" y="868"/>
                        <a:pt x="2097" y="1112"/>
                      </a:cubicBezTo>
                      <a:cubicBezTo>
                        <a:pt x="2236" y="1324"/>
                        <a:pt x="2356" y="1724"/>
                        <a:pt x="2435" y="1956"/>
                      </a:cubicBezTo>
                      <a:cubicBezTo>
                        <a:pt x="2481" y="2092"/>
                        <a:pt x="2713" y="2123"/>
                        <a:pt x="2743" y="1956"/>
                      </a:cubicBezTo>
                      <a:cubicBezTo>
                        <a:pt x="2802" y="1627"/>
                        <a:pt x="2825" y="1151"/>
                        <a:pt x="2977" y="853"/>
                      </a:cubicBezTo>
                      <a:cubicBezTo>
                        <a:pt x="3141" y="530"/>
                        <a:pt x="3807" y="460"/>
                        <a:pt x="4130" y="404"/>
                      </a:cubicBezTo>
                      <a:cubicBezTo>
                        <a:pt x="4296" y="376"/>
                        <a:pt x="4255" y="110"/>
                        <a:pt x="4091" y="113"/>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4" name="Freeform 145">
                  <a:extLst>
                    <a:ext uri="{FF2B5EF4-FFF2-40B4-BE49-F238E27FC236}">
                      <a16:creationId xmlns:a16="http://schemas.microsoft.com/office/drawing/2014/main" id="{57E10F8B-848B-FDB6-381E-F040BA52A8D0}"/>
                    </a:ext>
                  </a:extLst>
                </p:cNvPr>
                <p:cNvSpPr>
                  <a:spLocks/>
                </p:cNvSpPr>
                <p:nvPr/>
              </p:nvSpPr>
              <p:spPr bwMode="auto">
                <a:xfrm>
                  <a:off x="3169" y="2234"/>
                  <a:ext cx="1432" cy="509"/>
                </a:xfrm>
                <a:custGeom>
                  <a:avLst/>
                  <a:gdLst>
                    <a:gd name="T0" fmla="*/ 10970 w 11049"/>
                    <a:gd name="T1" fmla="*/ 645 h 3934"/>
                    <a:gd name="T2" fmla="*/ 8336 w 11049"/>
                    <a:gd name="T3" fmla="*/ 2175 h 3934"/>
                    <a:gd name="T4" fmla="*/ 5236 w 11049"/>
                    <a:gd name="T5" fmla="*/ 2690 h 3934"/>
                    <a:gd name="T6" fmla="*/ 2139 w 11049"/>
                    <a:gd name="T7" fmla="*/ 2422 h 3934"/>
                    <a:gd name="T8" fmla="*/ 913 w 11049"/>
                    <a:gd name="T9" fmla="*/ 1654 h 3934"/>
                    <a:gd name="T10" fmla="*/ 137 w 11049"/>
                    <a:gd name="T11" fmla="*/ 85 h 3934"/>
                    <a:gd name="T12" fmla="*/ 12 w 11049"/>
                    <a:gd name="T13" fmla="*/ 119 h 3934"/>
                    <a:gd name="T14" fmla="*/ 1588 w 11049"/>
                    <a:gd name="T15" fmla="*/ 2605 h 3934"/>
                    <a:gd name="T16" fmla="*/ 5004 w 11049"/>
                    <a:gd name="T17" fmla="*/ 3149 h 3934"/>
                    <a:gd name="T18" fmla="*/ 5159 w 11049"/>
                    <a:gd name="T19" fmla="*/ 3139 h 3934"/>
                    <a:gd name="T20" fmla="*/ 5158 w 11049"/>
                    <a:gd name="T21" fmla="*/ 3265 h 3934"/>
                    <a:gd name="T22" fmla="*/ 5712 w 11049"/>
                    <a:gd name="T23" fmla="*/ 3401 h 3934"/>
                    <a:gd name="T24" fmla="*/ 5768 w 11049"/>
                    <a:gd name="T25" fmla="*/ 3453 h 3934"/>
                    <a:gd name="T26" fmla="*/ 6458 w 11049"/>
                    <a:gd name="T27" fmla="*/ 3882 h 3934"/>
                    <a:gd name="T28" fmla="*/ 6690 w 11049"/>
                    <a:gd name="T29" fmla="*/ 3821 h 3934"/>
                    <a:gd name="T30" fmla="*/ 7197 w 11049"/>
                    <a:gd name="T31" fmla="*/ 3081 h 3934"/>
                    <a:gd name="T32" fmla="*/ 7225 w 11049"/>
                    <a:gd name="T33" fmla="*/ 2883 h 3934"/>
                    <a:gd name="T34" fmla="*/ 8324 w 11049"/>
                    <a:gd name="T35" fmla="*/ 2534 h 3934"/>
                    <a:gd name="T36" fmla="*/ 11024 w 11049"/>
                    <a:gd name="T37" fmla="*/ 687 h 3934"/>
                    <a:gd name="T38" fmla="*/ 10970 w 11049"/>
                    <a:gd name="T39" fmla="*/ 645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049" h="3934">
                      <a:moveTo>
                        <a:pt x="10970" y="645"/>
                      </a:moveTo>
                      <a:cubicBezTo>
                        <a:pt x="10148" y="1312"/>
                        <a:pt x="9316" y="1776"/>
                        <a:pt x="8336" y="2175"/>
                      </a:cubicBezTo>
                      <a:cubicBezTo>
                        <a:pt x="7339" y="2580"/>
                        <a:pt x="6298" y="2622"/>
                        <a:pt x="5236" y="2690"/>
                      </a:cubicBezTo>
                      <a:cubicBezTo>
                        <a:pt x="4206" y="2756"/>
                        <a:pt x="3128" y="2755"/>
                        <a:pt x="2139" y="2422"/>
                      </a:cubicBezTo>
                      <a:cubicBezTo>
                        <a:pt x="1659" y="2260"/>
                        <a:pt x="1220" y="2039"/>
                        <a:pt x="913" y="1654"/>
                      </a:cubicBezTo>
                      <a:cubicBezTo>
                        <a:pt x="561" y="1213"/>
                        <a:pt x="137" y="792"/>
                        <a:pt x="137" y="85"/>
                      </a:cubicBezTo>
                      <a:cubicBezTo>
                        <a:pt x="137" y="0"/>
                        <a:pt x="0" y="39"/>
                        <a:pt x="12" y="119"/>
                      </a:cubicBezTo>
                      <a:cubicBezTo>
                        <a:pt x="159" y="1117"/>
                        <a:pt x="742" y="2051"/>
                        <a:pt x="1588" y="2605"/>
                      </a:cubicBezTo>
                      <a:cubicBezTo>
                        <a:pt x="2578" y="3253"/>
                        <a:pt x="3868" y="3213"/>
                        <a:pt x="5004" y="3149"/>
                      </a:cubicBezTo>
                      <a:cubicBezTo>
                        <a:pt x="5056" y="3146"/>
                        <a:pt x="5108" y="3142"/>
                        <a:pt x="5159" y="3139"/>
                      </a:cubicBezTo>
                      <a:cubicBezTo>
                        <a:pt x="5117" y="3168"/>
                        <a:pt x="5105" y="3237"/>
                        <a:pt x="5158" y="3265"/>
                      </a:cubicBezTo>
                      <a:cubicBezTo>
                        <a:pt x="5322" y="3352"/>
                        <a:pt x="5512" y="3392"/>
                        <a:pt x="5712" y="3401"/>
                      </a:cubicBezTo>
                      <a:cubicBezTo>
                        <a:pt x="5726" y="3422"/>
                        <a:pt x="5744" y="3440"/>
                        <a:pt x="5768" y="3453"/>
                      </a:cubicBezTo>
                      <a:cubicBezTo>
                        <a:pt x="6008" y="3583"/>
                        <a:pt x="6238" y="3719"/>
                        <a:pt x="6458" y="3882"/>
                      </a:cubicBezTo>
                      <a:cubicBezTo>
                        <a:pt x="6529" y="3934"/>
                        <a:pt x="6652" y="3896"/>
                        <a:pt x="6690" y="3821"/>
                      </a:cubicBezTo>
                      <a:cubicBezTo>
                        <a:pt x="6827" y="3550"/>
                        <a:pt x="6992" y="3306"/>
                        <a:pt x="7197" y="3081"/>
                      </a:cubicBezTo>
                      <a:cubicBezTo>
                        <a:pt x="7249" y="3024"/>
                        <a:pt x="7253" y="2945"/>
                        <a:pt x="7225" y="2883"/>
                      </a:cubicBezTo>
                      <a:cubicBezTo>
                        <a:pt x="7602" y="2798"/>
                        <a:pt x="7971" y="2686"/>
                        <a:pt x="8324" y="2534"/>
                      </a:cubicBezTo>
                      <a:cubicBezTo>
                        <a:pt x="9292" y="2116"/>
                        <a:pt x="10382" y="1553"/>
                        <a:pt x="11024" y="687"/>
                      </a:cubicBezTo>
                      <a:cubicBezTo>
                        <a:pt x="11049" y="653"/>
                        <a:pt x="10997" y="622"/>
                        <a:pt x="10970" y="64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5" name="Freeform 146">
                  <a:extLst>
                    <a:ext uri="{FF2B5EF4-FFF2-40B4-BE49-F238E27FC236}">
                      <a16:creationId xmlns:a16="http://schemas.microsoft.com/office/drawing/2014/main" id="{27D93227-68FB-A6C1-7F69-FA1D9ACEEDFC}"/>
                    </a:ext>
                  </a:extLst>
                </p:cNvPr>
                <p:cNvSpPr>
                  <a:spLocks/>
                </p:cNvSpPr>
                <p:nvPr/>
              </p:nvSpPr>
              <p:spPr bwMode="auto">
                <a:xfrm>
                  <a:off x="3381" y="1409"/>
                  <a:ext cx="1199" cy="497"/>
                </a:xfrm>
                <a:custGeom>
                  <a:avLst/>
                  <a:gdLst>
                    <a:gd name="T0" fmla="*/ 9230 w 9257"/>
                    <a:gd name="T1" fmla="*/ 1838 h 3832"/>
                    <a:gd name="T2" fmla="*/ 8838 w 9257"/>
                    <a:gd name="T3" fmla="*/ 1838 h 3832"/>
                    <a:gd name="T4" fmla="*/ 8804 w 9257"/>
                    <a:gd name="T5" fmla="*/ 2061 h 3832"/>
                    <a:gd name="T6" fmla="*/ 8209 w 9257"/>
                    <a:gd name="T7" fmla="*/ 2001 h 3832"/>
                    <a:gd name="T8" fmla="*/ 7917 w 9257"/>
                    <a:gd name="T9" fmla="*/ 2032 h 3832"/>
                    <a:gd name="T10" fmla="*/ 7204 w 9257"/>
                    <a:gd name="T11" fmla="*/ 1959 h 3832"/>
                    <a:gd name="T12" fmla="*/ 6787 w 9257"/>
                    <a:gd name="T13" fmla="*/ 1849 h 3832"/>
                    <a:gd name="T14" fmla="*/ 6707 w 9257"/>
                    <a:gd name="T15" fmla="*/ 1915 h 3832"/>
                    <a:gd name="T16" fmla="*/ 6625 w 9257"/>
                    <a:gd name="T17" fmla="*/ 1820 h 3832"/>
                    <a:gd name="T18" fmla="*/ 6199 w 9257"/>
                    <a:gd name="T19" fmla="*/ 1996 h 3832"/>
                    <a:gd name="T20" fmla="*/ 5353 w 9257"/>
                    <a:gd name="T21" fmla="*/ 2231 h 3832"/>
                    <a:gd name="T22" fmla="*/ 5187 w 9257"/>
                    <a:gd name="T23" fmla="*/ 2229 h 3832"/>
                    <a:gd name="T24" fmla="*/ 4343 w 9257"/>
                    <a:gd name="T25" fmla="*/ 2324 h 3832"/>
                    <a:gd name="T26" fmla="*/ 2498 w 9257"/>
                    <a:gd name="T27" fmla="*/ 2756 h 3832"/>
                    <a:gd name="T28" fmla="*/ 1586 w 9257"/>
                    <a:gd name="T29" fmla="*/ 3027 h 3832"/>
                    <a:gd name="T30" fmla="*/ 1143 w 9257"/>
                    <a:gd name="T31" fmla="*/ 2906 h 3832"/>
                    <a:gd name="T32" fmla="*/ 927 w 9257"/>
                    <a:gd name="T33" fmla="*/ 2397 h 3832"/>
                    <a:gd name="T34" fmla="*/ 476 w 9257"/>
                    <a:gd name="T35" fmla="*/ 1115 h 3832"/>
                    <a:gd name="T36" fmla="*/ 384 w 9257"/>
                    <a:gd name="T37" fmla="*/ 88 h 3832"/>
                    <a:gd name="T38" fmla="*/ 215 w 9257"/>
                    <a:gd name="T39" fmla="*/ 88 h 3832"/>
                    <a:gd name="T40" fmla="*/ 103 w 9257"/>
                    <a:gd name="T41" fmla="*/ 2098 h 3832"/>
                    <a:gd name="T42" fmla="*/ 579 w 9257"/>
                    <a:gd name="T43" fmla="*/ 3623 h 3832"/>
                    <a:gd name="T44" fmla="*/ 657 w 9257"/>
                    <a:gd name="T45" fmla="*/ 3591 h 3832"/>
                    <a:gd name="T46" fmla="*/ 629 w 9257"/>
                    <a:gd name="T47" fmla="*/ 2943 h 3832"/>
                    <a:gd name="T48" fmla="*/ 546 w 9257"/>
                    <a:gd name="T49" fmla="*/ 2468 h 3832"/>
                    <a:gd name="T50" fmla="*/ 775 w 9257"/>
                    <a:gd name="T51" fmla="*/ 3090 h 3832"/>
                    <a:gd name="T52" fmla="*/ 2472 w 9257"/>
                    <a:gd name="T53" fmla="*/ 3259 h 3832"/>
                    <a:gd name="T54" fmla="*/ 5187 w 9257"/>
                    <a:gd name="T55" fmla="*/ 2720 h 3832"/>
                    <a:gd name="T56" fmla="*/ 6529 w 9257"/>
                    <a:gd name="T57" fmla="*/ 2470 h 3832"/>
                    <a:gd name="T58" fmla="*/ 6845 w 9257"/>
                    <a:gd name="T59" fmla="*/ 2445 h 3832"/>
                    <a:gd name="T60" fmla="*/ 6904 w 9257"/>
                    <a:gd name="T61" fmla="*/ 2397 h 3832"/>
                    <a:gd name="T62" fmla="*/ 7405 w 9257"/>
                    <a:gd name="T63" fmla="*/ 2575 h 3832"/>
                    <a:gd name="T64" fmla="*/ 8937 w 9257"/>
                    <a:gd name="T65" fmla="*/ 2598 h 3832"/>
                    <a:gd name="T66" fmla="*/ 9252 w 9257"/>
                    <a:gd name="T67" fmla="*/ 2357 h 3832"/>
                    <a:gd name="T68" fmla="*/ 9230 w 9257"/>
                    <a:gd name="T69" fmla="*/ 1838 h 3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57" h="3832">
                      <a:moveTo>
                        <a:pt x="9230" y="1838"/>
                      </a:moveTo>
                      <a:cubicBezTo>
                        <a:pt x="9236" y="1581"/>
                        <a:pt x="8861" y="1591"/>
                        <a:pt x="8838" y="1838"/>
                      </a:cubicBezTo>
                      <a:cubicBezTo>
                        <a:pt x="8831" y="1912"/>
                        <a:pt x="8818" y="1987"/>
                        <a:pt x="8804" y="2061"/>
                      </a:cubicBezTo>
                      <a:cubicBezTo>
                        <a:pt x="8608" y="2025"/>
                        <a:pt x="8410" y="2003"/>
                        <a:pt x="8209" y="2001"/>
                      </a:cubicBezTo>
                      <a:cubicBezTo>
                        <a:pt x="8157" y="2001"/>
                        <a:pt x="8047" y="2016"/>
                        <a:pt x="7917" y="2032"/>
                      </a:cubicBezTo>
                      <a:cubicBezTo>
                        <a:pt x="7627" y="2066"/>
                        <a:pt x="7242" y="2101"/>
                        <a:pt x="7204" y="1959"/>
                      </a:cubicBezTo>
                      <a:cubicBezTo>
                        <a:pt x="7152" y="1764"/>
                        <a:pt x="6927" y="1733"/>
                        <a:pt x="6787" y="1849"/>
                      </a:cubicBezTo>
                      <a:lnTo>
                        <a:pt x="6707" y="1915"/>
                      </a:lnTo>
                      <a:cubicBezTo>
                        <a:pt x="6680" y="1883"/>
                        <a:pt x="6654" y="1851"/>
                        <a:pt x="6625" y="1820"/>
                      </a:cubicBezTo>
                      <a:cubicBezTo>
                        <a:pt x="6479" y="1662"/>
                        <a:pt x="6194" y="1784"/>
                        <a:pt x="6199" y="1996"/>
                      </a:cubicBezTo>
                      <a:cubicBezTo>
                        <a:pt x="6206" y="2247"/>
                        <a:pt x="5656" y="2239"/>
                        <a:pt x="5353" y="2231"/>
                      </a:cubicBezTo>
                      <a:cubicBezTo>
                        <a:pt x="5279" y="2229"/>
                        <a:pt x="5219" y="2227"/>
                        <a:pt x="5187" y="2229"/>
                      </a:cubicBezTo>
                      <a:cubicBezTo>
                        <a:pt x="4904" y="2246"/>
                        <a:pt x="4623" y="2280"/>
                        <a:pt x="4343" y="2324"/>
                      </a:cubicBezTo>
                      <a:cubicBezTo>
                        <a:pt x="3718" y="2423"/>
                        <a:pt x="3106" y="2584"/>
                        <a:pt x="2498" y="2756"/>
                      </a:cubicBezTo>
                      <a:cubicBezTo>
                        <a:pt x="2204" y="2839"/>
                        <a:pt x="1888" y="2982"/>
                        <a:pt x="1586" y="3027"/>
                      </a:cubicBezTo>
                      <a:cubicBezTo>
                        <a:pt x="1387" y="3056"/>
                        <a:pt x="1292" y="3068"/>
                        <a:pt x="1143" y="2906"/>
                      </a:cubicBezTo>
                      <a:cubicBezTo>
                        <a:pt x="1031" y="2783"/>
                        <a:pt x="986" y="2549"/>
                        <a:pt x="927" y="2397"/>
                      </a:cubicBezTo>
                      <a:cubicBezTo>
                        <a:pt x="763" y="1978"/>
                        <a:pt x="607" y="1548"/>
                        <a:pt x="476" y="1115"/>
                      </a:cubicBezTo>
                      <a:cubicBezTo>
                        <a:pt x="478" y="763"/>
                        <a:pt x="471" y="410"/>
                        <a:pt x="384" y="88"/>
                      </a:cubicBezTo>
                      <a:cubicBezTo>
                        <a:pt x="360" y="0"/>
                        <a:pt x="243" y="10"/>
                        <a:pt x="215" y="88"/>
                      </a:cubicBezTo>
                      <a:cubicBezTo>
                        <a:pt x="0" y="686"/>
                        <a:pt x="52" y="1472"/>
                        <a:pt x="103" y="2098"/>
                      </a:cubicBezTo>
                      <a:cubicBezTo>
                        <a:pt x="142" y="2584"/>
                        <a:pt x="145" y="3316"/>
                        <a:pt x="579" y="3623"/>
                      </a:cubicBezTo>
                      <a:cubicBezTo>
                        <a:pt x="608" y="3644"/>
                        <a:pt x="648" y="3622"/>
                        <a:pt x="657" y="3591"/>
                      </a:cubicBezTo>
                      <a:cubicBezTo>
                        <a:pt x="726" y="3363"/>
                        <a:pt x="675" y="3172"/>
                        <a:pt x="629" y="2943"/>
                      </a:cubicBezTo>
                      <a:cubicBezTo>
                        <a:pt x="597" y="2784"/>
                        <a:pt x="569" y="2626"/>
                        <a:pt x="546" y="2468"/>
                      </a:cubicBezTo>
                      <a:cubicBezTo>
                        <a:pt x="611" y="2677"/>
                        <a:pt x="686" y="2885"/>
                        <a:pt x="775" y="3090"/>
                      </a:cubicBezTo>
                      <a:cubicBezTo>
                        <a:pt x="1098" y="3832"/>
                        <a:pt x="1870" y="3425"/>
                        <a:pt x="2472" y="3259"/>
                      </a:cubicBezTo>
                      <a:cubicBezTo>
                        <a:pt x="3362" y="3013"/>
                        <a:pt x="4261" y="2770"/>
                        <a:pt x="5187" y="2720"/>
                      </a:cubicBezTo>
                      <a:cubicBezTo>
                        <a:pt x="5590" y="2698"/>
                        <a:pt x="6228" y="2763"/>
                        <a:pt x="6529" y="2470"/>
                      </a:cubicBezTo>
                      <a:cubicBezTo>
                        <a:pt x="6624" y="2536"/>
                        <a:pt x="6743" y="2529"/>
                        <a:pt x="6845" y="2445"/>
                      </a:cubicBezTo>
                      <a:cubicBezTo>
                        <a:pt x="6864" y="2429"/>
                        <a:pt x="6884" y="2413"/>
                        <a:pt x="6904" y="2397"/>
                      </a:cubicBezTo>
                      <a:cubicBezTo>
                        <a:pt x="7031" y="2515"/>
                        <a:pt x="7207" y="2577"/>
                        <a:pt x="7405" y="2575"/>
                      </a:cubicBezTo>
                      <a:cubicBezTo>
                        <a:pt x="7947" y="2570"/>
                        <a:pt x="8391" y="2464"/>
                        <a:pt x="8937" y="2598"/>
                      </a:cubicBezTo>
                      <a:cubicBezTo>
                        <a:pt x="9089" y="2635"/>
                        <a:pt x="9257" y="2524"/>
                        <a:pt x="9252" y="2357"/>
                      </a:cubicBezTo>
                      <a:cubicBezTo>
                        <a:pt x="9247" y="2183"/>
                        <a:pt x="9226" y="2012"/>
                        <a:pt x="9230" y="1838"/>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6" name="Freeform 147">
                  <a:extLst>
                    <a:ext uri="{FF2B5EF4-FFF2-40B4-BE49-F238E27FC236}">
                      <a16:creationId xmlns:a16="http://schemas.microsoft.com/office/drawing/2014/main" id="{21AF0197-D79D-0A32-B809-A64BA5206F14}"/>
                    </a:ext>
                  </a:extLst>
                </p:cNvPr>
                <p:cNvSpPr>
                  <a:spLocks/>
                </p:cNvSpPr>
                <p:nvPr/>
              </p:nvSpPr>
              <p:spPr bwMode="auto">
                <a:xfrm>
                  <a:off x="3085" y="1917"/>
                  <a:ext cx="137" cy="123"/>
                </a:xfrm>
                <a:custGeom>
                  <a:avLst/>
                  <a:gdLst>
                    <a:gd name="T0" fmla="*/ 1022 w 1059"/>
                    <a:gd name="T1" fmla="*/ 187 h 946"/>
                    <a:gd name="T2" fmla="*/ 947 w 1059"/>
                    <a:gd name="T3" fmla="*/ 72 h 946"/>
                    <a:gd name="T4" fmla="*/ 740 w 1059"/>
                    <a:gd name="T5" fmla="*/ 17 h 946"/>
                    <a:gd name="T6" fmla="*/ 582 w 1059"/>
                    <a:gd name="T7" fmla="*/ 107 h 946"/>
                    <a:gd name="T8" fmla="*/ 465 w 1059"/>
                    <a:gd name="T9" fmla="*/ 114 h 946"/>
                    <a:gd name="T10" fmla="*/ 277 w 1059"/>
                    <a:gd name="T11" fmla="*/ 297 h 946"/>
                    <a:gd name="T12" fmla="*/ 211 w 1059"/>
                    <a:gd name="T13" fmla="*/ 223 h 946"/>
                    <a:gd name="T14" fmla="*/ 26 w 1059"/>
                    <a:gd name="T15" fmla="*/ 300 h 946"/>
                    <a:gd name="T16" fmla="*/ 223 w 1059"/>
                    <a:gd name="T17" fmla="*/ 795 h 946"/>
                    <a:gd name="T18" fmla="*/ 577 w 1059"/>
                    <a:gd name="T19" fmla="*/ 795 h 946"/>
                    <a:gd name="T20" fmla="*/ 647 w 1059"/>
                    <a:gd name="T21" fmla="*/ 622 h 946"/>
                    <a:gd name="T22" fmla="*/ 657 w 1059"/>
                    <a:gd name="T23" fmla="*/ 593 h 946"/>
                    <a:gd name="T24" fmla="*/ 835 w 1059"/>
                    <a:gd name="T25" fmla="*/ 540 h 946"/>
                    <a:gd name="T26" fmla="*/ 949 w 1059"/>
                    <a:gd name="T27" fmla="*/ 378 h 946"/>
                    <a:gd name="T28" fmla="*/ 956 w 1059"/>
                    <a:gd name="T29" fmla="*/ 364 h 946"/>
                    <a:gd name="T30" fmla="*/ 1022 w 1059"/>
                    <a:gd name="T31" fmla="*/ 187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9" h="946">
                      <a:moveTo>
                        <a:pt x="1022" y="187"/>
                      </a:moveTo>
                      <a:cubicBezTo>
                        <a:pt x="998" y="146"/>
                        <a:pt x="978" y="108"/>
                        <a:pt x="947" y="72"/>
                      </a:cubicBezTo>
                      <a:cubicBezTo>
                        <a:pt x="897" y="14"/>
                        <a:pt x="810" y="0"/>
                        <a:pt x="740" y="17"/>
                      </a:cubicBezTo>
                      <a:cubicBezTo>
                        <a:pt x="681" y="31"/>
                        <a:pt x="624" y="63"/>
                        <a:pt x="582" y="107"/>
                      </a:cubicBezTo>
                      <a:cubicBezTo>
                        <a:pt x="543" y="102"/>
                        <a:pt x="499" y="104"/>
                        <a:pt x="465" y="114"/>
                      </a:cubicBezTo>
                      <a:cubicBezTo>
                        <a:pt x="375" y="139"/>
                        <a:pt x="316" y="210"/>
                        <a:pt x="277" y="297"/>
                      </a:cubicBezTo>
                      <a:cubicBezTo>
                        <a:pt x="256" y="272"/>
                        <a:pt x="234" y="246"/>
                        <a:pt x="211" y="223"/>
                      </a:cubicBezTo>
                      <a:cubicBezTo>
                        <a:pt x="138" y="149"/>
                        <a:pt x="37" y="212"/>
                        <a:pt x="26" y="300"/>
                      </a:cubicBezTo>
                      <a:cubicBezTo>
                        <a:pt x="0" y="493"/>
                        <a:pt x="111" y="648"/>
                        <a:pt x="223" y="795"/>
                      </a:cubicBezTo>
                      <a:cubicBezTo>
                        <a:pt x="309" y="907"/>
                        <a:pt x="499" y="946"/>
                        <a:pt x="577" y="795"/>
                      </a:cubicBezTo>
                      <a:cubicBezTo>
                        <a:pt x="605" y="739"/>
                        <a:pt x="627" y="682"/>
                        <a:pt x="647" y="622"/>
                      </a:cubicBezTo>
                      <a:cubicBezTo>
                        <a:pt x="650" y="612"/>
                        <a:pt x="654" y="603"/>
                        <a:pt x="657" y="593"/>
                      </a:cubicBezTo>
                      <a:cubicBezTo>
                        <a:pt x="722" y="595"/>
                        <a:pt x="781" y="580"/>
                        <a:pt x="835" y="540"/>
                      </a:cubicBezTo>
                      <a:cubicBezTo>
                        <a:pt x="894" y="497"/>
                        <a:pt x="918" y="442"/>
                        <a:pt x="949" y="378"/>
                      </a:cubicBezTo>
                      <a:cubicBezTo>
                        <a:pt x="948" y="380"/>
                        <a:pt x="950" y="376"/>
                        <a:pt x="956" y="364"/>
                      </a:cubicBezTo>
                      <a:cubicBezTo>
                        <a:pt x="1021" y="340"/>
                        <a:pt x="1059" y="251"/>
                        <a:pt x="1022" y="187"/>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7" name="Freeform 148">
                  <a:extLst>
                    <a:ext uri="{FF2B5EF4-FFF2-40B4-BE49-F238E27FC236}">
                      <a16:creationId xmlns:a16="http://schemas.microsoft.com/office/drawing/2014/main" id="{85B63AD4-B3FA-1CC6-63A3-1E09A524744F}"/>
                    </a:ext>
                  </a:extLst>
                </p:cNvPr>
                <p:cNvSpPr>
                  <a:spLocks/>
                </p:cNvSpPr>
                <p:nvPr/>
              </p:nvSpPr>
              <p:spPr bwMode="auto">
                <a:xfrm>
                  <a:off x="3403" y="1842"/>
                  <a:ext cx="15" cy="12"/>
                </a:xfrm>
                <a:custGeom>
                  <a:avLst/>
                  <a:gdLst>
                    <a:gd name="T0" fmla="*/ 59 w 119"/>
                    <a:gd name="T1" fmla="*/ 0 h 93"/>
                    <a:gd name="T2" fmla="*/ 59 w 119"/>
                    <a:gd name="T3" fmla="*/ 93 h 93"/>
                    <a:gd name="T4" fmla="*/ 59 w 119"/>
                    <a:gd name="T5" fmla="*/ 0 h 93"/>
                  </a:gdLst>
                  <a:ahLst/>
                  <a:cxnLst>
                    <a:cxn ang="0">
                      <a:pos x="T0" y="T1"/>
                    </a:cxn>
                    <a:cxn ang="0">
                      <a:pos x="T2" y="T3"/>
                    </a:cxn>
                    <a:cxn ang="0">
                      <a:pos x="T4" y="T5"/>
                    </a:cxn>
                  </a:cxnLst>
                  <a:rect l="0" t="0" r="r" b="b"/>
                  <a:pathLst>
                    <a:path w="119" h="93">
                      <a:moveTo>
                        <a:pt x="59" y="0"/>
                      </a:moveTo>
                      <a:cubicBezTo>
                        <a:pt x="0" y="0"/>
                        <a:pt x="0" y="93"/>
                        <a:pt x="59" y="93"/>
                      </a:cubicBezTo>
                      <a:cubicBezTo>
                        <a:pt x="119" y="93"/>
                        <a:pt x="119" y="0"/>
                        <a:pt x="59" y="0"/>
                      </a:cubicBezTo>
                      <a:close/>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8" name="Freeform 149">
                  <a:extLst>
                    <a:ext uri="{FF2B5EF4-FFF2-40B4-BE49-F238E27FC236}">
                      <a16:creationId xmlns:a16="http://schemas.microsoft.com/office/drawing/2014/main" id="{6D5457A8-BB13-3060-6E5A-19FA5A7ECD74}"/>
                    </a:ext>
                  </a:extLst>
                </p:cNvPr>
                <p:cNvSpPr>
                  <a:spLocks/>
                </p:cNvSpPr>
                <p:nvPr/>
              </p:nvSpPr>
              <p:spPr bwMode="auto">
                <a:xfrm>
                  <a:off x="3794" y="1926"/>
                  <a:ext cx="198" cy="74"/>
                </a:xfrm>
                <a:custGeom>
                  <a:avLst/>
                  <a:gdLst>
                    <a:gd name="T0" fmla="*/ 1516 w 1532"/>
                    <a:gd name="T1" fmla="*/ 131 h 571"/>
                    <a:gd name="T2" fmla="*/ 1386 w 1532"/>
                    <a:gd name="T3" fmla="*/ 31 h 571"/>
                    <a:gd name="T4" fmla="*/ 42 w 1532"/>
                    <a:gd name="T5" fmla="*/ 415 h 571"/>
                    <a:gd name="T6" fmla="*/ 126 w 1532"/>
                    <a:gd name="T7" fmla="*/ 560 h 571"/>
                    <a:gd name="T8" fmla="*/ 689 w 1532"/>
                    <a:gd name="T9" fmla="*/ 414 h 571"/>
                    <a:gd name="T10" fmla="*/ 1386 w 1532"/>
                    <a:gd name="T11" fmla="*/ 302 h 571"/>
                    <a:gd name="T12" fmla="*/ 1502 w 1532"/>
                    <a:gd name="T13" fmla="*/ 235 h 571"/>
                    <a:gd name="T14" fmla="*/ 1516 w 1532"/>
                    <a:gd name="T15" fmla="*/ 131 h 5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2" h="571">
                      <a:moveTo>
                        <a:pt x="1516" y="131"/>
                      </a:moveTo>
                      <a:cubicBezTo>
                        <a:pt x="1494" y="70"/>
                        <a:pt x="1449" y="36"/>
                        <a:pt x="1386" y="31"/>
                      </a:cubicBezTo>
                      <a:cubicBezTo>
                        <a:pt x="986" y="0"/>
                        <a:pt x="284" y="40"/>
                        <a:pt x="42" y="415"/>
                      </a:cubicBezTo>
                      <a:cubicBezTo>
                        <a:pt x="0" y="480"/>
                        <a:pt x="56" y="557"/>
                        <a:pt x="126" y="560"/>
                      </a:cubicBezTo>
                      <a:cubicBezTo>
                        <a:pt x="319" y="571"/>
                        <a:pt x="505" y="467"/>
                        <a:pt x="689" y="414"/>
                      </a:cubicBezTo>
                      <a:cubicBezTo>
                        <a:pt x="920" y="349"/>
                        <a:pt x="1146" y="316"/>
                        <a:pt x="1386" y="302"/>
                      </a:cubicBezTo>
                      <a:cubicBezTo>
                        <a:pt x="1431" y="299"/>
                        <a:pt x="1482" y="279"/>
                        <a:pt x="1502" y="235"/>
                      </a:cubicBezTo>
                      <a:cubicBezTo>
                        <a:pt x="1523" y="190"/>
                        <a:pt x="1532" y="177"/>
                        <a:pt x="1516" y="131"/>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99" name="Oval 150">
                  <a:extLst>
                    <a:ext uri="{FF2B5EF4-FFF2-40B4-BE49-F238E27FC236}">
                      <a16:creationId xmlns:a16="http://schemas.microsoft.com/office/drawing/2014/main" id="{5B005C38-9280-3166-EB7A-D1BDC51D374F}"/>
                    </a:ext>
                  </a:extLst>
                </p:cNvPr>
                <p:cNvSpPr>
                  <a:spLocks noChangeArrowheads="1"/>
                </p:cNvSpPr>
                <p:nvPr/>
              </p:nvSpPr>
              <p:spPr bwMode="auto">
                <a:xfrm>
                  <a:off x="4080" y="1728"/>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0" name="Oval 151">
                  <a:extLst>
                    <a:ext uri="{FF2B5EF4-FFF2-40B4-BE49-F238E27FC236}">
                      <a16:creationId xmlns:a16="http://schemas.microsoft.com/office/drawing/2014/main" id="{AEB8E089-1E14-FC81-6998-1D7AC66B406F}"/>
                    </a:ext>
                  </a:extLst>
                </p:cNvPr>
                <p:cNvSpPr>
                  <a:spLocks noChangeArrowheads="1"/>
                </p:cNvSpPr>
                <p:nvPr/>
              </p:nvSpPr>
              <p:spPr bwMode="auto">
                <a:xfrm>
                  <a:off x="3440" y="1852"/>
                  <a:ext cx="284" cy="35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pic>
              <p:nvPicPr>
                <p:cNvPr id="201" name="Picture 152">
                  <a:extLst>
                    <a:ext uri="{FF2B5EF4-FFF2-40B4-BE49-F238E27FC236}">
                      <a16:creationId xmlns:a16="http://schemas.microsoft.com/office/drawing/2014/main" id="{3059E053-A1F3-CFC1-19EB-BFCDEC8A5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9" y="2385"/>
                  <a:ext cx="395"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 name="Picture 153">
                  <a:extLst>
                    <a:ext uri="{FF2B5EF4-FFF2-40B4-BE49-F238E27FC236}">
                      <a16:creationId xmlns:a16="http://schemas.microsoft.com/office/drawing/2014/main" id="{907F6892-4F60-BB6E-5515-6F8519983A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 y="2262"/>
                  <a:ext cx="553"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3" name="Picture 157">
                  <a:extLst>
                    <a:ext uri="{FF2B5EF4-FFF2-40B4-BE49-F238E27FC236}">
                      <a16:creationId xmlns:a16="http://schemas.microsoft.com/office/drawing/2014/main" id="{7AEE7C96-9347-BEF7-07FC-9AF0B5204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7" y="1983"/>
                  <a:ext cx="58" cy="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 name="Freeform 159">
                  <a:extLst>
                    <a:ext uri="{FF2B5EF4-FFF2-40B4-BE49-F238E27FC236}">
                      <a16:creationId xmlns:a16="http://schemas.microsoft.com/office/drawing/2014/main" id="{73E0025D-A156-23C9-C2A4-AD1EE93AB8A5}"/>
                    </a:ext>
                  </a:extLst>
                </p:cNvPr>
                <p:cNvSpPr>
                  <a:spLocks/>
                </p:cNvSpPr>
                <p:nvPr/>
              </p:nvSpPr>
              <p:spPr bwMode="auto">
                <a:xfrm>
                  <a:off x="2677" y="617"/>
                  <a:ext cx="2164" cy="1460"/>
                </a:xfrm>
                <a:custGeom>
                  <a:avLst/>
                  <a:gdLst>
                    <a:gd name="T0" fmla="*/ 16552 w 16702"/>
                    <a:gd name="T1" fmla="*/ 6329 h 11269"/>
                    <a:gd name="T2" fmla="*/ 16062 w 16702"/>
                    <a:gd name="T3" fmla="*/ 4323 h 11269"/>
                    <a:gd name="T4" fmla="*/ 14799 w 16702"/>
                    <a:gd name="T5" fmla="*/ 2785 h 11269"/>
                    <a:gd name="T6" fmla="*/ 13301 w 16702"/>
                    <a:gd name="T7" fmla="*/ 1381 h 11269"/>
                    <a:gd name="T8" fmla="*/ 9393 w 16702"/>
                    <a:gd name="T9" fmla="*/ 59 h 11269"/>
                    <a:gd name="T10" fmla="*/ 7101 w 16702"/>
                    <a:gd name="T11" fmla="*/ 160 h 11269"/>
                    <a:gd name="T12" fmla="*/ 5284 w 16702"/>
                    <a:gd name="T13" fmla="*/ 732 h 11269"/>
                    <a:gd name="T14" fmla="*/ 4259 w 16702"/>
                    <a:gd name="T15" fmla="*/ 1166 h 11269"/>
                    <a:gd name="T16" fmla="*/ 3098 w 16702"/>
                    <a:gd name="T17" fmla="*/ 1985 h 11269"/>
                    <a:gd name="T18" fmla="*/ 1184 w 16702"/>
                    <a:gd name="T19" fmla="*/ 4306 h 11269"/>
                    <a:gd name="T20" fmla="*/ 83 w 16702"/>
                    <a:gd name="T21" fmla="*/ 7223 h 11269"/>
                    <a:gd name="T22" fmla="*/ 794 w 16702"/>
                    <a:gd name="T23" fmla="*/ 10280 h 11269"/>
                    <a:gd name="T24" fmla="*/ 1164 w 16702"/>
                    <a:gd name="T25" fmla="*/ 11107 h 11269"/>
                    <a:gd name="T26" fmla="*/ 1220 w 16702"/>
                    <a:gd name="T27" fmla="*/ 11165 h 11269"/>
                    <a:gd name="T28" fmla="*/ 1497 w 16702"/>
                    <a:gd name="T29" fmla="*/ 11120 h 11269"/>
                    <a:gd name="T30" fmla="*/ 1812 w 16702"/>
                    <a:gd name="T31" fmla="*/ 10550 h 11269"/>
                    <a:gd name="T32" fmla="*/ 2035 w 16702"/>
                    <a:gd name="T33" fmla="*/ 10345 h 11269"/>
                    <a:gd name="T34" fmla="*/ 3151 w 16702"/>
                    <a:gd name="T35" fmla="*/ 10716 h 11269"/>
                    <a:gd name="T36" fmla="*/ 3458 w 16702"/>
                    <a:gd name="T37" fmla="*/ 10588 h 11269"/>
                    <a:gd name="T38" fmla="*/ 3473 w 16702"/>
                    <a:gd name="T39" fmla="*/ 10466 h 11269"/>
                    <a:gd name="T40" fmla="*/ 3699 w 16702"/>
                    <a:gd name="T41" fmla="*/ 10366 h 11269"/>
                    <a:gd name="T42" fmla="*/ 3916 w 16702"/>
                    <a:gd name="T43" fmla="*/ 10289 h 11269"/>
                    <a:gd name="T44" fmla="*/ 4785 w 16702"/>
                    <a:gd name="T45" fmla="*/ 9875 h 11269"/>
                    <a:gd name="T46" fmla="*/ 5346 w 16702"/>
                    <a:gd name="T47" fmla="*/ 9675 h 11269"/>
                    <a:gd name="T48" fmla="*/ 5536 w 16702"/>
                    <a:gd name="T49" fmla="*/ 8515 h 11269"/>
                    <a:gd name="T50" fmla="*/ 5614 w 16702"/>
                    <a:gd name="T51" fmla="*/ 6771 h 11269"/>
                    <a:gd name="T52" fmla="*/ 5666 w 16702"/>
                    <a:gd name="T53" fmla="*/ 6292 h 11269"/>
                    <a:gd name="T54" fmla="*/ 5753 w 16702"/>
                    <a:gd name="T55" fmla="*/ 6627 h 11269"/>
                    <a:gd name="T56" fmla="*/ 6255 w 16702"/>
                    <a:gd name="T57" fmla="*/ 8351 h 11269"/>
                    <a:gd name="T58" fmla="*/ 6738 w 16702"/>
                    <a:gd name="T59" fmla="*/ 9353 h 11269"/>
                    <a:gd name="T60" fmla="*/ 6868 w 16702"/>
                    <a:gd name="T61" fmla="*/ 9367 h 11269"/>
                    <a:gd name="T62" fmla="*/ 7004 w 16702"/>
                    <a:gd name="T63" fmla="*/ 9456 h 11269"/>
                    <a:gd name="T64" fmla="*/ 7919 w 16702"/>
                    <a:gd name="T65" fmla="*/ 9112 h 11269"/>
                    <a:gd name="T66" fmla="*/ 8812 w 16702"/>
                    <a:gd name="T67" fmla="*/ 8884 h 11269"/>
                    <a:gd name="T68" fmla="*/ 9657 w 16702"/>
                    <a:gd name="T69" fmla="*/ 8534 h 11269"/>
                    <a:gd name="T70" fmla="*/ 9676 w 16702"/>
                    <a:gd name="T71" fmla="*/ 8545 h 11269"/>
                    <a:gd name="T72" fmla="*/ 9934 w 16702"/>
                    <a:gd name="T73" fmla="*/ 8579 h 11269"/>
                    <a:gd name="T74" fmla="*/ 13884 w 16702"/>
                    <a:gd name="T75" fmla="*/ 8347 h 11269"/>
                    <a:gd name="T76" fmla="*/ 14154 w 16702"/>
                    <a:gd name="T77" fmla="*/ 8095 h 11269"/>
                    <a:gd name="T78" fmla="*/ 14156 w 16702"/>
                    <a:gd name="T79" fmla="*/ 8094 h 11269"/>
                    <a:gd name="T80" fmla="*/ 14205 w 16702"/>
                    <a:gd name="T81" fmla="*/ 8006 h 11269"/>
                    <a:gd name="T82" fmla="*/ 14418 w 16702"/>
                    <a:gd name="T83" fmla="*/ 8516 h 11269"/>
                    <a:gd name="T84" fmla="*/ 14710 w 16702"/>
                    <a:gd name="T85" fmla="*/ 8634 h 11269"/>
                    <a:gd name="T86" fmla="*/ 16085 w 16702"/>
                    <a:gd name="T87" fmla="*/ 9289 h 11269"/>
                    <a:gd name="T88" fmla="*/ 16306 w 16702"/>
                    <a:gd name="T89" fmla="*/ 9003 h 11269"/>
                    <a:gd name="T90" fmla="*/ 16268 w 16702"/>
                    <a:gd name="T91" fmla="*/ 8956 h 11269"/>
                    <a:gd name="T92" fmla="*/ 16444 w 16702"/>
                    <a:gd name="T93" fmla="*/ 8789 h 11269"/>
                    <a:gd name="T94" fmla="*/ 16552 w 16702"/>
                    <a:gd name="T95" fmla="*/ 6329 h 1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02" h="11269">
                      <a:moveTo>
                        <a:pt x="16552" y="6329"/>
                      </a:moveTo>
                      <a:cubicBezTo>
                        <a:pt x="16476" y="5654"/>
                        <a:pt x="16361" y="4940"/>
                        <a:pt x="16062" y="4323"/>
                      </a:cubicBezTo>
                      <a:cubicBezTo>
                        <a:pt x="15775" y="3732"/>
                        <a:pt x="15213" y="3288"/>
                        <a:pt x="14799" y="2785"/>
                      </a:cubicBezTo>
                      <a:cubicBezTo>
                        <a:pt x="14358" y="2250"/>
                        <a:pt x="13874" y="1776"/>
                        <a:pt x="13301" y="1381"/>
                      </a:cubicBezTo>
                      <a:cubicBezTo>
                        <a:pt x="12149" y="587"/>
                        <a:pt x="10781" y="166"/>
                        <a:pt x="9393" y="59"/>
                      </a:cubicBezTo>
                      <a:cubicBezTo>
                        <a:pt x="8628" y="0"/>
                        <a:pt x="7859" y="43"/>
                        <a:pt x="7101" y="160"/>
                      </a:cubicBezTo>
                      <a:cubicBezTo>
                        <a:pt x="6500" y="253"/>
                        <a:pt x="5785" y="348"/>
                        <a:pt x="5284" y="732"/>
                      </a:cubicBezTo>
                      <a:cubicBezTo>
                        <a:pt x="4929" y="792"/>
                        <a:pt x="4540" y="1006"/>
                        <a:pt x="4259" y="1166"/>
                      </a:cubicBezTo>
                      <a:cubicBezTo>
                        <a:pt x="3846" y="1400"/>
                        <a:pt x="3457" y="1674"/>
                        <a:pt x="3098" y="1985"/>
                      </a:cubicBezTo>
                      <a:cubicBezTo>
                        <a:pt x="2337" y="2643"/>
                        <a:pt x="1696" y="3441"/>
                        <a:pt x="1184" y="4306"/>
                      </a:cubicBezTo>
                      <a:cubicBezTo>
                        <a:pt x="669" y="5179"/>
                        <a:pt x="166" y="6201"/>
                        <a:pt x="83" y="7223"/>
                      </a:cubicBezTo>
                      <a:cubicBezTo>
                        <a:pt x="0" y="8237"/>
                        <a:pt x="323" y="9349"/>
                        <a:pt x="794" y="10280"/>
                      </a:cubicBezTo>
                      <a:cubicBezTo>
                        <a:pt x="892" y="10569"/>
                        <a:pt x="1024" y="10849"/>
                        <a:pt x="1164" y="11107"/>
                      </a:cubicBezTo>
                      <a:cubicBezTo>
                        <a:pt x="1178" y="11132"/>
                        <a:pt x="1198" y="11151"/>
                        <a:pt x="1220" y="11165"/>
                      </a:cubicBezTo>
                      <a:cubicBezTo>
                        <a:pt x="1289" y="11269"/>
                        <a:pt x="1451" y="11244"/>
                        <a:pt x="1497" y="11120"/>
                      </a:cubicBezTo>
                      <a:cubicBezTo>
                        <a:pt x="1571" y="10923"/>
                        <a:pt x="1700" y="10738"/>
                        <a:pt x="1812" y="10550"/>
                      </a:cubicBezTo>
                      <a:cubicBezTo>
                        <a:pt x="1878" y="10472"/>
                        <a:pt x="1951" y="10402"/>
                        <a:pt x="2035" y="10345"/>
                      </a:cubicBezTo>
                      <a:cubicBezTo>
                        <a:pt x="2470" y="10055"/>
                        <a:pt x="2875" y="10377"/>
                        <a:pt x="3151" y="10716"/>
                      </a:cubicBezTo>
                      <a:cubicBezTo>
                        <a:pt x="3262" y="10852"/>
                        <a:pt x="3442" y="10724"/>
                        <a:pt x="3458" y="10588"/>
                      </a:cubicBezTo>
                      <a:cubicBezTo>
                        <a:pt x="3463" y="10548"/>
                        <a:pt x="3468" y="10507"/>
                        <a:pt x="3473" y="10466"/>
                      </a:cubicBezTo>
                      <a:cubicBezTo>
                        <a:pt x="3566" y="10498"/>
                        <a:pt x="3663" y="10459"/>
                        <a:pt x="3699" y="10366"/>
                      </a:cubicBezTo>
                      <a:cubicBezTo>
                        <a:pt x="3777" y="10394"/>
                        <a:pt x="3877" y="10366"/>
                        <a:pt x="3916" y="10289"/>
                      </a:cubicBezTo>
                      <a:cubicBezTo>
                        <a:pt x="4037" y="10049"/>
                        <a:pt x="4547" y="9959"/>
                        <a:pt x="4785" y="9875"/>
                      </a:cubicBezTo>
                      <a:cubicBezTo>
                        <a:pt x="4962" y="9812"/>
                        <a:pt x="5185" y="9775"/>
                        <a:pt x="5346" y="9675"/>
                      </a:cubicBezTo>
                      <a:cubicBezTo>
                        <a:pt x="5703" y="9455"/>
                        <a:pt x="5538" y="8856"/>
                        <a:pt x="5536" y="8515"/>
                      </a:cubicBezTo>
                      <a:cubicBezTo>
                        <a:pt x="5533" y="7933"/>
                        <a:pt x="5561" y="7351"/>
                        <a:pt x="5614" y="6771"/>
                      </a:cubicBezTo>
                      <a:cubicBezTo>
                        <a:pt x="5629" y="6611"/>
                        <a:pt x="5646" y="6451"/>
                        <a:pt x="5666" y="6292"/>
                      </a:cubicBezTo>
                      <a:cubicBezTo>
                        <a:pt x="5694" y="6407"/>
                        <a:pt x="5725" y="6519"/>
                        <a:pt x="5753" y="6627"/>
                      </a:cubicBezTo>
                      <a:cubicBezTo>
                        <a:pt x="5906" y="7206"/>
                        <a:pt x="6084" y="7777"/>
                        <a:pt x="6255" y="8351"/>
                      </a:cubicBezTo>
                      <a:cubicBezTo>
                        <a:pt x="6342" y="8641"/>
                        <a:pt x="6389" y="9249"/>
                        <a:pt x="6738" y="9353"/>
                      </a:cubicBezTo>
                      <a:cubicBezTo>
                        <a:pt x="6783" y="9366"/>
                        <a:pt x="6826" y="9370"/>
                        <a:pt x="6868" y="9367"/>
                      </a:cubicBezTo>
                      <a:cubicBezTo>
                        <a:pt x="6878" y="9423"/>
                        <a:pt x="6945" y="9466"/>
                        <a:pt x="7004" y="9456"/>
                      </a:cubicBezTo>
                      <a:cubicBezTo>
                        <a:pt x="7322" y="9404"/>
                        <a:pt x="7615" y="9218"/>
                        <a:pt x="7919" y="9112"/>
                      </a:cubicBezTo>
                      <a:cubicBezTo>
                        <a:pt x="8211" y="9011"/>
                        <a:pt x="8506" y="8933"/>
                        <a:pt x="8812" y="8884"/>
                      </a:cubicBezTo>
                      <a:cubicBezTo>
                        <a:pt x="9130" y="8834"/>
                        <a:pt x="9465" y="8773"/>
                        <a:pt x="9657" y="8534"/>
                      </a:cubicBezTo>
                      <a:lnTo>
                        <a:pt x="9676" y="8545"/>
                      </a:lnTo>
                      <a:cubicBezTo>
                        <a:pt x="9745" y="8617"/>
                        <a:pt x="9851" y="8621"/>
                        <a:pt x="9934" y="8579"/>
                      </a:cubicBezTo>
                      <a:cubicBezTo>
                        <a:pt x="11083" y="7999"/>
                        <a:pt x="12662" y="8102"/>
                        <a:pt x="13884" y="8347"/>
                      </a:cubicBezTo>
                      <a:cubicBezTo>
                        <a:pt x="14057" y="8382"/>
                        <a:pt x="14166" y="8227"/>
                        <a:pt x="14154" y="8095"/>
                      </a:cubicBezTo>
                      <a:lnTo>
                        <a:pt x="14156" y="8094"/>
                      </a:lnTo>
                      <a:cubicBezTo>
                        <a:pt x="14174" y="8065"/>
                        <a:pt x="14189" y="8035"/>
                        <a:pt x="14205" y="8006"/>
                      </a:cubicBezTo>
                      <a:cubicBezTo>
                        <a:pt x="14277" y="8175"/>
                        <a:pt x="14348" y="8345"/>
                        <a:pt x="14418" y="8516"/>
                      </a:cubicBezTo>
                      <a:cubicBezTo>
                        <a:pt x="14469" y="8640"/>
                        <a:pt x="14584" y="8695"/>
                        <a:pt x="14710" y="8634"/>
                      </a:cubicBezTo>
                      <a:cubicBezTo>
                        <a:pt x="15343" y="8329"/>
                        <a:pt x="15614" y="9052"/>
                        <a:pt x="16085" y="9289"/>
                      </a:cubicBezTo>
                      <a:cubicBezTo>
                        <a:pt x="16277" y="9385"/>
                        <a:pt x="16435" y="9162"/>
                        <a:pt x="16306" y="9003"/>
                      </a:cubicBezTo>
                      <a:cubicBezTo>
                        <a:pt x="16294" y="8987"/>
                        <a:pt x="16281" y="8972"/>
                        <a:pt x="16268" y="8956"/>
                      </a:cubicBezTo>
                      <a:cubicBezTo>
                        <a:pt x="16344" y="8936"/>
                        <a:pt x="16412" y="8881"/>
                        <a:pt x="16444" y="8789"/>
                      </a:cubicBezTo>
                      <a:cubicBezTo>
                        <a:pt x="16702" y="8048"/>
                        <a:pt x="16638" y="7098"/>
                        <a:pt x="16552" y="6329"/>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5" name="Freeform 160">
                  <a:extLst>
                    <a:ext uri="{FF2B5EF4-FFF2-40B4-BE49-F238E27FC236}">
                      <a16:creationId xmlns:a16="http://schemas.microsoft.com/office/drawing/2014/main" id="{65E00D9E-D179-61F4-81FA-00684FC341B5}"/>
                    </a:ext>
                  </a:extLst>
                </p:cNvPr>
                <p:cNvSpPr>
                  <a:spLocks/>
                </p:cNvSpPr>
                <p:nvPr/>
              </p:nvSpPr>
              <p:spPr bwMode="auto">
                <a:xfrm>
                  <a:off x="3219" y="490"/>
                  <a:ext cx="231" cy="187"/>
                </a:xfrm>
                <a:custGeom>
                  <a:avLst/>
                  <a:gdLst>
                    <a:gd name="T0" fmla="*/ 1514 w 1787"/>
                    <a:gd name="T1" fmla="*/ 243 h 1443"/>
                    <a:gd name="T2" fmla="*/ 621 w 1787"/>
                    <a:gd name="T3" fmla="*/ 368 h 1443"/>
                    <a:gd name="T4" fmla="*/ 118 w 1787"/>
                    <a:gd name="T5" fmla="*/ 1191 h 1443"/>
                    <a:gd name="T6" fmla="*/ 255 w 1787"/>
                    <a:gd name="T7" fmla="*/ 1328 h 1443"/>
                    <a:gd name="T8" fmla="*/ 396 w 1787"/>
                    <a:gd name="T9" fmla="*/ 1338 h 1443"/>
                    <a:gd name="T10" fmla="*/ 397 w 1787"/>
                    <a:gd name="T11" fmla="*/ 1377 h 1443"/>
                    <a:gd name="T12" fmla="*/ 459 w 1787"/>
                    <a:gd name="T13" fmla="*/ 1439 h 1443"/>
                    <a:gd name="T14" fmla="*/ 841 w 1787"/>
                    <a:gd name="T15" fmla="*/ 1226 h 1443"/>
                    <a:gd name="T16" fmla="*/ 1333 w 1787"/>
                    <a:gd name="T17" fmla="*/ 960 h 1443"/>
                    <a:gd name="T18" fmla="*/ 1514 w 1787"/>
                    <a:gd name="T19" fmla="*/ 243 h 1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7" h="1443">
                      <a:moveTo>
                        <a:pt x="1514" y="243"/>
                      </a:moveTo>
                      <a:cubicBezTo>
                        <a:pt x="1230" y="0"/>
                        <a:pt x="886" y="212"/>
                        <a:pt x="621" y="368"/>
                      </a:cubicBezTo>
                      <a:cubicBezTo>
                        <a:pt x="317" y="547"/>
                        <a:pt x="0" y="794"/>
                        <a:pt x="118" y="1191"/>
                      </a:cubicBezTo>
                      <a:cubicBezTo>
                        <a:pt x="137" y="1255"/>
                        <a:pt x="188" y="1312"/>
                        <a:pt x="255" y="1328"/>
                      </a:cubicBezTo>
                      <a:cubicBezTo>
                        <a:pt x="305" y="1340"/>
                        <a:pt x="351" y="1342"/>
                        <a:pt x="396" y="1338"/>
                      </a:cubicBezTo>
                      <a:cubicBezTo>
                        <a:pt x="396" y="1351"/>
                        <a:pt x="395" y="1364"/>
                        <a:pt x="397" y="1377"/>
                      </a:cubicBezTo>
                      <a:cubicBezTo>
                        <a:pt x="400" y="1408"/>
                        <a:pt x="422" y="1443"/>
                        <a:pt x="459" y="1439"/>
                      </a:cubicBezTo>
                      <a:cubicBezTo>
                        <a:pt x="616" y="1425"/>
                        <a:pt x="720" y="1317"/>
                        <a:pt x="841" y="1226"/>
                      </a:cubicBezTo>
                      <a:cubicBezTo>
                        <a:pt x="994" y="1110"/>
                        <a:pt x="1166" y="1049"/>
                        <a:pt x="1333" y="960"/>
                      </a:cubicBezTo>
                      <a:cubicBezTo>
                        <a:pt x="1593" y="822"/>
                        <a:pt x="1787" y="477"/>
                        <a:pt x="1514" y="243"/>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6" name="Freeform 161">
                  <a:extLst>
                    <a:ext uri="{FF2B5EF4-FFF2-40B4-BE49-F238E27FC236}">
                      <a16:creationId xmlns:a16="http://schemas.microsoft.com/office/drawing/2014/main" id="{90431738-0EA9-BB36-8095-444DB8A81574}"/>
                    </a:ext>
                  </a:extLst>
                </p:cNvPr>
                <p:cNvSpPr>
                  <a:spLocks/>
                </p:cNvSpPr>
                <p:nvPr/>
              </p:nvSpPr>
              <p:spPr bwMode="auto">
                <a:xfrm>
                  <a:off x="2558" y="2104"/>
                  <a:ext cx="737" cy="1324"/>
                </a:xfrm>
                <a:custGeom>
                  <a:avLst/>
                  <a:gdLst>
                    <a:gd name="T0" fmla="*/ 5613 w 5695"/>
                    <a:gd name="T1" fmla="*/ 3761 h 10224"/>
                    <a:gd name="T2" fmla="*/ 5086 w 5695"/>
                    <a:gd name="T3" fmla="*/ 2429 h 10224"/>
                    <a:gd name="T4" fmla="*/ 4254 w 5695"/>
                    <a:gd name="T5" fmla="*/ 2136 h 10224"/>
                    <a:gd name="T6" fmla="*/ 4187 w 5695"/>
                    <a:gd name="T7" fmla="*/ 2187 h 10224"/>
                    <a:gd name="T8" fmla="*/ 4191 w 5695"/>
                    <a:gd name="T9" fmla="*/ 2230 h 10224"/>
                    <a:gd name="T10" fmla="*/ 3491 w 5695"/>
                    <a:gd name="T11" fmla="*/ 2053 h 10224"/>
                    <a:gd name="T12" fmla="*/ 2603 w 5695"/>
                    <a:gd name="T13" fmla="*/ 931 h 10224"/>
                    <a:gd name="T14" fmla="*/ 2444 w 5695"/>
                    <a:gd name="T15" fmla="*/ 804 h 10224"/>
                    <a:gd name="T16" fmla="*/ 2365 w 5695"/>
                    <a:gd name="T17" fmla="*/ 46 h 10224"/>
                    <a:gd name="T18" fmla="*/ 2276 w 5695"/>
                    <a:gd name="T19" fmla="*/ 46 h 10224"/>
                    <a:gd name="T20" fmla="*/ 2090 w 5695"/>
                    <a:gd name="T21" fmla="*/ 1571 h 10224"/>
                    <a:gd name="T22" fmla="*/ 1832 w 5695"/>
                    <a:gd name="T23" fmla="*/ 3315 h 10224"/>
                    <a:gd name="T24" fmla="*/ 1293 w 5695"/>
                    <a:gd name="T25" fmla="*/ 4893 h 10224"/>
                    <a:gd name="T26" fmla="*/ 508 w 5695"/>
                    <a:gd name="T27" fmla="*/ 6386 h 10224"/>
                    <a:gd name="T28" fmla="*/ 456 w 5695"/>
                    <a:gd name="T29" fmla="*/ 8885 h 10224"/>
                    <a:gd name="T30" fmla="*/ 2399 w 5695"/>
                    <a:gd name="T31" fmla="*/ 10193 h 10224"/>
                    <a:gd name="T32" fmla="*/ 2621 w 5695"/>
                    <a:gd name="T33" fmla="*/ 9972 h 10224"/>
                    <a:gd name="T34" fmla="*/ 4165 w 5695"/>
                    <a:gd name="T35" fmla="*/ 7247 h 10224"/>
                    <a:gd name="T36" fmla="*/ 5428 w 5695"/>
                    <a:gd name="T37" fmla="*/ 4985 h 10224"/>
                    <a:gd name="T38" fmla="*/ 5613 w 5695"/>
                    <a:gd name="T39" fmla="*/ 3761 h 10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95" h="10224">
                      <a:moveTo>
                        <a:pt x="5613" y="3761"/>
                      </a:moveTo>
                      <a:cubicBezTo>
                        <a:pt x="5532" y="3328"/>
                        <a:pt x="5340" y="2791"/>
                        <a:pt x="5086" y="2429"/>
                      </a:cubicBezTo>
                      <a:cubicBezTo>
                        <a:pt x="4858" y="2103"/>
                        <a:pt x="4591" y="2214"/>
                        <a:pt x="4254" y="2136"/>
                      </a:cubicBezTo>
                      <a:cubicBezTo>
                        <a:pt x="4221" y="2128"/>
                        <a:pt x="4186" y="2151"/>
                        <a:pt x="4187" y="2187"/>
                      </a:cubicBezTo>
                      <a:cubicBezTo>
                        <a:pt x="4187" y="2203"/>
                        <a:pt x="4189" y="2216"/>
                        <a:pt x="4191" y="2230"/>
                      </a:cubicBezTo>
                      <a:cubicBezTo>
                        <a:pt x="3947" y="2211"/>
                        <a:pt x="3713" y="2157"/>
                        <a:pt x="3491" y="2053"/>
                      </a:cubicBezTo>
                      <a:cubicBezTo>
                        <a:pt x="3021" y="1833"/>
                        <a:pt x="2699" y="1442"/>
                        <a:pt x="2603" y="931"/>
                      </a:cubicBezTo>
                      <a:cubicBezTo>
                        <a:pt x="2587" y="848"/>
                        <a:pt x="2518" y="808"/>
                        <a:pt x="2444" y="804"/>
                      </a:cubicBezTo>
                      <a:cubicBezTo>
                        <a:pt x="2447" y="546"/>
                        <a:pt x="2433" y="287"/>
                        <a:pt x="2365" y="46"/>
                      </a:cubicBezTo>
                      <a:cubicBezTo>
                        <a:pt x="2353" y="0"/>
                        <a:pt x="2291" y="4"/>
                        <a:pt x="2276" y="46"/>
                      </a:cubicBezTo>
                      <a:cubicBezTo>
                        <a:pt x="2109" y="520"/>
                        <a:pt x="2133" y="1073"/>
                        <a:pt x="2090" y="1571"/>
                      </a:cubicBezTo>
                      <a:cubicBezTo>
                        <a:pt x="2038" y="2157"/>
                        <a:pt x="1961" y="2741"/>
                        <a:pt x="1832" y="3315"/>
                      </a:cubicBezTo>
                      <a:cubicBezTo>
                        <a:pt x="1710" y="3859"/>
                        <a:pt x="1537" y="4391"/>
                        <a:pt x="1293" y="4893"/>
                      </a:cubicBezTo>
                      <a:cubicBezTo>
                        <a:pt x="1047" y="5399"/>
                        <a:pt x="735" y="5871"/>
                        <a:pt x="508" y="6386"/>
                      </a:cubicBezTo>
                      <a:cubicBezTo>
                        <a:pt x="158" y="7176"/>
                        <a:pt x="0" y="8102"/>
                        <a:pt x="456" y="8885"/>
                      </a:cubicBezTo>
                      <a:cubicBezTo>
                        <a:pt x="867" y="9590"/>
                        <a:pt x="1632" y="9997"/>
                        <a:pt x="2399" y="10193"/>
                      </a:cubicBezTo>
                      <a:cubicBezTo>
                        <a:pt x="2520" y="10224"/>
                        <a:pt x="2674" y="10105"/>
                        <a:pt x="2621" y="9972"/>
                      </a:cubicBezTo>
                      <a:cubicBezTo>
                        <a:pt x="2178" y="8868"/>
                        <a:pt x="3562" y="7987"/>
                        <a:pt x="4165" y="7247"/>
                      </a:cubicBezTo>
                      <a:cubicBezTo>
                        <a:pt x="4695" y="6597"/>
                        <a:pt x="5276" y="5833"/>
                        <a:pt x="5428" y="4985"/>
                      </a:cubicBezTo>
                      <a:cubicBezTo>
                        <a:pt x="5598" y="4594"/>
                        <a:pt x="5695" y="4198"/>
                        <a:pt x="5613" y="3761"/>
                      </a:cubicBezTo>
                    </a:path>
                  </a:pathLst>
                </a:custGeom>
                <a:solidFill>
                  <a:srgbClr val="C97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7" name="Freeform 162">
                  <a:extLst>
                    <a:ext uri="{FF2B5EF4-FFF2-40B4-BE49-F238E27FC236}">
                      <a16:creationId xmlns:a16="http://schemas.microsoft.com/office/drawing/2014/main" id="{9A7F66C6-A912-DFE8-2796-12E262C3AAF9}"/>
                    </a:ext>
                  </a:extLst>
                </p:cNvPr>
                <p:cNvSpPr>
                  <a:spLocks/>
                </p:cNvSpPr>
                <p:nvPr/>
              </p:nvSpPr>
              <p:spPr bwMode="auto">
                <a:xfrm>
                  <a:off x="2652" y="1026"/>
                  <a:ext cx="2260" cy="1072"/>
                </a:xfrm>
                <a:custGeom>
                  <a:avLst/>
                  <a:gdLst>
                    <a:gd name="T0" fmla="*/ 15465 w 17443"/>
                    <a:gd name="T1" fmla="*/ 531 h 8271"/>
                    <a:gd name="T2" fmla="*/ 15777 w 17443"/>
                    <a:gd name="T3" fmla="*/ 2730 h 8271"/>
                    <a:gd name="T4" fmla="*/ 14853 w 17443"/>
                    <a:gd name="T5" fmla="*/ 2606 h 8271"/>
                    <a:gd name="T6" fmla="*/ 13070 w 17443"/>
                    <a:gd name="T7" fmla="*/ 788 h 8271"/>
                    <a:gd name="T8" fmla="*/ 11569 w 17443"/>
                    <a:gd name="T9" fmla="*/ 2033 h 8271"/>
                    <a:gd name="T10" fmla="*/ 9746 w 17443"/>
                    <a:gd name="T11" fmla="*/ 249 h 8271"/>
                    <a:gd name="T12" fmla="*/ 10018 w 17443"/>
                    <a:gd name="T13" fmla="*/ 3250 h 8271"/>
                    <a:gd name="T14" fmla="*/ 8770 w 17443"/>
                    <a:gd name="T15" fmla="*/ 3274 h 8271"/>
                    <a:gd name="T16" fmla="*/ 6789 w 17443"/>
                    <a:gd name="T17" fmla="*/ 3438 h 8271"/>
                    <a:gd name="T18" fmla="*/ 5849 w 17443"/>
                    <a:gd name="T19" fmla="*/ 1143 h 8271"/>
                    <a:gd name="T20" fmla="*/ 5856 w 17443"/>
                    <a:gd name="T21" fmla="*/ 959 h 8271"/>
                    <a:gd name="T22" fmla="*/ 5840 w 17443"/>
                    <a:gd name="T23" fmla="*/ 1162 h 8271"/>
                    <a:gd name="T24" fmla="*/ 5682 w 17443"/>
                    <a:gd name="T25" fmla="*/ 1322 h 8271"/>
                    <a:gd name="T26" fmla="*/ 3477 w 17443"/>
                    <a:gd name="T27" fmla="*/ 5209 h 8271"/>
                    <a:gd name="T28" fmla="*/ 2316 w 17443"/>
                    <a:gd name="T29" fmla="*/ 3917 h 8271"/>
                    <a:gd name="T30" fmla="*/ 1090 w 17443"/>
                    <a:gd name="T31" fmla="*/ 4359 h 8271"/>
                    <a:gd name="T32" fmla="*/ 1075 w 17443"/>
                    <a:gd name="T33" fmla="*/ 1699 h 8271"/>
                    <a:gd name="T34" fmla="*/ 705 w 17443"/>
                    <a:gd name="T35" fmla="*/ 2618 h 8271"/>
                    <a:gd name="T36" fmla="*/ 1713 w 17443"/>
                    <a:gd name="T37" fmla="*/ 8125 h 8271"/>
                    <a:gd name="T38" fmla="*/ 3103 w 17443"/>
                    <a:gd name="T39" fmla="*/ 7255 h 8271"/>
                    <a:gd name="T40" fmla="*/ 4742 w 17443"/>
                    <a:gd name="T41" fmla="*/ 6926 h 8271"/>
                    <a:gd name="T42" fmla="*/ 5951 w 17443"/>
                    <a:gd name="T43" fmla="*/ 6273 h 8271"/>
                    <a:gd name="T44" fmla="*/ 5752 w 17443"/>
                    <a:gd name="T45" fmla="*/ 3305 h 8271"/>
                    <a:gd name="T46" fmla="*/ 6460 w 17443"/>
                    <a:gd name="T47" fmla="*/ 6301 h 8271"/>
                    <a:gd name="T48" fmla="*/ 6054 w 17443"/>
                    <a:gd name="T49" fmla="*/ 5395 h 8271"/>
                    <a:gd name="T50" fmla="*/ 5793 w 17443"/>
                    <a:gd name="T51" fmla="*/ 2350 h 8271"/>
                    <a:gd name="T52" fmla="*/ 5871 w 17443"/>
                    <a:gd name="T53" fmla="*/ 2163 h 8271"/>
                    <a:gd name="T54" fmla="*/ 6695 w 17443"/>
                    <a:gd name="T55" fmla="*/ 5708 h 8271"/>
                    <a:gd name="T56" fmla="*/ 9549 w 17443"/>
                    <a:gd name="T57" fmla="*/ 5558 h 8271"/>
                    <a:gd name="T58" fmla="*/ 9660 w 17443"/>
                    <a:gd name="T59" fmla="*/ 4935 h 8271"/>
                    <a:gd name="T60" fmla="*/ 10216 w 17443"/>
                    <a:gd name="T61" fmla="*/ 5371 h 8271"/>
                    <a:gd name="T62" fmla="*/ 11501 w 17443"/>
                    <a:gd name="T63" fmla="*/ 5090 h 8271"/>
                    <a:gd name="T64" fmla="*/ 11673 w 17443"/>
                    <a:gd name="T65" fmla="*/ 4798 h 8271"/>
                    <a:gd name="T66" fmla="*/ 12007 w 17443"/>
                    <a:gd name="T67" fmla="*/ 4908 h 8271"/>
                    <a:gd name="T68" fmla="*/ 13957 w 17443"/>
                    <a:gd name="T69" fmla="*/ 5066 h 8271"/>
                    <a:gd name="T70" fmla="*/ 14447 w 17443"/>
                    <a:gd name="T71" fmla="*/ 4896 h 8271"/>
                    <a:gd name="T72" fmla="*/ 14826 w 17443"/>
                    <a:gd name="T73" fmla="*/ 5280 h 8271"/>
                    <a:gd name="T74" fmla="*/ 15003 w 17443"/>
                    <a:gd name="T75" fmla="*/ 5300 h 8271"/>
                    <a:gd name="T76" fmla="*/ 16167 w 17443"/>
                    <a:gd name="T77" fmla="*/ 5693 h 8271"/>
                    <a:gd name="T78" fmla="*/ 15655 w 17443"/>
                    <a:gd name="T79" fmla="*/ 420 h 8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443" h="8271">
                      <a:moveTo>
                        <a:pt x="15655" y="420"/>
                      </a:moveTo>
                      <a:cubicBezTo>
                        <a:pt x="15583" y="297"/>
                        <a:pt x="15404" y="405"/>
                        <a:pt x="15465" y="531"/>
                      </a:cubicBezTo>
                      <a:cubicBezTo>
                        <a:pt x="15696" y="1004"/>
                        <a:pt x="15830" y="1503"/>
                        <a:pt x="15870" y="2028"/>
                      </a:cubicBezTo>
                      <a:cubicBezTo>
                        <a:pt x="15883" y="2201"/>
                        <a:pt x="15924" y="2602"/>
                        <a:pt x="15777" y="2730"/>
                      </a:cubicBezTo>
                      <a:cubicBezTo>
                        <a:pt x="15617" y="2871"/>
                        <a:pt x="15302" y="2843"/>
                        <a:pt x="15125" y="2760"/>
                      </a:cubicBezTo>
                      <a:cubicBezTo>
                        <a:pt x="15030" y="2717"/>
                        <a:pt x="14940" y="2663"/>
                        <a:pt x="14853" y="2606"/>
                      </a:cubicBezTo>
                      <a:cubicBezTo>
                        <a:pt x="14146" y="2142"/>
                        <a:pt x="13738" y="1350"/>
                        <a:pt x="13298" y="655"/>
                      </a:cubicBezTo>
                      <a:cubicBezTo>
                        <a:pt x="13205" y="508"/>
                        <a:pt x="13003" y="635"/>
                        <a:pt x="13070" y="788"/>
                      </a:cubicBezTo>
                      <a:cubicBezTo>
                        <a:pt x="13270" y="1240"/>
                        <a:pt x="13537" y="1913"/>
                        <a:pt x="13120" y="2337"/>
                      </a:cubicBezTo>
                      <a:cubicBezTo>
                        <a:pt x="12689" y="2775"/>
                        <a:pt x="11963" y="2303"/>
                        <a:pt x="11569" y="2033"/>
                      </a:cubicBezTo>
                      <a:cubicBezTo>
                        <a:pt x="10828" y="1526"/>
                        <a:pt x="10549" y="719"/>
                        <a:pt x="9939" y="99"/>
                      </a:cubicBezTo>
                      <a:cubicBezTo>
                        <a:pt x="9842" y="0"/>
                        <a:pt x="9673" y="128"/>
                        <a:pt x="9746" y="249"/>
                      </a:cubicBezTo>
                      <a:cubicBezTo>
                        <a:pt x="10107" y="850"/>
                        <a:pt x="10402" y="1580"/>
                        <a:pt x="10447" y="2289"/>
                      </a:cubicBezTo>
                      <a:cubicBezTo>
                        <a:pt x="10469" y="2652"/>
                        <a:pt x="10415" y="3105"/>
                        <a:pt x="10018" y="3250"/>
                      </a:cubicBezTo>
                      <a:cubicBezTo>
                        <a:pt x="9690" y="3371"/>
                        <a:pt x="9299" y="3223"/>
                        <a:pt x="8992" y="3105"/>
                      </a:cubicBezTo>
                      <a:cubicBezTo>
                        <a:pt x="8874" y="3059"/>
                        <a:pt x="8782" y="3172"/>
                        <a:pt x="8770" y="3274"/>
                      </a:cubicBezTo>
                      <a:cubicBezTo>
                        <a:pt x="8720" y="3716"/>
                        <a:pt x="8362" y="4091"/>
                        <a:pt x="7904" y="4100"/>
                      </a:cubicBezTo>
                      <a:cubicBezTo>
                        <a:pt x="7443" y="4109"/>
                        <a:pt x="7050" y="3790"/>
                        <a:pt x="6789" y="3438"/>
                      </a:cubicBezTo>
                      <a:cubicBezTo>
                        <a:pt x="6311" y="2792"/>
                        <a:pt x="6087" y="1939"/>
                        <a:pt x="5942" y="1162"/>
                      </a:cubicBezTo>
                      <a:cubicBezTo>
                        <a:pt x="5934" y="1120"/>
                        <a:pt x="5874" y="1113"/>
                        <a:pt x="5849" y="1143"/>
                      </a:cubicBezTo>
                      <a:cubicBezTo>
                        <a:pt x="5853" y="1082"/>
                        <a:pt x="5856" y="1021"/>
                        <a:pt x="5860" y="960"/>
                      </a:cubicBezTo>
                      <a:cubicBezTo>
                        <a:pt x="5860" y="957"/>
                        <a:pt x="5857" y="957"/>
                        <a:pt x="5856" y="959"/>
                      </a:cubicBezTo>
                      <a:cubicBezTo>
                        <a:pt x="5850" y="1026"/>
                        <a:pt x="5846" y="1093"/>
                        <a:pt x="5840" y="1161"/>
                      </a:cubicBezTo>
                      <a:lnTo>
                        <a:pt x="5840" y="1162"/>
                      </a:lnTo>
                      <a:cubicBezTo>
                        <a:pt x="5830" y="1211"/>
                        <a:pt x="5824" y="1260"/>
                        <a:pt x="5818" y="1310"/>
                      </a:cubicBezTo>
                      <a:cubicBezTo>
                        <a:pt x="5789" y="1257"/>
                        <a:pt x="5694" y="1251"/>
                        <a:pt x="5682" y="1322"/>
                      </a:cubicBezTo>
                      <a:cubicBezTo>
                        <a:pt x="5507" y="2381"/>
                        <a:pt x="5235" y="3505"/>
                        <a:pt x="4853" y="4509"/>
                      </a:cubicBezTo>
                      <a:cubicBezTo>
                        <a:pt x="4618" y="5127"/>
                        <a:pt x="4148" y="5454"/>
                        <a:pt x="3477" y="5209"/>
                      </a:cubicBezTo>
                      <a:cubicBezTo>
                        <a:pt x="2945" y="5014"/>
                        <a:pt x="2504" y="4496"/>
                        <a:pt x="2496" y="3917"/>
                      </a:cubicBezTo>
                      <a:cubicBezTo>
                        <a:pt x="2495" y="3797"/>
                        <a:pt x="2331" y="3806"/>
                        <a:pt x="2316" y="3917"/>
                      </a:cubicBezTo>
                      <a:cubicBezTo>
                        <a:pt x="2266" y="4295"/>
                        <a:pt x="2187" y="4979"/>
                        <a:pt x="1927" y="5282"/>
                      </a:cubicBezTo>
                      <a:cubicBezTo>
                        <a:pt x="1398" y="5896"/>
                        <a:pt x="1127" y="4632"/>
                        <a:pt x="1090" y="4359"/>
                      </a:cubicBezTo>
                      <a:cubicBezTo>
                        <a:pt x="971" y="3482"/>
                        <a:pt x="980" y="2586"/>
                        <a:pt x="1124" y="1712"/>
                      </a:cubicBezTo>
                      <a:cubicBezTo>
                        <a:pt x="1129" y="1681"/>
                        <a:pt x="1085" y="1667"/>
                        <a:pt x="1075" y="1699"/>
                      </a:cubicBezTo>
                      <a:cubicBezTo>
                        <a:pt x="983" y="1981"/>
                        <a:pt x="910" y="2260"/>
                        <a:pt x="853" y="2542"/>
                      </a:cubicBezTo>
                      <a:cubicBezTo>
                        <a:pt x="799" y="2525"/>
                        <a:pt x="733" y="2546"/>
                        <a:pt x="705" y="2618"/>
                      </a:cubicBezTo>
                      <a:cubicBezTo>
                        <a:pt x="0" y="4386"/>
                        <a:pt x="503" y="6579"/>
                        <a:pt x="1433" y="8161"/>
                      </a:cubicBezTo>
                      <a:cubicBezTo>
                        <a:pt x="1497" y="8271"/>
                        <a:pt x="1684" y="8256"/>
                        <a:pt x="1713" y="8125"/>
                      </a:cubicBezTo>
                      <a:cubicBezTo>
                        <a:pt x="1809" y="7691"/>
                        <a:pt x="2127" y="7358"/>
                        <a:pt x="2561" y="7247"/>
                      </a:cubicBezTo>
                      <a:cubicBezTo>
                        <a:pt x="2745" y="7200"/>
                        <a:pt x="2924" y="7228"/>
                        <a:pt x="3103" y="7255"/>
                      </a:cubicBezTo>
                      <a:cubicBezTo>
                        <a:pt x="3272" y="7281"/>
                        <a:pt x="3442" y="7307"/>
                        <a:pt x="3616" y="7270"/>
                      </a:cubicBezTo>
                      <a:cubicBezTo>
                        <a:pt x="3994" y="7191"/>
                        <a:pt x="4372" y="7037"/>
                        <a:pt x="4742" y="6926"/>
                      </a:cubicBezTo>
                      <a:cubicBezTo>
                        <a:pt x="5150" y="6804"/>
                        <a:pt x="5524" y="6661"/>
                        <a:pt x="5886" y="6435"/>
                      </a:cubicBezTo>
                      <a:cubicBezTo>
                        <a:pt x="5937" y="6403"/>
                        <a:pt x="5971" y="6334"/>
                        <a:pt x="5951" y="6273"/>
                      </a:cubicBezTo>
                      <a:cubicBezTo>
                        <a:pt x="5593" y="5186"/>
                        <a:pt x="5673" y="4036"/>
                        <a:pt x="5756" y="2896"/>
                      </a:cubicBezTo>
                      <a:cubicBezTo>
                        <a:pt x="5754" y="3032"/>
                        <a:pt x="5751" y="3169"/>
                        <a:pt x="5752" y="3305"/>
                      </a:cubicBezTo>
                      <a:cubicBezTo>
                        <a:pt x="5753" y="3975"/>
                        <a:pt x="5794" y="4654"/>
                        <a:pt x="5985" y="5300"/>
                      </a:cubicBezTo>
                      <a:cubicBezTo>
                        <a:pt x="6088" y="5652"/>
                        <a:pt x="6236" y="6007"/>
                        <a:pt x="6460" y="6301"/>
                      </a:cubicBezTo>
                      <a:cubicBezTo>
                        <a:pt x="6466" y="6310"/>
                        <a:pt x="6478" y="6301"/>
                        <a:pt x="6473" y="6292"/>
                      </a:cubicBezTo>
                      <a:cubicBezTo>
                        <a:pt x="6301" y="6006"/>
                        <a:pt x="6156" y="5713"/>
                        <a:pt x="6054" y="5395"/>
                      </a:cubicBezTo>
                      <a:cubicBezTo>
                        <a:pt x="5951" y="5077"/>
                        <a:pt x="5888" y="4748"/>
                        <a:pt x="5847" y="4417"/>
                      </a:cubicBezTo>
                      <a:cubicBezTo>
                        <a:pt x="5763" y="3733"/>
                        <a:pt x="5774" y="3038"/>
                        <a:pt x="5793" y="2350"/>
                      </a:cubicBezTo>
                      <a:cubicBezTo>
                        <a:pt x="5804" y="2181"/>
                        <a:pt x="5813" y="2013"/>
                        <a:pt x="5819" y="1846"/>
                      </a:cubicBezTo>
                      <a:cubicBezTo>
                        <a:pt x="5831" y="1952"/>
                        <a:pt x="5849" y="2058"/>
                        <a:pt x="5871" y="2163"/>
                      </a:cubicBezTo>
                      <a:cubicBezTo>
                        <a:pt x="5823" y="2661"/>
                        <a:pt x="6010" y="3269"/>
                        <a:pt x="6112" y="3721"/>
                      </a:cubicBezTo>
                      <a:cubicBezTo>
                        <a:pt x="6261" y="4385"/>
                        <a:pt x="6431" y="5079"/>
                        <a:pt x="6695" y="5708"/>
                      </a:cubicBezTo>
                      <a:cubicBezTo>
                        <a:pt x="6868" y="6120"/>
                        <a:pt x="7085" y="6156"/>
                        <a:pt x="7493" y="6023"/>
                      </a:cubicBezTo>
                      <a:cubicBezTo>
                        <a:pt x="8165" y="5806"/>
                        <a:pt x="8848" y="5644"/>
                        <a:pt x="9549" y="5558"/>
                      </a:cubicBezTo>
                      <a:cubicBezTo>
                        <a:pt x="9676" y="5542"/>
                        <a:pt x="9741" y="5456"/>
                        <a:pt x="9723" y="5329"/>
                      </a:cubicBezTo>
                      <a:cubicBezTo>
                        <a:pt x="9704" y="5197"/>
                        <a:pt x="9683" y="5066"/>
                        <a:pt x="9660" y="4935"/>
                      </a:cubicBezTo>
                      <a:cubicBezTo>
                        <a:pt x="9778" y="5067"/>
                        <a:pt x="9890" y="5203"/>
                        <a:pt x="10000" y="5343"/>
                      </a:cubicBezTo>
                      <a:cubicBezTo>
                        <a:pt x="10049" y="5405"/>
                        <a:pt x="10153" y="5406"/>
                        <a:pt x="10216" y="5371"/>
                      </a:cubicBezTo>
                      <a:cubicBezTo>
                        <a:pt x="10494" y="5216"/>
                        <a:pt x="10746" y="5206"/>
                        <a:pt x="11053" y="5207"/>
                      </a:cubicBezTo>
                      <a:cubicBezTo>
                        <a:pt x="11215" y="5207"/>
                        <a:pt x="11370" y="5192"/>
                        <a:pt x="11501" y="5090"/>
                      </a:cubicBezTo>
                      <a:cubicBezTo>
                        <a:pt x="11589" y="5021"/>
                        <a:pt x="11650" y="4931"/>
                        <a:pt x="11671" y="4821"/>
                      </a:cubicBezTo>
                      <a:cubicBezTo>
                        <a:pt x="11672" y="4814"/>
                        <a:pt x="11673" y="4805"/>
                        <a:pt x="11673" y="4798"/>
                      </a:cubicBezTo>
                      <a:cubicBezTo>
                        <a:pt x="11690" y="4822"/>
                        <a:pt x="11706" y="4847"/>
                        <a:pt x="11723" y="4872"/>
                      </a:cubicBezTo>
                      <a:cubicBezTo>
                        <a:pt x="11790" y="4973"/>
                        <a:pt x="11916" y="4988"/>
                        <a:pt x="12007" y="4908"/>
                      </a:cubicBezTo>
                      <a:cubicBezTo>
                        <a:pt x="12248" y="4696"/>
                        <a:pt x="12727" y="4831"/>
                        <a:pt x="13008" y="4858"/>
                      </a:cubicBezTo>
                      <a:cubicBezTo>
                        <a:pt x="13228" y="4879"/>
                        <a:pt x="13827" y="4837"/>
                        <a:pt x="13957" y="5066"/>
                      </a:cubicBezTo>
                      <a:cubicBezTo>
                        <a:pt x="14016" y="5170"/>
                        <a:pt x="14182" y="5201"/>
                        <a:pt x="14266" y="5105"/>
                      </a:cubicBezTo>
                      <a:cubicBezTo>
                        <a:pt x="14326" y="5036"/>
                        <a:pt x="14386" y="4966"/>
                        <a:pt x="14447" y="4896"/>
                      </a:cubicBezTo>
                      <a:cubicBezTo>
                        <a:pt x="14480" y="4978"/>
                        <a:pt x="14505" y="5064"/>
                        <a:pt x="14524" y="5157"/>
                      </a:cubicBezTo>
                      <a:cubicBezTo>
                        <a:pt x="14552" y="5297"/>
                        <a:pt x="14715" y="5332"/>
                        <a:pt x="14826" y="5280"/>
                      </a:cubicBezTo>
                      <a:cubicBezTo>
                        <a:pt x="14846" y="5270"/>
                        <a:pt x="14866" y="5262"/>
                        <a:pt x="14886" y="5254"/>
                      </a:cubicBezTo>
                      <a:cubicBezTo>
                        <a:pt x="14914" y="5284"/>
                        <a:pt x="14954" y="5302"/>
                        <a:pt x="15003" y="5300"/>
                      </a:cubicBezTo>
                      <a:cubicBezTo>
                        <a:pt x="15391" y="5284"/>
                        <a:pt x="15702" y="5409"/>
                        <a:pt x="16002" y="5653"/>
                      </a:cubicBezTo>
                      <a:cubicBezTo>
                        <a:pt x="16055" y="5696"/>
                        <a:pt x="16114" y="5705"/>
                        <a:pt x="16167" y="5693"/>
                      </a:cubicBezTo>
                      <a:cubicBezTo>
                        <a:pt x="16209" y="5736"/>
                        <a:pt x="16296" y="5741"/>
                        <a:pt x="16337" y="5681"/>
                      </a:cubicBezTo>
                      <a:cubicBezTo>
                        <a:pt x="17443" y="4034"/>
                        <a:pt x="16539" y="1939"/>
                        <a:pt x="15655" y="42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8" name="Freeform 163">
                  <a:extLst>
                    <a:ext uri="{FF2B5EF4-FFF2-40B4-BE49-F238E27FC236}">
                      <a16:creationId xmlns:a16="http://schemas.microsoft.com/office/drawing/2014/main" id="{4F288F32-E2F8-0EED-6FFA-D40BCF6BBF18}"/>
                    </a:ext>
                  </a:extLst>
                </p:cNvPr>
                <p:cNvSpPr>
                  <a:spLocks/>
                </p:cNvSpPr>
                <p:nvPr/>
              </p:nvSpPr>
              <p:spPr bwMode="auto">
                <a:xfrm>
                  <a:off x="2659" y="2295"/>
                  <a:ext cx="695" cy="1120"/>
                </a:xfrm>
                <a:custGeom>
                  <a:avLst/>
                  <a:gdLst>
                    <a:gd name="T0" fmla="*/ 5102 w 5365"/>
                    <a:gd name="T1" fmla="*/ 2977 h 8645"/>
                    <a:gd name="T2" fmla="*/ 4822 w 5365"/>
                    <a:gd name="T3" fmla="*/ 2256 h 8645"/>
                    <a:gd name="T4" fmla="*/ 4792 w 5365"/>
                    <a:gd name="T5" fmla="*/ 2051 h 8645"/>
                    <a:gd name="T6" fmla="*/ 4428 w 5365"/>
                    <a:gd name="T7" fmla="*/ 977 h 8645"/>
                    <a:gd name="T8" fmla="*/ 3652 w 5365"/>
                    <a:gd name="T9" fmla="*/ 697 h 8645"/>
                    <a:gd name="T10" fmla="*/ 3565 w 5365"/>
                    <a:gd name="T11" fmla="*/ 716 h 8645"/>
                    <a:gd name="T12" fmla="*/ 3336 w 5365"/>
                    <a:gd name="T13" fmla="*/ 878 h 8645"/>
                    <a:gd name="T14" fmla="*/ 3296 w 5365"/>
                    <a:gd name="T15" fmla="*/ 3443 h 8645"/>
                    <a:gd name="T16" fmla="*/ 1873 w 5365"/>
                    <a:gd name="T17" fmla="*/ 5125 h 8645"/>
                    <a:gd name="T18" fmla="*/ 1527 w 5365"/>
                    <a:gd name="T19" fmla="*/ 8439 h 8645"/>
                    <a:gd name="T20" fmla="*/ 747 w 5365"/>
                    <a:gd name="T21" fmla="*/ 7807 h 8645"/>
                    <a:gd name="T22" fmla="*/ 402 w 5365"/>
                    <a:gd name="T23" fmla="*/ 6634 h 8645"/>
                    <a:gd name="T24" fmla="*/ 1717 w 5365"/>
                    <a:gd name="T25" fmla="*/ 4171 h 8645"/>
                    <a:gd name="T26" fmla="*/ 2126 w 5365"/>
                    <a:gd name="T27" fmla="*/ 41 h 8645"/>
                    <a:gd name="T28" fmla="*/ 2058 w 5365"/>
                    <a:gd name="T29" fmla="*/ 69 h 8645"/>
                    <a:gd name="T30" fmla="*/ 2028 w 5365"/>
                    <a:gd name="T31" fmla="*/ 2852 h 8645"/>
                    <a:gd name="T32" fmla="*/ 506 w 5365"/>
                    <a:gd name="T33" fmla="*/ 5191 h 8645"/>
                    <a:gd name="T34" fmla="*/ 274 w 5365"/>
                    <a:gd name="T35" fmla="*/ 7426 h 8645"/>
                    <a:gd name="T36" fmla="*/ 1576 w 5365"/>
                    <a:gd name="T37" fmla="*/ 8616 h 8645"/>
                    <a:gd name="T38" fmla="*/ 1635 w 5365"/>
                    <a:gd name="T39" fmla="*/ 8572 h 8645"/>
                    <a:gd name="T40" fmla="*/ 1834 w 5365"/>
                    <a:gd name="T41" fmla="*/ 8422 h 8645"/>
                    <a:gd name="T42" fmla="*/ 3041 w 5365"/>
                    <a:gd name="T43" fmla="*/ 5982 h 8645"/>
                    <a:gd name="T44" fmla="*/ 4603 w 5365"/>
                    <a:gd name="T45" fmla="*/ 4081 h 8645"/>
                    <a:gd name="T46" fmla="*/ 4840 w 5365"/>
                    <a:gd name="T47" fmla="*/ 2424 h 8645"/>
                    <a:gd name="T48" fmla="*/ 4975 w 5365"/>
                    <a:gd name="T49" fmla="*/ 2780 h 8645"/>
                    <a:gd name="T50" fmla="*/ 5211 w 5365"/>
                    <a:gd name="T51" fmla="*/ 3951 h 8645"/>
                    <a:gd name="T52" fmla="*/ 5001 w 5365"/>
                    <a:gd name="T53" fmla="*/ 5022 h 8645"/>
                    <a:gd name="T54" fmla="*/ 4340 w 5365"/>
                    <a:gd name="T55" fmla="*/ 5830 h 8645"/>
                    <a:gd name="T56" fmla="*/ 3268 w 5365"/>
                    <a:gd name="T57" fmla="*/ 6374 h 8645"/>
                    <a:gd name="T58" fmla="*/ 3272 w 5365"/>
                    <a:gd name="T59" fmla="*/ 6387 h 8645"/>
                    <a:gd name="T60" fmla="*/ 4252 w 5365"/>
                    <a:gd name="T61" fmla="*/ 5949 h 8645"/>
                    <a:gd name="T62" fmla="*/ 4985 w 5365"/>
                    <a:gd name="T63" fmla="*/ 5197 h 8645"/>
                    <a:gd name="T64" fmla="*/ 5102 w 5365"/>
                    <a:gd name="T65" fmla="*/ 2977 h 8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65" h="8645">
                      <a:moveTo>
                        <a:pt x="5102" y="2977"/>
                      </a:moveTo>
                      <a:cubicBezTo>
                        <a:pt x="5025" y="2734"/>
                        <a:pt x="4911" y="2498"/>
                        <a:pt x="4822" y="2256"/>
                      </a:cubicBezTo>
                      <a:cubicBezTo>
                        <a:pt x="4813" y="2188"/>
                        <a:pt x="4803" y="2119"/>
                        <a:pt x="4792" y="2051"/>
                      </a:cubicBezTo>
                      <a:cubicBezTo>
                        <a:pt x="4728" y="1677"/>
                        <a:pt x="4602" y="1313"/>
                        <a:pt x="4428" y="977"/>
                      </a:cubicBezTo>
                      <a:cubicBezTo>
                        <a:pt x="4251" y="638"/>
                        <a:pt x="4018" y="717"/>
                        <a:pt x="3652" y="697"/>
                      </a:cubicBezTo>
                      <a:cubicBezTo>
                        <a:pt x="3618" y="695"/>
                        <a:pt x="3589" y="703"/>
                        <a:pt x="3565" y="716"/>
                      </a:cubicBezTo>
                      <a:cubicBezTo>
                        <a:pt x="3465" y="589"/>
                        <a:pt x="3268" y="723"/>
                        <a:pt x="3336" y="878"/>
                      </a:cubicBezTo>
                      <a:cubicBezTo>
                        <a:pt x="3700" y="1707"/>
                        <a:pt x="3728" y="2631"/>
                        <a:pt x="3296" y="3443"/>
                      </a:cubicBezTo>
                      <a:cubicBezTo>
                        <a:pt x="2947" y="4097"/>
                        <a:pt x="2353" y="4573"/>
                        <a:pt x="1873" y="5125"/>
                      </a:cubicBezTo>
                      <a:cubicBezTo>
                        <a:pt x="1038" y="6086"/>
                        <a:pt x="751" y="7371"/>
                        <a:pt x="1527" y="8439"/>
                      </a:cubicBezTo>
                      <a:cubicBezTo>
                        <a:pt x="1248" y="8240"/>
                        <a:pt x="960" y="8113"/>
                        <a:pt x="747" y="7807"/>
                      </a:cubicBezTo>
                      <a:cubicBezTo>
                        <a:pt x="507" y="7463"/>
                        <a:pt x="391" y="7053"/>
                        <a:pt x="402" y="6634"/>
                      </a:cubicBezTo>
                      <a:cubicBezTo>
                        <a:pt x="431" y="5602"/>
                        <a:pt x="1121" y="4931"/>
                        <a:pt x="1717" y="4171"/>
                      </a:cubicBezTo>
                      <a:cubicBezTo>
                        <a:pt x="2666" y="2960"/>
                        <a:pt x="2717" y="1422"/>
                        <a:pt x="2126" y="41"/>
                      </a:cubicBezTo>
                      <a:cubicBezTo>
                        <a:pt x="2109" y="0"/>
                        <a:pt x="2051" y="31"/>
                        <a:pt x="2058" y="69"/>
                      </a:cubicBezTo>
                      <a:cubicBezTo>
                        <a:pt x="2233" y="975"/>
                        <a:pt x="2314" y="1962"/>
                        <a:pt x="2028" y="2852"/>
                      </a:cubicBezTo>
                      <a:cubicBezTo>
                        <a:pt x="1732" y="3774"/>
                        <a:pt x="945" y="4353"/>
                        <a:pt x="506" y="5191"/>
                      </a:cubicBezTo>
                      <a:cubicBezTo>
                        <a:pt x="149" y="5871"/>
                        <a:pt x="0" y="6690"/>
                        <a:pt x="274" y="7426"/>
                      </a:cubicBezTo>
                      <a:cubicBezTo>
                        <a:pt x="460" y="7922"/>
                        <a:pt x="974" y="8645"/>
                        <a:pt x="1576" y="8616"/>
                      </a:cubicBezTo>
                      <a:cubicBezTo>
                        <a:pt x="1602" y="8615"/>
                        <a:pt x="1625" y="8595"/>
                        <a:pt x="1635" y="8572"/>
                      </a:cubicBezTo>
                      <a:cubicBezTo>
                        <a:pt x="1724" y="8634"/>
                        <a:pt x="1874" y="8533"/>
                        <a:pt x="1834" y="8422"/>
                      </a:cubicBezTo>
                      <a:cubicBezTo>
                        <a:pt x="1468" y="7405"/>
                        <a:pt x="2360" y="6592"/>
                        <a:pt x="3041" y="5982"/>
                      </a:cubicBezTo>
                      <a:cubicBezTo>
                        <a:pt x="3655" y="5432"/>
                        <a:pt x="4275" y="4853"/>
                        <a:pt x="4603" y="4081"/>
                      </a:cubicBezTo>
                      <a:cubicBezTo>
                        <a:pt x="4825" y="3556"/>
                        <a:pt x="4888" y="2987"/>
                        <a:pt x="4840" y="2424"/>
                      </a:cubicBezTo>
                      <a:cubicBezTo>
                        <a:pt x="4884" y="2543"/>
                        <a:pt x="4932" y="2661"/>
                        <a:pt x="4975" y="2780"/>
                      </a:cubicBezTo>
                      <a:cubicBezTo>
                        <a:pt x="5112" y="3156"/>
                        <a:pt x="5203" y="3549"/>
                        <a:pt x="5211" y="3951"/>
                      </a:cubicBezTo>
                      <a:cubicBezTo>
                        <a:pt x="5218" y="4318"/>
                        <a:pt x="5154" y="4687"/>
                        <a:pt x="5001" y="5022"/>
                      </a:cubicBezTo>
                      <a:cubicBezTo>
                        <a:pt x="4853" y="5348"/>
                        <a:pt x="4629" y="5620"/>
                        <a:pt x="4340" y="5830"/>
                      </a:cubicBezTo>
                      <a:cubicBezTo>
                        <a:pt x="4011" y="6068"/>
                        <a:pt x="3639" y="6218"/>
                        <a:pt x="3268" y="6374"/>
                      </a:cubicBezTo>
                      <a:cubicBezTo>
                        <a:pt x="3260" y="6378"/>
                        <a:pt x="3264" y="6390"/>
                        <a:pt x="3272" y="6387"/>
                      </a:cubicBezTo>
                      <a:cubicBezTo>
                        <a:pt x="3607" y="6267"/>
                        <a:pt x="3948" y="6134"/>
                        <a:pt x="4252" y="5949"/>
                      </a:cubicBezTo>
                      <a:cubicBezTo>
                        <a:pt x="4557" y="5763"/>
                        <a:pt x="4811" y="5509"/>
                        <a:pt x="4985" y="5197"/>
                      </a:cubicBezTo>
                      <a:cubicBezTo>
                        <a:pt x="5365" y="4519"/>
                        <a:pt x="5331" y="3698"/>
                        <a:pt x="5102" y="2977"/>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09" name="Freeform 164">
                  <a:extLst>
                    <a:ext uri="{FF2B5EF4-FFF2-40B4-BE49-F238E27FC236}">
                      <a16:creationId xmlns:a16="http://schemas.microsoft.com/office/drawing/2014/main" id="{89717693-82B0-6840-075E-D53ACB909993}"/>
                    </a:ext>
                  </a:extLst>
                </p:cNvPr>
                <p:cNvSpPr>
                  <a:spLocks/>
                </p:cNvSpPr>
                <p:nvPr/>
              </p:nvSpPr>
              <p:spPr bwMode="auto">
                <a:xfrm>
                  <a:off x="3124" y="1082"/>
                  <a:ext cx="120" cy="416"/>
                </a:xfrm>
                <a:custGeom>
                  <a:avLst/>
                  <a:gdLst>
                    <a:gd name="T0" fmla="*/ 838 w 928"/>
                    <a:gd name="T1" fmla="*/ 43 h 3215"/>
                    <a:gd name="T2" fmla="*/ 256 w 928"/>
                    <a:gd name="T3" fmla="*/ 1619 h 3215"/>
                    <a:gd name="T4" fmla="*/ 117 w 928"/>
                    <a:gd name="T5" fmla="*/ 3160 h 3215"/>
                    <a:gd name="T6" fmla="*/ 214 w 928"/>
                    <a:gd name="T7" fmla="*/ 3172 h 3215"/>
                    <a:gd name="T8" fmla="*/ 527 w 928"/>
                    <a:gd name="T9" fmla="*/ 1694 h 3215"/>
                    <a:gd name="T10" fmla="*/ 914 w 928"/>
                    <a:gd name="T11" fmla="*/ 75 h 3215"/>
                    <a:gd name="T12" fmla="*/ 838 w 928"/>
                    <a:gd name="T13" fmla="*/ 43 h 3215"/>
                  </a:gdLst>
                  <a:ahLst/>
                  <a:cxnLst>
                    <a:cxn ang="0">
                      <a:pos x="T0" y="T1"/>
                    </a:cxn>
                    <a:cxn ang="0">
                      <a:pos x="T2" y="T3"/>
                    </a:cxn>
                    <a:cxn ang="0">
                      <a:pos x="T4" y="T5"/>
                    </a:cxn>
                    <a:cxn ang="0">
                      <a:pos x="T6" y="T7"/>
                    </a:cxn>
                    <a:cxn ang="0">
                      <a:pos x="T8" y="T9"/>
                    </a:cxn>
                    <a:cxn ang="0">
                      <a:pos x="T10" y="T11"/>
                    </a:cxn>
                    <a:cxn ang="0">
                      <a:pos x="T12" y="T13"/>
                    </a:cxn>
                  </a:cxnLst>
                  <a:rect l="0" t="0" r="r" b="b"/>
                  <a:pathLst>
                    <a:path w="928" h="3215">
                      <a:moveTo>
                        <a:pt x="838" y="43"/>
                      </a:moveTo>
                      <a:cubicBezTo>
                        <a:pt x="600" y="564"/>
                        <a:pt x="392" y="1059"/>
                        <a:pt x="256" y="1619"/>
                      </a:cubicBezTo>
                      <a:cubicBezTo>
                        <a:pt x="141" y="2097"/>
                        <a:pt x="0" y="2673"/>
                        <a:pt x="117" y="3160"/>
                      </a:cubicBezTo>
                      <a:cubicBezTo>
                        <a:pt x="127" y="3201"/>
                        <a:pt x="196" y="3215"/>
                        <a:pt x="214" y="3172"/>
                      </a:cubicBezTo>
                      <a:cubicBezTo>
                        <a:pt x="410" y="2718"/>
                        <a:pt x="429" y="2177"/>
                        <a:pt x="527" y="1694"/>
                      </a:cubicBezTo>
                      <a:cubicBezTo>
                        <a:pt x="635" y="1154"/>
                        <a:pt x="752" y="601"/>
                        <a:pt x="914" y="75"/>
                      </a:cubicBezTo>
                      <a:cubicBezTo>
                        <a:pt x="928" y="31"/>
                        <a:pt x="858" y="0"/>
                        <a:pt x="838" y="43"/>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0" name="Freeform 165">
                  <a:extLst>
                    <a:ext uri="{FF2B5EF4-FFF2-40B4-BE49-F238E27FC236}">
                      <a16:creationId xmlns:a16="http://schemas.microsoft.com/office/drawing/2014/main" id="{963C9E92-4FCA-D11F-903C-8502F836CF46}"/>
                    </a:ext>
                  </a:extLst>
                </p:cNvPr>
                <p:cNvSpPr>
                  <a:spLocks/>
                </p:cNvSpPr>
                <p:nvPr/>
              </p:nvSpPr>
              <p:spPr bwMode="auto">
                <a:xfrm>
                  <a:off x="3113" y="1218"/>
                  <a:ext cx="41" cy="108"/>
                </a:xfrm>
                <a:custGeom>
                  <a:avLst/>
                  <a:gdLst>
                    <a:gd name="T0" fmla="*/ 241 w 315"/>
                    <a:gd name="T1" fmla="*/ 32 h 830"/>
                    <a:gd name="T2" fmla="*/ 26 w 315"/>
                    <a:gd name="T3" fmla="*/ 761 h 830"/>
                    <a:gd name="T4" fmla="*/ 121 w 315"/>
                    <a:gd name="T5" fmla="*/ 774 h 830"/>
                    <a:gd name="T6" fmla="*/ 300 w 315"/>
                    <a:gd name="T7" fmla="*/ 57 h 830"/>
                    <a:gd name="T8" fmla="*/ 241 w 315"/>
                    <a:gd name="T9" fmla="*/ 32 h 830"/>
                  </a:gdLst>
                  <a:ahLst/>
                  <a:cxnLst>
                    <a:cxn ang="0">
                      <a:pos x="T0" y="T1"/>
                    </a:cxn>
                    <a:cxn ang="0">
                      <a:pos x="T2" y="T3"/>
                    </a:cxn>
                    <a:cxn ang="0">
                      <a:pos x="T4" y="T5"/>
                    </a:cxn>
                    <a:cxn ang="0">
                      <a:pos x="T6" y="T7"/>
                    </a:cxn>
                    <a:cxn ang="0">
                      <a:pos x="T8" y="T9"/>
                    </a:cxn>
                  </a:cxnLst>
                  <a:rect l="0" t="0" r="r" b="b"/>
                  <a:pathLst>
                    <a:path w="315" h="830">
                      <a:moveTo>
                        <a:pt x="241" y="32"/>
                      </a:moveTo>
                      <a:cubicBezTo>
                        <a:pt x="123" y="243"/>
                        <a:pt x="0" y="513"/>
                        <a:pt x="26" y="761"/>
                      </a:cubicBezTo>
                      <a:cubicBezTo>
                        <a:pt x="31" y="812"/>
                        <a:pt x="106" y="830"/>
                        <a:pt x="121" y="774"/>
                      </a:cubicBezTo>
                      <a:cubicBezTo>
                        <a:pt x="187" y="531"/>
                        <a:pt x="201" y="293"/>
                        <a:pt x="300" y="57"/>
                      </a:cubicBezTo>
                      <a:cubicBezTo>
                        <a:pt x="315" y="22"/>
                        <a:pt x="259" y="0"/>
                        <a:pt x="241" y="32"/>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1" name="Freeform 166">
                  <a:extLst>
                    <a:ext uri="{FF2B5EF4-FFF2-40B4-BE49-F238E27FC236}">
                      <a16:creationId xmlns:a16="http://schemas.microsoft.com/office/drawing/2014/main" id="{1B54C64A-C80F-7A2F-6D37-B3550B65C10E}"/>
                    </a:ext>
                  </a:extLst>
                </p:cNvPr>
                <p:cNvSpPr>
                  <a:spLocks/>
                </p:cNvSpPr>
                <p:nvPr/>
              </p:nvSpPr>
              <p:spPr bwMode="auto">
                <a:xfrm>
                  <a:off x="4358" y="892"/>
                  <a:ext cx="248" cy="332"/>
                </a:xfrm>
                <a:custGeom>
                  <a:avLst/>
                  <a:gdLst>
                    <a:gd name="T0" fmla="*/ 1900 w 1908"/>
                    <a:gd name="T1" fmla="*/ 2500 h 2568"/>
                    <a:gd name="T2" fmla="*/ 71 w 1908"/>
                    <a:gd name="T3" fmla="*/ 23 h 2568"/>
                    <a:gd name="T4" fmla="*/ 29 w 1908"/>
                    <a:gd name="T5" fmla="*/ 78 h 2568"/>
                    <a:gd name="T6" fmla="*/ 1085 w 1908"/>
                    <a:gd name="T7" fmla="*/ 1259 h 2568"/>
                    <a:gd name="T8" fmla="*/ 1828 w 1908"/>
                    <a:gd name="T9" fmla="*/ 2530 h 2568"/>
                    <a:gd name="T10" fmla="*/ 1900 w 1908"/>
                    <a:gd name="T11" fmla="*/ 2500 h 2568"/>
                  </a:gdLst>
                  <a:ahLst/>
                  <a:cxnLst>
                    <a:cxn ang="0">
                      <a:pos x="T0" y="T1"/>
                    </a:cxn>
                    <a:cxn ang="0">
                      <a:pos x="T2" y="T3"/>
                    </a:cxn>
                    <a:cxn ang="0">
                      <a:pos x="T4" y="T5"/>
                    </a:cxn>
                    <a:cxn ang="0">
                      <a:pos x="T6" y="T7"/>
                    </a:cxn>
                    <a:cxn ang="0">
                      <a:pos x="T8" y="T9"/>
                    </a:cxn>
                    <a:cxn ang="0">
                      <a:pos x="T10" y="T11"/>
                    </a:cxn>
                  </a:cxnLst>
                  <a:rect l="0" t="0" r="r" b="b"/>
                  <a:pathLst>
                    <a:path w="1908" h="2568">
                      <a:moveTo>
                        <a:pt x="1900" y="2500"/>
                      </a:moveTo>
                      <a:cubicBezTo>
                        <a:pt x="1718" y="1495"/>
                        <a:pt x="872" y="596"/>
                        <a:pt x="71" y="23"/>
                      </a:cubicBezTo>
                      <a:cubicBezTo>
                        <a:pt x="39" y="0"/>
                        <a:pt x="0" y="52"/>
                        <a:pt x="29" y="78"/>
                      </a:cubicBezTo>
                      <a:cubicBezTo>
                        <a:pt x="424" y="431"/>
                        <a:pt x="780" y="825"/>
                        <a:pt x="1085" y="1259"/>
                      </a:cubicBezTo>
                      <a:cubicBezTo>
                        <a:pt x="1369" y="1665"/>
                        <a:pt x="1563" y="2115"/>
                        <a:pt x="1828" y="2530"/>
                      </a:cubicBezTo>
                      <a:cubicBezTo>
                        <a:pt x="1853" y="2568"/>
                        <a:pt x="1908" y="2543"/>
                        <a:pt x="1900" y="2500"/>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2" name="Freeform 167">
                  <a:extLst>
                    <a:ext uri="{FF2B5EF4-FFF2-40B4-BE49-F238E27FC236}">
                      <a16:creationId xmlns:a16="http://schemas.microsoft.com/office/drawing/2014/main" id="{FE4458B3-230A-ED69-6592-B840E7F61244}"/>
                    </a:ext>
                  </a:extLst>
                </p:cNvPr>
                <p:cNvSpPr>
                  <a:spLocks/>
                </p:cNvSpPr>
                <p:nvPr/>
              </p:nvSpPr>
              <p:spPr bwMode="auto">
                <a:xfrm>
                  <a:off x="4440" y="1039"/>
                  <a:ext cx="72" cy="106"/>
                </a:xfrm>
                <a:custGeom>
                  <a:avLst/>
                  <a:gdLst>
                    <a:gd name="T0" fmla="*/ 82 w 555"/>
                    <a:gd name="T1" fmla="*/ 37 h 815"/>
                    <a:gd name="T2" fmla="*/ 29 w 555"/>
                    <a:gd name="T3" fmla="*/ 89 h 815"/>
                    <a:gd name="T4" fmla="*/ 500 w 555"/>
                    <a:gd name="T5" fmla="*/ 793 h 815"/>
                    <a:gd name="T6" fmla="*/ 546 w 555"/>
                    <a:gd name="T7" fmla="*/ 773 h 815"/>
                    <a:gd name="T8" fmla="*/ 82 w 555"/>
                    <a:gd name="T9" fmla="*/ 37 h 815"/>
                  </a:gdLst>
                  <a:ahLst/>
                  <a:cxnLst>
                    <a:cxn ang="0">
                      <a:pos x="T0" y="T1"/>
                    </a:cxn>
                    <a:cxn ang="0">
                      <a:pos x="T2" y="T3"/>
                    </a:cxn>
                    <a:cxn ang="0">
                      <a:pos x="T4" y="T5"/>
                    </a:cxn>
                    <a:cxn ang="0">
                      <a:pos x="T6" y="T7"/>
                    </a:cxn>
                    <a:cxn ang="0">
                      <a:pos x="T8" y="T9"/>
                    </a:cxn>
                  </a:cxnLst>
                  <a:rect l="0" t="0" r="r" b="b"/>
                  <a:pathLst>
                    <a:path w="555" h="815">
                      <a:moveTo>
                        <a:pt x="82" y="37"/>
                      </a:moveTo>
                      <a:cubicBezTo>
                        <a:pt x="50" y="0"/>
                        <a:pt x="0" y="52"/>
                        <a:pt x="29" y="89"/>
                      </a:cubicBezTo>
                      <a:cubicBezTo>
                        <a:pt x="207" y="312"/>
                        <a:pt x="335" y="562"/>
                        <a:pt x="500" y="793"/>
                      </a:cubicBezTo>
                      <a:cubicBezTo>
                        <a:pt x="516" y="815"/>
                        <a:pt x="555" y="802"/>
                        <a:pt x="546" y="773"/>
                      </a:cubicBezTo>
                      <a:cubicBezTo>
                        <a:pt x="460" y="494"/>
                        <a:pt x="271" y="256"/>
                        <a:pt x="82" y="37"/>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3" name="Freeform 168">
                  <a:extLst>
                    <a:ext uri="{FF2B5EF4-FFF2-40B4-BE49-F238E27FC236}">
                      <a16:creationId xmlns:a16="http://schemas.microsoft.com/office/drawing/2014/main" id="{36ABB499-2D0C-8B36-6E11-9955A6BCADB7}"/>
                    </a:ext>
                  </a:extLst>
                </p:cNvPr>
                <p:cNvSpPr>
                  <a:spLocks/>
                </p:cNvSpPr>
                <p:nvPr/>
              </p:nvSpPr>
              <p:spPr bwMode="auto">
                <a:xfrm>
                  <a:off x="2697" y="728"/>
                  <a:ext cx="660" cy="1361"/>
                </a:xfrm>
                <a:custGeom>
                  <a:avLst/>
                  <a:gdLst>
                    <a:gd name="T0" fmla="*/ 5009 w 5091"/>
                    <a:gd name="T1" fmla="*/ 18 h 10505"/>
                    <a:gd name="T2" fmla="*/ 674 w 5091"/>
                    <a:gd name="T3" fmla="*/ 4148 h 10505"/>
                    <a:gd name="T4" fmla="*/ 22 w 5091"/>
                    <a:gd name="T5" fmla="*/ 7296 h 10505"/>
                    <a:gd name="T6" fmla="*/ 414 w 5091"/>
                    <a:gd name="T7" fmla="*/ 8938 h 10505"/>
                    <a:gd name="T8" fmla="*/ 1125 w 5091"/>
                    <a:gd name="T9" fmla="*/ 10405 h 10505"/>
                    <a:gd name="T10" fmla="*/ 1314 w 5091"/>
                    <a:gd name="T11" fmla="*/ 10295 h 10505"/>
                    <a:gd name="T12" fmla="*/ 799 w 5091"/>
                    <a:gd name="T13" fmla="*/ 8942 h 10505"/>
                    <a:gd name="T14" fmla="*/ 381 w 5091"/>
                    <a:gd name="T15" fmla="*/ 7223 h 10505"/>
                    <a:gd name="T16" fmla="*/ 968 w 5091"/>
                    <a:gd name="T17" fmla="*/ 4354 h 10505"/>
                    <a:gd name="T18" fmla="*/ 1673 w 5091"/>
                    <a:gd name="T19" fmla="*/ 4356 h 10505"/>
                    <a:gd name="T20" fmla="*/ 2155 w 5091"/>
                    <a:gd name="T21" fmla="*/ 2878 h 10505"/>
                    <a:gd name="T22" fmla="*/ 1815 w 5091"/>
                    <a:gd name="T23" fmla="*/ 2817 h 10505"/>
                    <a:gd name="T24" fmla="*/ 5045 w 5091"/>
                    <a:gd name="T25" fmla="*/ 102 h 10505"/>
                    <a:gd name="T26" fmla="*/ 5009 w 5091"/>
                    <a:gd name="T27" fmla="*/ 18 h 10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91" h="10505">
                      <a:moveTo>
                        <a:pt x="5009" y="18"/>
                      </a:moveTo>
                      <a:cubicBezTo>
                        <a:pt x="3087" y="718"/>
                        <a:pt x="1476" y="2271"/>
                        <a:pt x="674" y="4148"/>
                      </a:cubicBezTo>
                      <a:cubicBezTo>
                        <a:pt x="254" y="5131"/>
                        <a:pt x="0" y="6223"/>
                        <a:pt x="22" y="7296"/>
                      </a:cubicBezTo>
                      <a:cubicBezTo>
                        <a:pt x="35" y="7877"/>
                        <a:pt x="188" y="8405"/>
                        <a:pt x="414" y="8938"/>
                      </a:cubicBezTo>
                      <a:cubicBezTo>
                        <a:pt x="617" y="9418"/>
                        <a:pt x="802" y="9994"/>
                        <a:pt x="1125" y="10405"/>
                      </a:cubicBezTo>
                      <a:cubicBezTo>
                        <a:pt x="1203" y="10505"/>
                        <a:pt x="1329" y="10391"/>
                        <a:pt x="1314" y="10295"/>
                      </a:cubicBezTo>
                      <a:cubicBezTo>
                        <a:pt x="1244" y="9834"/>
                        <a:pt x="983" y="9370"/>
                        <a:pt x="799" y="8942"/>
                      </a:cubicBezTo>
                      <a:cubicBezTo>
                        <a:pt x="558" y="8378"/>
                        <a:pt x="382" y="7844"/>
                        <a:pt x="381" y="7223"/>
                      </a:cubicBezTo>
                      <a:cubicBezTo>
                        <a:pt x="380" y="6244"/>
                        <a:pt x="593" y="5259"/>
                        <a:pt x="968" y="4354"/>
                      </a:cubicBezTo>
                      <a:cubicBezTo>
                        <a:pt x="1139" y="4637"/>
                        <a:pt x="1464" y="4529"/>
                        <a:pt x="1673" y="4356"/>
                      </a:cubicBezTo>
                      <a:cubicBezTo>
                        <a:pt x="1961" y="4116"/>
                        <a:pt x="2698" y="3194"/>
                        <a:pt x="2155" y="2878"/>
                      </a:cubicBezTo>
                      <a:cubicBezTo>
                        <a:pt x="2043" y="2813"/>
                        <a:pt x="1928" y="2797"/>
                        <a:pt x="1815" y="2817"/>
                      </a:cubicBezTo>
                      <a:cubicBezTo>
                        <a:pt x="2633" y="1657"/>
                        <a:pt x="3742" y="749"/>
                        <a:pt x="5045" y="102"/>
                      </a:cubicBezTo>
                      <a:cubicBezTo>
                        <a:pt x="5091" y="79"/>
                        <a:pt x="5059" y="0"/>
                        <a:pt x="5009" y="18"/>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4" name="Freeform 169">
                  <a:extLst>
                    <a:ext uri="{FF2B5EF4-FFF2-40B4-BE49-F238E27FC236}">
                      <a16:creationId xmlns:a16="http://schemas.microsoft.com/office/drawing/2014/main" id="{D5C509CC-A0F1-D924-2690-6407DDFD3FC1}"/>
                    </a:ext>
                  </a:extLst>
                </p:cNvPr>
                <p:cNvSpPr>
                  <a:spLocks/>
                </p:cNvSpPr>
                <p:nvPr/>
              </p:nvSpPr>
              <p:spPr bwMode="auto">
                <a:xfrm>
                  <a:off x="2505" y="2089"/>
                  <a:ext cx="386" cy="1214"/>
                </a:xfrm>
                <a:custGeom>
                  <a:avLst/>
                  <a:gdLst>
                    <a:gd name="T0" fmla="*/ 2247 w 2979"/>
                    <a:gd name="T1" fmla="*/ 4780 h 9378"/>
                    <a:gd name="T2" fmla="*/ 2753 w 2979"/>
                    <a:gd name="T3" fmla="*/ 39 h 9378"/>
                    <a:gd name="T4" fmla="*/ 2685 w 2979"/>
                    <a:gd name="T5" fmla="*/ 48 h 9378"/>
                    <a:gd name="T6" fmla="*/ 1455 w 2979"/>
                    <a:gd name="T7" fmla="*/ 5487 h 9378"/>
                    <a:gd name="T8" fmla="*/ 1128 w 2979"/>
                    <a:gd name="T9" fmla="*/ 9361 h 9378"/>
                    <a:gd name="T10" fmla="*/ 1165 w 2979"/>
                    <a:gd name="T11" fmla="*/ 9333 h 9378"/>
                    <a:gd name="T12" fmla="*/ 1056 w 2979"/>
                    <a:gd name="T13" fmla="*/ 6986 h 9378"/>
                    <a:gd name="T14" fmla="*/ 2247 w 2979"/>
                    <a:gd name="T15" fmla="*/ 4780 h 9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79" h="9378">
                      <a:moveTo>
                        <a:pt x="2247" y="4780"/>
                      </a:moveTo>
                      <a:cubicBezTo>
                        <a:pt x="2929" y="3262"/>
                        <a:pt x="2979" y="1661"/>
                        <a:pt x="2753" y="39"/>
                      </a:cubicBezTo>
                      <a:cubicBezTo>
                        <a:pt x="2748" y="0"/>
                        <a:pt x="2684" y="10"/>
                        <a:pt x="2685" y="48"/>
                      </a:cubicBezTo>
                      <a:cubicBezTo>
                        <a:pt x="2726" y="1953"/>
                        <a:pt x="2387" y="3816"/>
                        <a:pt x="1455" y="5487"/>
                      </a:cubicBezTo>
                      <a:cubicBezTo>
                        <a:pt x="868" y="6539"/>
                        <a:pt x="0" y="8351"/>
                        <a:pt x="1128" y="9361"/>
                      </a:cubicBezTo>
                      <a:cubicBezTo>
                        <a:pt x="1147" y="9378"/>
                        <a:pt x="1179" y="9357"/>
                        <a:pt x="1165" y="9333"/>
                      </a:cubicBezTo>
                      <a:cubicBezTo>
                        <a:pt x="721" y="8596"/>
                        <a:pt x="701" y="7759"/>
                        <a:pt x="1056" y="6986"/>
                      </a:cubicBezTo>
                      <a:cubicBezTo>
                        <a:pt x="1405" y="6225"/>
                        <a:pt x="1904" y="5544"/>
                        <a:pt x="2247" y="4780"/>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5" name="Freeform 170">
                  <a:extLst>
                    <a:ext uri="{FF2B5EF4-FFF2-40B4-BE49-F238E27FC236}">
                      <a16:creationId xmlns:a16="http://schemas.microsoft.com/office/drawing/2014/main" id="{F49E1C60-580E-0D7B-DBA2-FD113EE39B13}"/>
                    </a:ext>
                  </a:extLst>
                </p:cNvPr>
                <p:cNvSpPr>
                  <a:spLocks/>
                </p:cNvSpPr>
                <p:nvPr/>
              </p:nvSpPr>
              <p:spPr bwMode="auto">
                <a:xfrm>
                  <a:off x="3231" y="494"/>
                  <a:ext cx="170" cy="152"/>
                </a:xfrm>
                <a:custGeom>
                  <a:avLst/>
                  <a:gdLst>
                    <a:gd name="T0" fmla="*/ 1307 w 1315"/>
                    <a:gd name="T1" fmla="*/ 369 h 1175"/>
                    <a:gd name="T2" fmla="*/ 554 w 1315"/>
                    <a:gd name="T3" fmla="*/ 330 h 1175"/>
                    <a:gd name="T4" fmla="*/ 23 w 1315"/>
                    <a:gd name="T5" fmla="*/ 1084 h 1175"/>
                    <a:gd name="T6" fmla="*/ 154 w 1315"/>
                    <a:gd name="T7" fmla="*/ 1102 h 1175"/>
                    <a:gd name="T8" fmla="*/ 595 w 1315"/>
                    <a:gd name="T9" fmla="*/ 625 h 1175"/>
                    <a:gd name="T10" fmla="*/ 1247 w 1315"/>
                    <a:gd name="T11" fmla="*/ 429 h 1175"/>
                    <a:gd name="T12" fmla="*/ 1307 w 1315"/>
                    <a:gd name="T13" fmla="*/ 369 h 1175"/>
                  </a:gdLst>
                  <a:ahLst/>
                  <a:cxnLst>
                    <a:cxn ang="0">
                      <a:pos x="T0" y="T1"/>
                    </a:cxn>
                    <a:cxn ang="0">
                      <a:pos x="T2" y="T3"/>
                    </a:cxn>
                    <a:cxn ang="0">
                      <a:pos x="T4" y="T5"/>
                    </a:cxn>
                    <a:cxn ang="0">
                      <a:pos x="T6" y="T7"/>
                    </a:cxn>
                    <a:cxn ang="0">
                      <a:pos x="T8" y="T9"/>
                    </a:cxn>
                    <a:cxn ang="0">
                      <a:pos x="T10" y="T11"/>
                    </a:cxn>
                    <a:cxn ang="0">
                      <a:pos x="T12" y="T13"/>
                    </a:cxn>
                  </a:cxnLst>
                  <a:rect l="0" t="0" r="r" b="b"/>
                  <a:pathLst>
                    <a:path w="1315" h="1175">
                      <a:moveTo>
                        <a:pt x="1307" y="369"/>
                      </a:moveTo>
                      <a:cubicBezTo>
                        <a:pt x="1219" y="0"/>
                        <a:pt x="762" y="217"/>
                        <a:pt x="554" y="330"/>
                      </a:cubicBezTo>
                      <a:cubicBezTo>
                        <a:pt x="250" y="496"/>
                        <a:pt x="0" y="716"/>
                        <a:pt x="23" y="1084"/>
                      </a:cubicBezTo>
                      <a:cubicBezTo>
                        <a:pt x="28" y="1161"/>
                        <a:pt x="129" y="1175"/>
                        <a:pt x="154" y="1102"/>
                      </a:cubicBezTo>
                      <a:cubicBezTo>
                        <a:pt x="226" y="897"/>
                        <a:pt x="414" y="732"/>
                        <a:pt x="595" y="625"/>
                      </a:cubicBezTo>
                      <a:cubicBezTo>
                        <a:pt x="774" y="520"/>
                        <a:pt x="1040" y="355"/>
                        <a:pt x="1247" y="429"/>
                      </a:cubicBezTo>
                      <a:cubicBezTo>
                        <a:pt x="1284" y="442"/>
                        <a:pt x="1315" y="402"/>
                        <a:pt x="1307" y="369"/>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6" name="Freeform 171">
                  <a:extLst>
                    <a:ext uri="{FF2B5EF4-FFF2-40B4-BE49-F238E27FC236}">
                      <a16:creationId xmlns:a16="http://schemas.microsoft.com/office/drawing/2014/main" id="{18DEF98C-E7C0-C0E2-9955-B9D64FFF93C3}"/>
                    </a:ext>
                  </a:extLst>
                </p:cNvPr>
                <p:cNvSpPr>
                  <a:spLocks/>
                </p:cNvSpPr>
                <p:nvPr/>
              </p:nvSpPr>
              <p:spPr bwMode="auto">
                <a:xfrm>
                  <a:off x="3438" y="598"/>
                  <a:ext cx="1428" cy="1193"/>
                </a:xfrm>
                <a:custGeom>
                  <a:avLst/>
                  <a:gdLst>
                    <a:gd name="T0" fmla="*/ 10392 w 11026"/>
                    <a:gd name="T1" fmla="*/ 5064 h 9214"/>
                    <a:gd name="T2" fmla="*/ 8083 w 11026"/>
                    <a:gd name="T3" fmla="*/ 1900 h 9214"/>
                    <a:gd name="T4" fmla="*/ 4165 w 11026"/>
                    <a:gd name="T5" fmla="*/ 356 h 9214"/>
                    <a:gd name="T6" fmla="*/ 49 w 11026"/>
                    <a:gd name="T7" fmla="*/ 873 h 9214"/>
                    <a:gd name="T8" fmla="*/ 110 w 11026"/>
                    <a:gd name="T9" fmla="*/ 978 h 9214"/>
                    <a:gd name="T10" fmla="*/ 4117 w 11026"/>
                    <a:gd name="T11" fmla="*/ 707 h 9214"/>
                    <a:gd name="T12" fmla="*/ 5135 w 11026"/>
                    <a:gd name="T13" fmla="*/ 899 h 9214"/>
                    <a:gd name="T14" fmla="*/ 5026 w 11026"/>
                    <a:gd name="T15" fmla="*/ 943 h 9214"/>
                    <a:gd name="T16" fmla="*/ 4708 w 11026"/>
                    <a:gd name="T17" fmla="*/ 1704 h 9214"/>
                    <a:gd name="T18" fmla="*/ 5461 w 11026"/>
                    <a:gd name="T19" fmla="*/ 2257 h 9214"/>
                    <a:gd name="T20" fmla="*/ 6886 w 11026"/>
                    <a:gd name="T21" fmla="*/ 1710 h 9214"/>
                    <a:gd name="T22" fmla="*/ 6734 w 11026"/>
                    <a:gd name="T23" fmla="*/ 1445 h 9214"/>
                    <a:gd name="T24" fmla="*/ 7723 w 11026"/>
                    <a:gd name="T25" fmla="*/ 2012 h 9214"/>
                    <a:gd name="T26" fmla="*/ 10017 w 11026"/>
                    <a:gd name="T27" fmla="*/ 5030 h 9214"/>
                    <a:gd name="T28" fmla="*/ 10206 w 11026"/>
                    <a:gd name="T29" fmla="*/ 9008 h 9214"/>
                    <a:gd name="T30" fmla="*/ 10370 w 11026"/>
                    <a:gd name="T31" fmla="*/ 9104 h 9214"/>
                    <a:gd name="T32" fmla="*/ 10392 w 11026"/>
                    <a:gd name="T33" fmla="*/ 5064 h 9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26" h="9214">
                      <a:moveTo>
                        <a:pt x="10392" y="5064"/>
                      </a:moveTo>
                      <a:cubicBezTo>
                        <a:pt x="9964" y="3800"/>
                        <a:pt x="9156" y="2709"/>
                        <a:pt x="8083" y="1900"/>
                      </a:cubicBezTo>
                      <a:cubicBezTo>
                        <a:pt x="6932" y="1033"/>
                        <a:pt x="5579" y="538"/>
                        <a:pt x="4165" y="356"/>
                      </a:cubicBezTo>
                      <a:cubicBezTo>
                        <a:pt x="2883" y="192"/>
                        <a:pt x="1129" y="0"/>
                        <a:pt x="49" y="873"/>
                      </a:cubicBezTo>
                      <a:cubicBezTo>
                        <a:pt x="0" y="913"/>
                        <a:pt x="53" y="996"/>
                        <a:pt x="110" y="978"/>
                      </a:cubicBezTo>
                      <a:cubicBezTo>
                        <a:pt x="1445" y="550"/>
                        <a:pt x="2733" y="508"/>
                        <a:pt x="4117" y="707"/>
                      </a:cubicBezTo>
                      <a:cubicBezTo>
                        <a:pt x="4458" y="756"/>
                        <a:pt x="4799" y="819"/>
                        <a:pt x="5135" y="899"/>
                      </a:cubicBezTo>
                      <a:cubicBezTo>
                        <a:pt x="5098" y="911"/>
                        <a:pt x="5062" y="925"/>
                        <a:pt x="5026" y="943"/>
                      </a:cubicBezTo>
                      <a:cubicBezTo>
                        <a:pt x="4744" y="1081"/>
                        <a:pt x="4583" y="1404"/>
                        <a:pt x="4708" y="1704"/>
                      </a:cubicBezTo>
                      <a:cubicBezTo>
                        <a:pt x="4835" y="2006"/>
                        <a:pt x="5176" y="2145"/>
                        <a:pt x="5461" y="2257"/>
                      </a:cubicBezTo>
                      <a:cubicBezTo>
                        <a:pt x="5934" y="2443"/>
                        <a:pt x="7230" y="2628"/>
                        <a:pt x="6886" y="1710"/>
                      </a:cubicBezTo>
                      <a:cubicBezTo>
                        <a:pt x="6851" y="1618"/>
                        <a:pt x="6799" y="1528"/>
                        <a:pt x="6734" y="1445"/>
                      </a:cubicBezTo>
                      <a:cubicBezTo>
                        <a:pt x="7078" y="1605"/>
                        <a:pt x="7410" y="1792"/>
                        <a:pt x="7723" y="2012"/>
                      </a:cubicBezTo>
                      <a:cubicBezTo>
                        <a:pt x="8774" y="2750"/>
                        <a:pt x="9557" y="3838"/>
                        <a:pt x="10017" y="5030"/>
                      </a:cubicBezTo>
                      <a:cubicBezTo>
                        <a:pt x="10478" y="6227"/>
                        <a:pt x="10745" y="7795"/>
                        <a:pt x="10206" y="9008"/>
                      </a:cubicBezTo>
                      <a:cubicBezTo>
                        <a:pt x="10158" y="9117"/>
                        <a:pt x="10313" y="9214"/>
                        <a:pt x="10370" y="9104"/>
                      </a:cubicBezTo>
                      <a:cubicBezTo>
                        <a:pt x="11026" y="7827"/>
                        <a:pt x="10840" y="6387"/>
                        <a:pt x="10392" y="5064"/>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7" name="Freeform 172">
                  <a:extLst>
                    <a:ext uri="{FF2B5EF4-FFF2-40B4-BE49-F238E27FC236}">
                      <a16:creationId xmlns:a16="http://schemas.microsoft.com/office/drawing/2014/main" id="{540256C2-42F4-ABF6-2C52-016687667FB4}"/>
                    </a:ext>
                  </a:extLst>
                </p:cNvPr>
                <p:cNvSpPr>
                  <a:spLocks/>
                </p:cNvSpPr>
                <p:nvPr/>
              </p:nvSpPr>
              <p:spPr bwMode="auto">
                <a:xfrm>
                  <a:off x="3960" y="751"/>
                  <a:ext cx="64" cy="57"/>
                </a:xfrm>
                <a:custGeom>
                  <a:avLst/>
                  <a:gdLst>
                    <a:gd name="T0" fmla="*/ 324 w 495"/>
                    <a:gd name="T1" fmla="*/ 16 h 443"/>
                    <a:gd name="T2" fmla="*/ 133 w 495"/>
                    <a:gd name="T3" fmla="*/ 38 h 443"/>
                    <a:gd name="T4" fmla="*/ 27 w 495"/>
                    <a:gd name="T5" fmla="*/ 284 h 443"/>
                    <a:gd name="T6" fmla="*/ 231 w 495"/>
                    <a:gd name="T7" fmla="*/ 442 h 443"/>
                    <a:gd name="T8" fmla="*/ 345 w 495"/>
                    <a:gd name="T9" fmla="*/ 411 h 443"/>
                    <a:gd name="T10" fmla="*/ 349 w 495"/>
                    <a:gd name="T11" fmla="*/ 410 h 443"/>
                    <a:gd name="T12" fmla="*/ 349 w 495"/>
                    <a:gd name="T13" fmla="*/ 410 h 443"/>
                    <a:gd name="T14" fmla="*/ 350 w 495"/>
                    <a:gd name="T15" fmla="*/ 410 h 443"/>
                    <a:gd name="T16" fmla="*/ 350 w 495"/>
                    <a:gd name="T17" fmla="*/ 410 h 443"/>
                    <a:gd name="T18" fmla="*/ 350 w 495"/>
                    <a:gd name="T19" fmla="*/ 410 h 443"/>
                    <a:gd name="T20" fmla="*/ 356 w 495"/>
                    <a:gd name="T21" fmla="*/ 408 h 443"/>
                    <a:gd name="T22" fmla="*/ 463 w 495"/>
                    <a:gd name="T23" fmla="*/ 326 h 443"/>
                    <a:gd name="T24" fmla="*/ 490 w 495"/>
                    <a:gd name="T25" fmla="*/ 224 h 443"/>
                    <a:gd name="T26" fmla="*/ 324 w 495"/>
                    <a:gd name="T27" fmla="*/ 1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5" h="443">
                      <a:moveTo>
                        <a:pt x="324" y="16"/>
                      </a:moveTo>
                      <a:cubicBezTo>
                        <a:pt x="261" y="0"/>
                        <a:pt x="189" y="5"/>
                        <a:pt x="133" y="38"/>
                      </a:cubicBezTo>
                      <a:cubicBezTo>
                        <a:pt x="50" y="87"/>
                        <a:pt x="0" y="189"/>
                        <a:pt x="27" y="284"/>
                      </a:cubicBezTo>
                      <a:cubicBezTo>
                        <a:pt x="53" y="375"/>
                        <a:pt x="137" y="439"/>
                        <a:pt x="231" y="442"/>
                      </a:cubicBezTo>
                      <a:cubicBezTo>
                        <a:pt x="270" y="443"/>
                        <a:pt x="311" y="432"/>
                        <a:pt x="345" y="411"/>
                      </a:cubicBezTo>
                      <a:lnTo>
                        <a:pt x="349" y="410"/>
                      </a:lnTo>
                      <a:lnTo>
                        <a:pt x="349" y="410"/>
                      </a:lnTo>
                      <a:lnTo>
                        <a:pt x="350" y="410"/>
                      </a:lnTo>
                      <a:lnTo>
                        <a:pt x="350" y="410"/>
                      </a:lnTo>
                      <a:lnTo>
                        <a:pt x="350" y="410"/>
                      </a:lnTo>
                      <a:cubicBezTo>
                        <a:pt x="352" y="409"/>
                        <a:pt x="354" y="409"/>
                        <a:pt x="356" y="408"/>
                      </a:cubicBezTo>
                      <a:cubicBezTo>
                        <a:pt x="401" y="396"/>
                        <a:pt x="439" y="366"/>
                        <a:pt x="463" y="326"/>
                      </a:cubicBezTo>
                      <a:cubicBezTo>
                        <a:pt x="482" y="295"/>
                        <a:pt x="489" y="259"/>
                        <a:pt x="490" y="224"/>
                      </a:cubicBezTo>
                      <a:cubicBezTo>
                        <a:pt x="495" y="124"/>
                        <a:pt x="418" y="39"/>
                        <a:pt x="324" y="16"/>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8" name="Freeform 173">
                  <a:extLst>
                    <a:ext uri="{FF2B5EF4-FFF2-40B4-BE49-F238E27FC236}">
                      <a16:creationId xmlns:a16="http://schemas.microsoft.com/office/drawing/2014/main" id="{22EC60F2-B522-B872-81D1-8602B9B5FE12}"/>
                    </a:ext>
                  </a:extLst>
                </p:cNvPr>
                <p:cNvSpPr>
                  <a:spLocks/>
                </p:cNvSpPr>
                <p:nvPr/>
              </p:nvSpPr>
              <p:spPr bwMode="auto">
                <a:xfrm>
                  <a:off x="4005" y="804"/>
                  <a:ext cx="1" cy="0"/>
                </a:xfrm>
                <a:custGeom>
                  <a:avLst/>
                  <a:gdLst>
                    <a:gd name="T0" fmla="*/ 7 w 7"/>
                    <a:gd name="T1" fmla="*/ 0 h 2"/>
                    <a:gd name="T2" fmla="*/ 4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lnTo>
                        <a:pt x="4" y="1"/>
                      </a:lnTo>
                      <a:lnTo>
                        <a:pt x="0" y="2"/>
                      </a:lnTo>
                      <a:cubicBezTo>
                        <a:pt x="2" y="1"/>
                        <a:pt x="4" y="1"/>
                        <a:pt x="7" y="0"/>
                      </a:cubicBezTo>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19" name="Rectangle 174">
                  <a:extLst>
                    <a:ext uri="{FF2B5EF4-FFF2-40B4-BE49-F238E27FC236}">
                      <a16:creationId xmlns:a16="http://schemas.microsoft.com/office/drawing/2014/main" id="{894F6F02-AE86-D9EF-9BAA-B72A22CFB6A9}"/>
                    </a:ext>
                  </a:extLst>
                </p:cNvPr>
                <p:cNvSpPr>
                  <a:spLocks noChangeArrowheads="1"/>
                </p:cNvSpPr>
                <p:nvPr/>
              </p:nvSpPr>
              <p:spPr bwMode="auto">
                <a:xfrm>
                  <a:off x="4006" y="804"/>
                  <a:ext cx="1" cy="1"/>
                </a:xfrm>
                <a:prstGeom prst="rect">
                  <a:avLst/>
                </a:prstGeom>
                <a:solidFill>
                  <a:srgbClr val="DBA3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0" name="Freeform 175">
                  <a:extLst>
                    <a:ext uri="{FF2B5EF4-FFF2-40B4-BE49-F238E27FC236}">
                      <a16:creationId xmlns:a16="http://schemas.microsoft.com/office/drawing/2014/main" id="{AB32BDEE-F802-2F60-E893-793F130A24B7}"/>
                    </a:ext>
                  </a:extLst>
                </p:cNvPr>
                <p:cNvSpPr>
                  <a:spLocks/>
                </p:cNvSpPr>
                <p:nvPr/>
              </p:nvSpPr>
              <p:spPr bwMode="auto">
                <a:xfrm>
                  <a:off x="3001" y="994"/>
                  <a:ext cx="57" cy="57"/>
                </a:xfrm>
                <a:custGeom>
                  <a:avLst/>
                  <a:gdLst>
                    <a:gd name="T0" fmla="*/ 419 w 439"/>
                    <a:gd name="T1" fmla="*/ 134 h 439"/>
                    <a:gd name="T2" fmla="*/ 374 w 439"/>
                    <a:gd name="T3" fmla="*/ 64 h 439"/>
                    <a:gd name="T4" fmla="*/ 330 w 439"/>
                    <a:gd name="T5" fmla="*/ 31 h 439"/>
                    <a:gd name="T6" fmla="*/ 249 w 439"/>
                    <a:gd name="T7" fmla="*/ 5 h 439"/>
                    <a:gd name="T8" fmla="*/ 192 w 439"/>
                    <a:gd name="T9" fmla="*/ 5 h 439"/>
                    <a:gd name="T10" fmla="*/ 111 w 439"/>
                    <a:gd name="T11" fmla="*/ 31 h 439"/>
                    <a:gd name="T12" fmla="*/ 67 w 439"/>
                    <a:gd name="T13" fmla="*/ 64 h 439"/>
                    <a:gd name="T14" fmla="*/ 11 w 439"/>
                    <a:gd name="T15" fmla="*/ 160 h 439"/>
                    <a:gd name="T16" fmla="*/ 11 w 439"/>
                    <a:gd name="T17" fmla="*/ 162 h 439"/>
                    <a:gd name="T18" fmla="*/ 11 w 439"/>
                    <a:gd name="T19" fmla="*/ 278 h 439"/>
                    <a:gd name="T20" fmla="*/ 33 w 439"/>
                    <a:gd name="T21" fmla="*/ 329 h 439"/>
                    <a:gd name="T22" fmla="*/ 111 w 439"/>
                    <a:gd name="T23" fmla="*/ 407 h 439"/>
                    <a:gd name="T24" fmla="*/ 191 w 439"/>
                    <a:gd name="T25" fmla="*/ 433 h 439"/>
                    <a:gd name="T26" fmla="*/ 278 w 439"/>
                    <a:gd name="T27" fmla="*/ 429 h 439"/>
                    <a:gd name="T28" fmla="*/ 352 w 439"/>
                    <a:gd name="T29" fmla="*/ 390 h 439"/>
                    <a:gd name="T30" fmla="*/ 408 w 439"/>
                    <a:gd name="T31" fmla="*/ 329 h 439"/>
                    <a:gd name="T32" fmla="*/ 437 w 439"/>
                    <a:gd name="T33" fmla="*/ 220 h 439"/>
                    <a:gd name="T34" fmla="*/ 437 w 439"/>
                    <a:gd name="T35" fmla="*/ 218 h 439"/>
                    <a:gd name="T36" fmla="*/ 419 w 439"/>
                    <a:gd name="T37" fmla="*/ 134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9" h="439">
                      <a:moveTo>
                        <a:pt x="419" y="134"/>
                      </a:moveTo>
                      <a:cubicBezTo>
                        <a:pt x="410" y="107"/>
                        <a:pt x="395" y="84"/>
                        <a:pt x="374" y="64"/>
                      </a:cubicBezTo>
                      <a:lnTo>
                        <a:pt x="330" y="31"/>
                      </a:lnTo>
                      <a:cubicBezTo>
                        <a:pt x="305" y="15"/>
                        <a:pt x="278" y="6"/>
                        <a:pt x="249" y="5"/>
                      </a:cubicBezTo>
                      <a:cubicBezTo>
                        <a:pt x="230" y="0"/>
                        <a:pt x="211" y="0"/>
                        <a:pt x="192" y="5"/>
                      </a:cubicBezTo>
                      <a:cubicBezTo>
                        <a:pt x="163" y="6"/>
                        <a:pt x="136" y="15"/>
                        <a:pt x="111" y="31"/>
                      </a:cubicBezTo>
                      <a:lnTo>
                        <a:pt x="67" y="64"/>
                      </a:lnTo>
                      <a:cubicBezTo>
                        <a:pt x="40" y="92"/>
                        <a:pt x="21" y="124"/>
                        <a:pt x="11" y="160"/>
                      </a:cubicBezTo>
                      <a:lnTo>
                        <a:pt x="11" y="162"/>
                      </a:lnTo>
                      <a:cubicBezTo>
                        <a:pt x="0" y="201"/>
                        <a:pt x="0" y="239"/>
                        <a:pt x="11" y="278"/>
                      </a:cubicBezTo>
                      <a:cubicBezTo>
                        <a:pt x="18" y="295"/>
                        <a:pt x="25" y="312"/>
                        <a:pt x="33" y="329"/>
                      </a:cubicBezTo>
                      <a:cubicBezTo>
                        <a:pt x="52" y="362"/>
                        <a:pt x="78" y="388"/>
                        <a:pt x="111" y="407"/>
                      </a:cubicBezTo>
                      <a:cubicBezTo>
                        <a:pt x="135" y="423"/>
                        <a:pt x="162" y="432"/>
                        <a:pt x="191" y="433"/>
                      </a:cubicBezTo>
                      <a:cubicBezTo>
                        <a:pt x="220" y="439"/>
                        <a:pt x="249" y="438"/>
                        <a:pt x="278" y="429"/>
                      </a:cubicBezTo>
                      <a:cubicBezTo>
                        <a:pt x="306" y="422"/>
                        <a:pt x="331" y="409"/>
                        <a:pt x="352" y="390"/>
                      </a:cubicBezTo>
                      <a:cubicBezTo>
                        <a:pt x="375" y="375"/>
                        <a:pt x="394" y="355"/>
                        <a:pt x="408" y="329"/>
                      </a:cubicBezTo>
                      <a:cubicBezTo>
                        <a:pt x="427" y="296"/>
                        <a:pt x="437" y="259"/>
                        <a:pt x="437" y="220"/>
                      </a:cubicBezTo>
                      <a:lnTo>
                        <a:pt x="437" y="218"/>
                      </a:lnTo>
                      <a:cubicBezTo>
                        <a:pt x="439" y="188"/>
                        <a:pt x="432" y="160"/>
                        <a:pt x="419" y="134"/>
                      </a:cubicBezTo>
                      <a:close/>
                    </a:path>
                  </a:pathLst>
                </a:custGeom>
                <a:solidFill>
                  <a:srgbClr val="DBA3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1" name="Freeform 176">
                  <a:extLst>
                    <a:ext uri="{FF2B5EF4-FFF2-40B4-BE49-F238E27FC236}">
                      <a16:creationId xmlns:a16="http://schemas.microsoft.com/office/drawing/2014/main" id="{F528F454-9212-9B78-DD4C-4FC571BC2BA0}"/>
                    </a:ext>
                  </a:extLst>
                </p:cNvPr>
                <p:cNvSpPr>
                  <a:spLocks/>
                </p:cNvSpPr>
                <p:nvPr/>
              </p:nvSpPr>
              <p:spPr bwMode="auto">
                <a:xfrm>
                  <a:off x="3352" y="2555"/>
                  <a:ext cx="1634" cy="1055"/>
                </a:xfrm>
                <a:custGeom>
                  <a:avLst/>
                  <a:gdLst>
                    <a:gd name="T0" fmla="*/ 12377 w 12617"/>
                    <a:gd name="T1" fmla="*/ 651 h 8142"/>
                    <a:gd name="T2" fmla="*/ 9379 w 12617"/>
                    <a:gd name="T3" fmla="*/ 342 h 8142"/>
                    <a:gd name="T4" fmla="*/ 6802 w 12617"/>
                    <a:gd name="T5" fmla="*/ 262 h 8142"/>
                    <a:gd name="T6" fmla="*/ 6006 w 12617"/>
                    <a:gd name="T7" fmla="*/ 373 h 8142"/>
                    <a:gd name="T8" fmla="*/ 5542 w 12617"/>
                    <a:gd name="T9" fmla="*/ 1015 h 8142"/>
                    <a:gd name="T10" fmla="*/ 5255 w 12617"/>
                    <a:gd name="T11" fmla="*/ 1437 h 8142"/>
                    <a:gd name="T12" fmla="*/ 4564 w 12617"/>
                    <a:gd name="T13" fmla="*/ 1237 h 8142"/>
                    <a:gd name="T14" fmla="*/ 4051 w 12617"/>
                    <a:gd name="T15" fmla="*/ 830 h 8142"/>
                    <a:gd name="T16" fmla="*/ 3798 w 12617"/>
                    <a:gd name="T17" fmla="*/ 629 h 8142"/>
                    <a:gd name="T18" fmla="*/ 2923 w 12617"/>
                    <a:gd name="T19" fmla="*/ 787 h 8142"/>
                    <a:gd name="T20" fmla="*/ 2133 w 12617"/>
                    <a:gd name="T21" fmla="*/ 1418 h 8142"/>
                    <a:gd name="T22" fmla="*/ 1405 w 12617"/>
                    <a:gd name="T23" fmla="*/ 2523 h 8142"/>
                    <a:gd name="T24" fmla="*/ 69 w 12617"/>
                    <a:gd name="T25" fmla="*/ 5142 h 8142"/>
                    <a:gd name="T26" fmla="*/ 184 w 12617"/>
                    <a:gd name="T27" fmla="*/ 5424 h 8142"/>
                    <a:gd name="T28" fmla="*/ 1641 w 12617"/>
                    <a:gd name="T29" fmla="*/ 6521 h 8142"/>
                    <a:gd name="T30" fmla="*/ 1696 w 12617"/>
                    <a:gd name="T31" fmla="*/ 6560 h 8142"/>
                    <a:gd name="T32" fmla="*/ 1317 w 12617"/>
                    <a:gd name="T33" fmla="*/ 7433 h 8142"/>
                    <a:gd name="T34" fmla="*/ 1408 w 12617"/>
                    <a:gd name="T35" fmla="*/ 7654 h 8142"/>
                    <a:gd name="T36" fmla="*/ 8740 w 12617"/>
                    <a:gd name="T37" fmla="*/ 7729 h 8142"/>
                    <a:gd name="T38" fmla="*/ 8905 w 12617"/>
                    <a:gd name="T39" fmla="*/ 7512 h 8142"/>
                    <a:gd name="T40" fmla="*/ 8415 w 12617"/>
                    <a:gd name="T41" fmla="*/ 5149 h 8142"/>
                    <a:gd name="T42" fmla="*/ 7956 w 12617"/>
                    <a:gd name="T43" fmla="*/ 4153 h 8142"/>
                    <a:gd name="T44" fmla="*/ 7810 w 12617"/>
                    <a:gd name="T45" fmla="*/ 3358 h 8142"/>
                    <a:gd name="T46" fmla="*/ 7852 w 12617"/>
                    <a:gd name="T47" fmla="*/ 2830 h 8142"/>
                    <a:gd name="T48" fmla="*/ 12186 w 12617"/>
                    <a:gd name="T49" fmla="*/ 2701 h 8142"/>
                    <a:gd name="T50" fmla="*/ 12375 w 12617"/>
                    <a:gd name="T51" fmla="*/ 2599 h 8142"/>
                    <a:gd name="T52" fmla="*/ 12457 w 12617"/>
                    <a:gd name="T53" fmla="*/ 2432 h 8142"/>
                    <a:gd name="T54" fmla="*/ 12579 w 12617"/>
                    <a:gd name="T55" fmla="*/ 917 h 8142"/>
                    <a:gd name="T56" fmla="*/ 12377 w 12617"/>
                    <a:gd name="T57" fmla="*/ 651 h 8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617" h="8142">
                      <a:moveTo>
                        <a:pt x="12377" y="651"/>
                      </a:moveTo>
                      <a:cubicBezTo>
                        <a:pt x="11353" y="634"/>
                        <a:pt x="10389" y="512"/>
                        <a:pt x="9379" y="342"/>
                      </a:cubicBezTo>
                      <a:cubicBezTo>
                        <a:pt x="8567" y="205"/>
                        <a:pt x="7610" y="0"/>
                        <a:pt x="6802" y="262"/>
                      </a:cubicBezTo>
                      <a:cubicBezTo>
                        <a:pt x="6531" y="235"/>
                        <a:pt x="6247" y="231"/>
                        <a:pt x="6006" y="373"/>
                      </a:cubicBezTo>
                      <a:cubicBezTo>
                        <a:pt x="5760" y="519"/>
                        <a:pt x="5660" y="767"/>
                        <a:pt x="5542" y="1015"/>
                      </a:cubicBezTo>
                      <a:cubicBezTo>
                        <a:pt x="5474" y="1157"/>
                        <a:pt x="5394" y="1350"/>
                        <a:pt x="5255" y="1437"/>
                      </a:cubicBezTo>
                      <a:cubicBezTo>
                        <a:pt x="5046" y="1569"/>
                        <a:pt x="4747" y="1348"/>
                        <a:pt x="4564" y="1237"/>
                      </a:cubicBezTo>
                      <a:cubicBezTo>
                        <a:pt x="4375" y="1122"/>
                        <a:pt x="4206" y="987"/>
                        <a:pt x="4051" y="830"/>
                      </a:cubicBezTo>
                      <a:cubicBezTo>
                        <a:pt x="3972" y="751"/>
                        <a:pt x="3907" y="666"/>
                        <a:pt x="3798" y="629"/>
                      </a:cubicBezTo>
                      <a:cubicBezTo>
                        <a:pt x="3531" y="538"/>
                        <a:pt x="3164" y="675"/>
                        <a:pt x="2923" y="787"/>
                      </a:cubicBezTo>
                      <a:cubicBezTo>
                        <a:pt x="2585" y="815"/>
                        <a:pt x="2333" y="1175"/>
                        <a:pt x="2133" y="1418"/>
                      </a:cubicBezTo>
                      <a:cubicBezTo>
                        <a:pt x="1851" y="1759"/>
                        <a:pt x="1618" y="2136"/>
                        <a:pt x="1405" y="2523"/>
                      </a:cubicBezTo>
                      <a:cubicBezTo>
                        <a:pt x="933" y="3383"/>
                        <a:pt x="576" y="4300"/>
                        <a:pt x="69" y="5142"/>
                      </a:cubicBezTo>
                      <a:cubicBezTo>
                        <a:pt x="0" y="5256"/>
                        <a:pt x="71" y="5381"/>
                        <a:pt x="184" y="5424"/>
                      </a:cubicBezTo>
                      <a:cubicBezTo>
                        <a:pt x="804" y="5658"/>
                        <a:pt x="1189" y="6061"/>
                        <a:pt x="1641" y="6521"/>
                      </a:cubicBezTo>
                      <a:cubicBezTo>
                        <a:pt x="1658" y="6539"/>
                        <a:pt x="1677" y="6551"/>
                        <a:pt x="1696" y="6560"/>
                      </a:cubicBezTo>
                      <a:cubicBezTo>
                        <a:pt x="1559" y="6845"/>
                        <a:pt x="1443" y="7142"/>
                        <a:pt x="1317" y="7433"/>
                      </a:cubicBezTo>
                      <a:cubicBezTo>
                        <a:pt x="1282" y="7515"/>
                        <a:pt x="1302" y="7633"/>
                        <a:pt x="1408" y="7654"/>
                      </a:cubicBezTo>
                      <a:cubicBezTo>
                        <a:pt x="3779" y="8142"/>
                        <a:pt x="6355" y="8104"/>
                        <a:pt x="8740" y="7729"/>
                      </a:cubicBezTo>
                      <a:cubicBezTo>
                        <a:pt x="8832" y="7715"/>
                        <a:pt x="8910" y="7602"/>
                        <a:pt x="8905" y="7512"/>
                      </a:cubicBezTo>
                      <a:cubicBezTo>
                        <a:pt x="8859" y="6698"/>
                        <a:pt x="8711" y="5911"/>
                        <a:pt x="8415" y="5149"/>
                      </a:cubicBezTo>
                      <a:cubicBezTo>
                        <a:pt x="8282" y="4806"/>
                        <a:pt x="8119" y="4481"/>
                        <a:pt x="7956" y="4153"/>
                      </a:cubicBezTo>
                      <a:cubicBezTo>
                        <a:pt x="7816" y="3872"/>
                        <a:pt x="7784" y="3666"/>
                        <a:pt x="7810" y="3358"/>
                      </a:cubicBezTo>
                      <a:cubicBezTo>
                        <a:pt x="7825" y="3182"/>
                        <a:pt x="7838" y="3006"/>
                        <a:pt x="7852" y="2830"/>
                      </a:cubicBezTo>
                      <a:cubicBezTo>
                        <a:pt x="9292" y="2692"/>
                        <a:pt x="10739" y="2650"/>
                        <a:pt x="12186" y="2701"/>
                      </a:cubicBezTo>
                      <a:cubicBezTo>
                        <a:pt x="12278" y="2704"/>
                        <a:pt x="12341" y="2660"/>
                        <a:pt x="12375" y="2599"/>
                      </a:cubicBezTo>
                      <a:cubicBezTo>
                        <a:pt x="12429" y="2571"/>
                        <a:pt x="12466" y="2516"/>
                        <a:pt x="12457" y="2432"/>
                      </a:cubicBezTo>
                      <a:cubicBezTo>
                        <a:pt x="12400" y="1914"/>
                        <a:pt x="12437" y="1419"/>
                        <a:pt x="12579" y="917"/>
                      </a:cubicBezTo>
                      <a:cubicBezTo>
                        <a:pt x="12617" y="784"/>
                        <a:pt x="12512" y="654"/>
                        <a:pt x="12377" y="651"/>
                      </a:cubicBezTo>
                    </a:path>
                  </a:pathLst>
                </a:custGeom>
                <a:solidFill>
                  <a:srgbClr val="BD9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2" name="Freeform 177">
                  <a:extLst>
                    <a:ext uri="{FF2B5EF4-FFF2-40B4-BE49-F238E27FC236}">
                      <a16:creationId xmlns:a16="http://schemas.microsoft.com/office/drawing/2014/main" id="{EE947EA9-C478-0D6E-E117-784998B3DDAB}"/>
                    </a:ext>
                  </a:extLst>
                </p:cNvPr>
                <p:cNvSpPr>
                  <a:spLocks noEditPoints="1"/>
                </p:cNvSpPr>
                <p:nvPr/>
              </p:nvSpPr>
              <p:spPr bwMode="auto">
                <a:xfrm>
                  <a:off x="3353" y="2848"/>
                  <a:ext cx="638" cy="725"/>
                </a:xfrm>
                <a:custGeom>
                  <a:avLst/>
                  <a:gdLst>
                    <a:gd name="T0" fmla="*/ 3202 w 4928"/>
                    <a:gd name="T1" fmla="*/ 1839 h 5594"/>
                    <a:gd name="T2" fmla="*/ 3252 w 4928"/>
                    <a:gd name="T3" fmla="*/ 1830 h 5594"/>
                    <a:gd name="T4" fmla="*/ 3577 w 4928"/>
                    <a:gd name="T5" fmla="*/ 1921 h 5594"/>
                    <a:gd name="T6" fmla="*/ 3202 w 4928"/>
                    <a:gd name="T7" fmla="*/ 1839 h 5594"/>
                    <a:gd name="T8" fmla="*/ 2873 w 4928"/>
                    <a:gd name="T9" fmla="*/ 1729 h 5594"/>
                    <a:gd name="T10" fmla="*/ 3023 w 4928"/>
                    <a:gd name="T11" fmla="*/ 1807 h 5594"/>
                    <a:gd name="T12" fmla="*/ 3030 w 4928"/>
                    <a:gd name="T13" fmla="*/ 1809 h 5594"/>
                    <a:gd name="T14" fmla="*/ 2874 w 4928"/>
                    <a:gd name="T15" fmla="*/ 1956 h 5594"/>
                    <a:gd name="T16" fmla="*/ 2833 w 4928"/>
                    <a:gd name="T17" fmla="*/ 2076 h 5594"/>
                    <a:gd name="T18" fmla="*/ 2873 w 4928"/>
                    <a:gd name="T19" fmla="*/ 1729 h 5594"/>
                    <a:gd name="T20" fmla="*/ 4865 w 4928"/>
                    <a:gd name="T21" fmla="*/ 1650 h 5594"/>
                    <a:gd name="T22" fmla="*/ 3446 w 4928"/>
                    <a:gd name="T23" fmla="*/ 1431 h 5594"/>
                    <a:gd name="T24" fmla="*/ 2539 w 4928"/>
                    <a:gd name="T25" fmla="*/ 70 h 5594"/>
                    <a:gd name="T26" fmla="*/ 2350 w 4928"/>
                    <a:gd name="T27" fmla="*/ 121 h 5594"/>
                    <a:gd name="T28" fmla="*/ 2370 w 4928"/>
                    <a:gd name="T29" fmla="*/ 261 h 5594"/>
                    <a:gd name="T30" fmla="*/ 2243 w 4928"/>
                    <a:gd name="T31" fmla="*/ 374 h 5594"/>
                    <a:gd name="T32" fmla="*/ 2359 w 4928"/>
                    <a:gd name="T33" fmla="*/ 1689 h 5594"/>
                    <a:gd name="T34" fmla="*/ 1817 w 4928"/>
                    <a:gd name="T35" fmla="*/ 2663 h 5594"/>
                    <a:gd name="T36" fmla="*/ 996 w 4928"/>
                    <a:gd name="T37" fmla="*/ 3327 h 5594"/>
                    <a:gd name="T38" fmla="*/ 124 w 4928"/>
                    <a:gd name="T39" fmla="*/ 2922 h 5594"/>
                    <a:gd name="T40" fmla="*/ 46 w 4928"/>
                    <a:gd name="T41" fmla="*/ 3057 h 5594"/>
                    <a:gd name="T42" fmla="*/ 1117 w 4928"/>
                    <a:gd name="T43" fmla="*/ 3813 h 5594"/>
                    <a:gd name="T44" fmla="*/ 1216 w 4928"/>
                    <a:gd name="T45" fmla="*/ 3829 h 5594"/>
                    <a:gd name="T46" fmla="*/ 1288 w 4928"/>
                    <a:gd name="T47" fmla="*/ 3901 h 5594"/>
                    <a:gd name="T48" fmla="*/ 1515 w 4928"/>
                    <a:gd name="T49" fmla="*/ 4099 h 5594"/>
                    <a:gd name="T50" fmla="*/ 1774 w 4928"/>
                    <a:gd name="T51" fmla="*/ 4065 h 5594"/>
                    <a:gd name="T52" fmla="*/ 2817 w 4928"/>
                    <a:gd name="T53" fmla="*/ 2125 h 5594"/>
                    <a:gd name="T54" fmla="*/ 2592 w 4928"/>
                    <a:gd name="T55" fmla="*/ 2710 h 5594"/>
                    <a:gd name="T56" fmla="*/ 2235 w 4928"/>
                    <a:gd name="T57" fmla="*/ 3462 h 5594"/>
                    <a:gd name="T58" fmla="*/ 2234 w 4928"/>
                    <a:gd name="T59" fmla="*/ 3479 h 5594"/>
                    <a:gd name="T60" fmla="*/ 1246 w 4928"/>
                    <a:gd name="T61" fmla="*/ 5285 h 5594"/>
                    <a:gd name="T62" fmla="*/ 1502 w 4928"/>
                    <a:gd name="T63" fmla="*/ 5434 h 5594"/>
                    <a:gd name="T64" fmla="*/ 2817 w 4928"/>
                    <a:gd name="T65" fmla="*/ 3232 h 5594"/>
                    <a:gd name="T66" fmla="*/ 3511 w 4928"/>
                    <a:gd name="T67" fmla="*/ 2527 h 5594"/>
                    <a:gd name="T68" fmla="*/ 4743 w 4928"/>
                    <a:gd name="T69" fmla="*/ 2178 h 5594"/>
                    <a:gd name="T70" fmla="*/ 4776 w 4928"/>
                    <a:gd name="T71" fmla="*/ 2057 h 5594"/>
                    <a:gd name="T72" fmla="*/ 4495 w 4928"/>
                    <a:gd name="T73" fmla="*/ 1926 h 5594"/>
                    <a:gd name="T74" fmla="*/ 4882 w 4928"/>
                    <a:gd name="T75" fmla="*/ 1777 h 5594"/>
                    <a:gd name="T76" fmla="*/ 4865 w 4928"/>
                    <a:gd name="T77" fmla="*/ 1650 h 5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28" h="5594">
                      <a:moveTo>
                        <a:pt x="3202" y="1839"/>
                      </a:moveTo>
                      <a:cubicBezTo>
                        <a:pt x="3221" y="1838"/>
                        <a:pt x="3238" y="1835"/>
                        <a:pt x="3252" y="1830"/>
                      </a:cubicBezTo>
                      <a:cubicBezTo>
                        <a:pt x="3351" y="1867"/>
                        <a:pt x="3461" y="1898"/>
                        <a:pt x="3577" y="1921"/>
                      </a:cubicBezTo>
                      <a:cubicBezTo>
                        <a:pt x="3450" y="1932"/>
                        <a:pt x="3334" y="1906"/>
                        <a:pt x="3202" y="1839"/>
                      </a:cubicBezTo>
                      <a:close/>
                      <a:moveTo>
                        <a:pt x="2873" y="1729"/>
                      </a:moveTo>
                      <a:cubicBezTo>
                        <a:pt x="2921" y="1760"/>
                        <a:pt x="2971" y="1788"/>
                        <a:pt x="3023" y="1807"/>
                      </a:cubicBezTo>
                      <a:cubicBezTo>
                        <a:pt x="3026" y="1808"/>
                        <a:pt x="3028" y="1808"/>
                        <a:pt x="3030" y="1809"/>
                      </a:cubicBezTo>
                      <a:cubicBezTo>
                        <a:pt x="2960" y="1826"/>
                        <a:pt x="2899" y="1878"/>
                        <a:pt x="2874" y="1956"/>
                      </a:cubicBezTo>
                      <a:cubicBezTo>
                        <a:pt x="2861" y="1996"/>
                        <a:pt x="2847" y="2036"/>
                        <a:pt x="2833" y="2076"/>
                      </a:cubicBezTo>
                      <a:cubicBezTo>
                        <a:pt x="2868" y="1968"/>
                        <a:pt x="2879" y="1852"/>
                        <a:pt x="2873" y="1729"/>
                      </a:cubicBezTo>
                      <a:close/>
                      <a:moveTo>
                        <a:pt x="4865" y="1650"/>
                      </a:moveTo>
                      <a:cubicBezTo>
                        <a:pt x="4397" y="1576"/>
                        <a:pt x="3901" y="1582"/>
                        <a:pt x="3446" y="1431"/>
                      </a:cubicBezTo>
                      <a:cubicBezTo>
                        <a:pt x="2949" y="1267"/>
                        <a:pt x="2829" y="463"/>
                        <a:pt x="2539" y="70"/>
                      </a:cubicBezTo>
                      <a:cubicBezTo>
                        <a:pt x="2488" y="0"/>
                        <a:pt x="2336" y="9"/>
                        <a:pt x="2350" y="121"/>
                      </a:cubicBezTo>
                      <a:cubicBezTo>
                        <a:pt x="2355" y="165"/>
                        <a:pt x="2362" y="213"/>
                        <a:pt x="2370" y="261"/>
                      </a:cubicBezTo>
                      <a:cubicBezTo>
                        <a:pt x="2303" y="238"/>
                        <a:pt x="2217" y="286"/>
                        <a:pt x="2243" y="374"/>
                      </a:cubicBezTo>
                      <a:cubicBezTo>
                        <a:pt x="2368" y="808"/>
                        <a:pt x="2487" y="1241"/>
                        <a:pt x="2359" y="1689"/>
                      </a:cubicBezTo>
                      <a:cubicBezTo>
                        <a:pt x="2255" y="2051"/>
                        <a:pt x="2030" y="2359"/>
                        <a:pt x="1817" y="2663"/>
                      </a:cubicBezTo>
                      <a:cubicBezTo>
                        <a:pt x="1605" y="2968"/>
                        <a:pt x="1418" y="3444"/>
                        <a:pt x="996" y="3327"/>
                      </a:cubicBezTo>
                      <a:cubicBezTo>
                        <a:pt x="688" y="3241"/>
                        <a:pt x="433" y="3014"/>
                        <a:pt x="124" y="2922"/>
                      </a:cubicBezTo>
                      <a:cubicBezTo>
                        <a:pt x="40" y="2897"/>
                        <a:pt x="0" y="2999"/>
                        <a:pt x="46" y="3057"/>
                      </a:cubicBezTo>
                      <a:cubicBezTo>
                        <a:pt x="279" y="3352"/>
                        <a:pt x="740" y="3749"/>
                        <a:pt x="1117" y="3813"/>
                      </a:cubicBezTo>
                      <a:cubicBezTo>
                        <a:pt x="1158" y="3820"/>
                        <a:pt x="1178" y="3831"/>
                        <a:pt x="1216" y="3829"/>
                      </a:cubicBezTo>
                      <a:cubicBezTo>
                        <a:pt x="1223" y="3855"/>
                        <a:pt x="1269" y="3878"/>
                        <a:pt x="1288" y="3901"/>
                      </a:cubicBezTo>
                      <a:cubicBezTo>
                        <a:pt x="1361" y="3988"/>
                        <a:pt x="1442" y="4012"/>
                        <a:pt x="1515" y="4099"/>
                      </a:cubicBezTo>
                      <a:cubicBezTo>
                        <a:pt x="1583" y="4180"/>
                        <a:pt x="1727" y="4153"/>
                        <a:pt x="1774" y="4065"/>
                      </a:cubicBezTo>
                      <a:cubicBezTo>
                        <a:pt x="2117" y="3441"/>
                        <a:pt x="2567" y="2793"/>
                        <a:pt x="2817" y="2125"/>
                      </a:cubicBezTo>
                      <a:cubicBezTo>
                        <a:pt x="2749" y="2322"/>
                        <a:pt x="2673" y="2517"/>
                        <a:pt x="2592" y="2710"/>
                      </a:cubicBezTo>
                      <a:cubicBezTo>
                        <a:pt x="2440" y="2946"/>
                        <a:pt x="2311" y="3197"/>
                        <a:pt x="2235" y="3462"/>
                      </a:cubicBezTo>
                      <a:cubicBezTo>
                        <a:pt x="2234" y="3468"/>
                        <a:pt x="2234" y="3474"/>
                        <a:pt x="2234" y="3479"/>
                      </a:cubicBezTo>
                      <a:cubicBezTo>
                        <a:pt x="1853" y="4052"/>
                        <a:pt x="1532" y="4671"/>
                        <a:pt x="1246" y="5285"/>
                      </a:cubicBezTo>
                      <a:cubicBezTo>
                        <a:pt x="1166" y="5457"/>
                        <a:pt x="1394" y="5594"/>
                        <a:pt x="1502" y="5434"/>
                      </a:cubicBezTo>
                      <a:cubicBezTo>
                        <a:pt x="1985" y="4722"/>
                        <a:pt x="2448" y="4001"/>
                        <a:pt x="2817" y="3232"/>
                      </a:cubicBezTo>
                      <a:cubicBezTo>
                        <a:pt x="3015" y="2967"/>
                        <a:pt x="3237" y="2714"/>
                        <a:pt x="3511" y="2527"/>
                      </a:cubicBezTo>
                      <a:cubicBezTo>
                        <a:pt x="3895" y="2265"/>
                        <a:pt x="4298" y="2233"/>
                        <a:pt x="4743" y="2178"/>
                      </a:cubicBezTo>
                      <a:cubicBezTo>
                        <a:pt x="4806" y="2170"/>
                        <a:pt x="4831" y="2096"/>
                        <a:pt x="4776" y="2057"/>
                      </a:cubicBezTo>
                      <a:cubicBezTo>
                        <a:pt x="4685" y="1995"/>
                        <a:pt x="4591" y="1952"/>
                        <a:pt x="4495" y="1926"/>
                      </a:cubicBezTo>
                      <a:cubicBezTo>
                        <a:pt x="4641" y="1895"/>
                        <a:pt x="4774" y="1846"/>
                        <a:pt x="4882" y="1777"/>
                      </a:cubicBezTo>
                      <a:cubicBezTo>
                        <a:pt x="4927" y="1748"/>
                        <a:pt x="4928" y="1660"/>
                        <a:pt x="4865" y="1650"/>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3" name="Freeform 178">
                  <a:extLst>
                    <a:ext uri="{FF2B5EF4-FFF2-40B4-BE49-F238E27FC236}">
                      <a16:creationId xmlns:a16="http://schemas.microsoft.com/office/drawing/2014/main" id="{758E13FC-EDC4-0CB0-631D-00B3C6426760}"/>
                    </a:ext>
                  </a:extLst>
                </p:cNvPr>
                <p:cNvSpPr>
                  <a:spLocks/>
                </p:cNvSpPr>
                <p:nvPr/>
              </p:nvSpPr>
              <p:spPr bwMode="auto">
                <a:xfrm>
                  <a:off x="3839" y="2645"/>
                  <a:ext cx="124" cy="94"/>
                </a:xfrm>
                <a:custGeom>
                  <a:avLst/>
                  <a:gdLst>
                    <a:gd name="T0" fmla="*/ 924 w 960"/>
                    <a:gd name="T1" fmla="*/ 457 h 727"/>
                    <a:gd name="T2" fmla="*/ 510 w 960"/>
                    <a:gd name="T3" fmla="*/ 353 h 727"/>
                    <a:gd name="T4" fmla="*/ 111 w 960"/>
                    <a:gd name="T5" fmla="*/ 42 h 727"/>
                    <a:gd name="T6" fmla="*/ 7 w 960"/>
                    <a:gd name="T7" fmla="*/ 70 h 727"/>
                    <a:gd name="T8" fmla="*/ 365 w 960"/>
                    <a:gd name="T9" fmla="*/ 586 h 727"/>
                    <a:gd name="T10" fmla="*/ 944 w 960"/>
                    <a:gd name="T11" fmla="*/ 532 h 727"/>
                    <a:gd name="T12" fmla="*/ 924 w 960"/>
                    <a:gd name="T13" fmla="*/ 457 h 727"/>
                  </a:gdLst>
                  <a:ahLst/>
                  <a:cxnLst>
                    <a:cxn ang="0">
                      <a:pos x="T0" y="T1"/>
                    </a:cxn>
                    <a:cxn ang="0">
                      <a:pos x="T2" y="T3"/>
                    </a:cxn>
                    <a:cxn ang="0">
                      <a:pos x="T4" y="T5"/>
                    </a:cxn>
                    <a:cxn ang="0">
                      <a:pos x="T6" y="T7"/>
                    </a:cxn>
                    <a:cxn ang="0">
                      <a:pos x="T8" y="T9"/>
                    </a:cxn>
                    <a:cxn ang="0">
                      <a:pos x="T10" y="T11"/>
                    </a:cxn>
                    <a:cxn ang="0">
                      <a:pos x="T12" y="T13"/>
                    </a:cxn>
                  </a:cxnLst>
                  <a:rect l="0" t="0" r="r" b="b"/>
                  <a:pathLst>
                    <a:path w="960" h="727">
                      <a:moveTo>
                        <a:pt x="924" y="457"/>
                      </a:moveTo>
                      <a:cubicBezTo>
                        <a:pt x="790" y="396"/>
                        <a:pt x="647" y="399"/>
                        <a:pt x="510" y="353"/>
                      </a:cubicBezTo>
                      <a:cubicBezTo>
                        <a:pt x="363" y="303"/>
                        <a:pt x="195" y="173"/>
                        <a:pt x="111" y="42"/>
                      </a:cubicBezTo>
                      <a:cubicBezTo>
                        <a:pt x="84" y="0"/>
                        <a:pt x="0" y="12"/>
                        <a:pt x="7" y="70"/>
                      </a:cubicBezTo>
                      <a:cubicBezTo>
                        <a:pt x="37" y="310"/>
                        <a:pt x="148" y="474"/>
                        <a:pt x="365" y="586"/>
                      </a:cubicBezTo>
                      <a:cubicBezTo>
                        <a:pt x="552" y="681"/>
                        <a:pt x="805" y="727"/>
                        <a:pt x="944" y="532"/>
                      </a:cubicBezTo>
                      <a:cubicBezTo>
                        <a:pt x="960" y="510"/>
                        <a:pt x="950" y="468"/>
                        <a:pt x="924" y="457"/>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4" name="Freeform 179">
                  <a:extLst>
                    <a:ext uri="{FF2B5EF4-FFF2-40B4-BE49-F238E27FC236}">
                      <a16:creationId xmlns:a16="http://schemas.microsoft.com/office/drawing/2014/main" id="{C11F0EE3-E6A1-448D-CB4F-72A9666A8100}"/>
                    </a:ext>
                  </a:extLst>
                </p:cNvPr>
                <p:cNvSpPr>
                  <a:spLocks/>
                </p:cNvSpPr>
                <p:nvPr/>
              </p:nvSpPr>
              <p:spPr bwMode="auto">
                <a:xfrm>
                  <a:off x="4060" y="2600"/>
                  <a:ext cx="112" cy="118"/>
                </a:xfrm>
                <a:custGeom>
                  <a:avLst/>
                  <a:gdLst>
                    <a:gd name="T0" fmla="*/ 722 w 866"/>
                    <a:gd name="T1" fmla="*/ 81 h 911"/>
                    <a:gd name="T2" fmla="*/ 578 w 866"/>
                    <a:gd name="T3" fmla="*/ 62 h 911"/>
                    <a:gd name="T4" fmla="*/ 292 w 866"/>
                    <a:gd name="T5" fmla="*/ 452 h 911"/>
                    <a:gd name="T6" fmla="*/ 17 w 866"/>
                    <a:gd name="T7" fmla="*/ 791 h 911"/>
                    <a:gd name="T8" fmla="*/ 95 w 866"/>
                    <a:gd name="T9" fmla="*/ 893 h 911"/>
                    <a:gd name="T10" fmla="*/ 722 w 866"/>
                    <a:gd name="T11" fmla="*/ 81 h 911"/>
                  </a:gdLst>
                  <a:ahLst/>
                  <a:cxnLst>
                    <a:cxn ang="0">
                      <a:pos x="T0" y="T1"/>
                    </a:cxn>
                    <a:cxn ang="0">
                      <a:pos x="T2" y="T3"/>
                    </a:cxn>
                    <a:cxn ang="0">
                      <a:pos x="T4" y="T5"/>
                    </a:cxn>
                    <a:cxn ang="0">
                      <a:pos x="T6" y="T7"/>
                    </a:cxn>
                    <a:cxn ang="0">
                      <a:pos x="T8" y="T9"/>
                    </a:cxn>
                    <a:cxn ang="0">
                      <a:pos x="T10" y="T11"/>
                    </a:cxn>
                  </a:cxnLst>
                  <a:rect l="0" t="0" r="r" b="b"/>
                  <a:pathLst>
                    <a:path w="866" h="911">
                      <a:moveTo>
                        <a:pt x="722" y="81"/>
                      </a:moveTo>
                      <a:cubicBezTo>
                        <a:pt x="696" y="20"/>
                        <a:pt x="617" y="0"/>
                        <a:pt x="578" y="62"/>
                      </a:cubicBezTo>
                      <a:cubicBezTo>
                        <a:pt x="491" y="200"/>
                        <a:pt x="416" y="342"/>
                        <a:pt x="292" y="452"/>
                      </a:cubicBezTo>
                      <a:cubicBezTo>
                        <a:pt x="180" y="552"/>
                        <a:pt x="64" y="644"/>
                        <a:pt x="17" y="791"/>
                      </a:cubicBezTo>
                      <a:cubicBezTo>
                        <a:pt x="0" y="843"/>
                        <a:pt x="45" y="891"/>
                        <a:pt x="95" y="893"/>
                      </a:cubicBezTo>
                      <a:cubicBezTo>
                        <a:pt x="446" y="911"/>
                        <a:pt x="866" y="425"/>
                        <a:pt x="722" y="81"/>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5" name="Freeform 180">
                  <a:extLst>
                    <a:ext uri="{FF2B5EF4-FFF2-40B4-BE49-F238E27FC236}">
                      <a16:creationId xmlns:a16="http://schemas.microsoft.com/office/drawing/2014/main" id="{0CF7F923-C33F-AAAE-1FD7-0760AB7BE040}"/>
                    </a:ext>
                  </a:extLst>
                </p:cNvPr>
                <p:cNvSpPr>
                  <a:spLocks noEditPoints="1"/>
                </p:cNvSpPr>
                <p:nvPr/>
              </p:nvSpPr>
              <p:spPr bwMode="auto">
                <a:xfrm>
                  <a:off x="4187" y="2640"/>
                  <a:ext cx="812" cy="434"/>
                </a:xfrm>
                <a:custGeom>
                  <a:avLst/>
                  <a:gdLst>
                    <a:gd name="T0" fmla="*/ 1403 w 6270"/>
                    <a:gd name="T1" fmla="*/ 1189 h 3348"/>
                    <a:gd name="T2" fmla="*/ 1478 w 6270"/>
                    <a:gd name="T3" fmla="*/ 1268 h 3348"/>
                    <a:gd name="T4" fmla="*/ 1426 w 6270"/>
                    <a:gd name="T5" fmla="*/ 1511 h 3348"/>
                    <a:gd name="T6" fmla="*/ 1416 w 6270"/>
                    <a:gd name="T7" fmla="*/ 1525 h 3348"/>
                    <a:gd name="T8" fmla="*/ 1403 w 6270"/>
                    <a:gd name="T9" fmla="*/ 1189 h 3348"/>
                    <a:gd name="T10" fmla="*/ 5870 w 6270"/>
                    <a:gd name="T11" fmla="*/ 212 h 3348"/>
                    <a:gd name="T12" fmla="*/ 5142 w 6270"/>
                    <a:gd name="T13" fmla="*/ 1177 h 3348"/>
                    <a:gd name="T14" fmla="*/ 3745 w 6270"/>
                    <a:gd name="T15" fmla="*/ 1312 h 3348"/>
                    <a:gd name="T16" fmla="*/ 2438 w 6270"/>
                    <a:gd name="T17" fmla="*/ 1180 h 3348"/>
                    <a:gd name="T18" fmla="*/ 1443 w 6270"/>
                    <a:gd name="T19" fmla="*/ 824 h 3348"/>
                    <a:gd name="T20" fmla="*/ 1337 w 6270"/>
                    <a:gd name="T21" fmla="*/ 846 h 3348"/>
                    <a:gd name="T22" fmla="*/ 1219 w 6270"/>
                    <a:gd name="T23" fmla="*/ 893 h 3348"/>
                    <a:gd name="T24" fmla="*/ 887 w 6270"/>
                    <a:gd name="T25" fmla="*/ 2251 h 3348"/>
                    <a:gd name="T26" fmla="*/ 147 w 6270"/>
                    <a:gd name="T27" fmla="*/ 3052 h 3348"/>
                    <a:gd name="T28" fmla="*/ 88 w 6270"/>
                    <a:gd name="T29" fmla="*/ 3068 h 3348"/>
                    <a:gd name="T30" fmla="*/ 46 w 6270"/>
                    <a:gd name="T31" fmla="*/ 3121 h 3348"/>
                    <a:gd name="T32" fmla="*/ 37 w 6270"/>
                    <a:gd name="T33" fmla="*/ 3127 h 3348"/>
                    <a:gd name="T34" fmla="*/ 25 w 6270"/>
                    <a:gd name="T35" fmla="*/ 3218 h 3348"/>
                    <a:gd name="T36" fmla="*/ 527 w 6270"/>
                    <a:gd name="T37" fmla="*/ 3194 h 3348"/>
                    <a:gd name="T38" fmla="*/ 870 w 6270"/>
                    <a:gd name="T39" fmla="*/ 3087 h 3348"/>
                    <a:gd name="T40" fmla="*/ 1283 w 6270"/>
                    <a:gd name="T41" fmla="*/ 2587 h 3348"/>
                    <a:gd name="T42" fmla="*/ 1233 w 6270"/>
                    <a:gd name="T43" fmla="*/ 2490 h 3348"/>
                    <a:gd name="T44" fmla="*/ 1401 w 6270"/>
                    <a:gd name="T45" fmla="*/ 1863 h 3348"/>
                    <a:gd name="T46" fmla="*/ 1893 w 6270"/>
                    <a:gd name="T47" fmla="*/ 1974 h 3348"/>
                    <a:gd name="T48" fmla="*/ 1980 w 6270"/>
                    <a:gd name="T49" fmla="*/ 1938 h 3348"/>
                    <a:gd name="T50" fmla="*/ 2432 w 6270"/>
                    <a:gd name="T51" fmla="*/ 1921 h 3348"/>
                    <a:gd name="T52" fmla="*/ 3326 w 6270"/>
                    <a:gd name="T53" fmla="*/ 1938 h 3348"/>
                    <a:gd name="T54" fmla="*/ 5537 w 6270"/>
                    <a:gd name="T55" fmla="*/ 1844 h 3348"/>
                    <a:gd name="T56" fmla="*/ 5867 w 6270"/>
                    <a:gd name="T57" fmla="*/ 1822 h 3348"/>
                    <a:gd name="T58" fmla="*/ 6206 w 6270"/>
                    <a:gd name="T59" fmla="*/ 304 h 3348"/>
                    <a:gd name="T60" fmla="*/ 5870 w 6270"/>
                    <a:gd name="T61" fmla="*/ 212 h 3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270" h="3348">
                      <a:moveTo>
                        <a:pt x="1403" y="1189"/>
                      </a:moveTo>
                      <a:cubicBezTo>
                        <a:pt x="1425" y="1217"/>
                        <a:pt x="1450" y="1243"/>
                        <a:pt x="1478" y="1268"/>
                      </a:cubicBezTo>
                      <a:cubicBezTo>
                        <a:pt x="1453" y="1350"/>
                        <a:pt x="1433" y="1433"/>
                        <a:pt x="1426" y="1511"/>
                      </a:cubicBezTo>
                      <a:cubicBezTo>
                        <a:pt x="1423" y="1515"/>
                        <a:pt x="1419" y="1520"/>
                        <a:pt x="1416" y="1525"/>
                      </a:cubicBezTo>
                      <a:cubicBezTo>
                        <a:pt x="1416" y="1412"/>
                        <a:pt x="1410" y="1299"/>
                        <a:pt x="1403" y="1189"/>
                      </a:cubicBezTo>
                      <a:close/>
                      <a:moveTo>
                        <a:pt x="5870" y="212"/>
                      </a:moveTo>
                      <a:cubicBezTo>
                        <a:pt x="5740" y="609"/>
                        <a:pt x="5546" y="1002"/>
                        <a:pt x="5142" y="1177"/>
                      </a:cubicBezTo>
                      <a:cubicBezTo>
                        <a:pt x="4723" y="1359"/>
                        <a:pt x="4193" y="1332"/>
                        <a:pt x="3745" y="1312"/>
                      </a:cubicBezTo>
                      <a:cubicBezTo>
                        <a:pt x="3308" y="1292"/>
                        <a:pt x="2871" y="1238"/>
                        <a:pt x="2438" y="1180"/>
                      </a:cubicBezTo>
                      <a:cubicBezTo>
                        <a:pt x="2040" y="1128"/>
                        <a:pt x="1781" y="1022"/>
                        <a:pt x="1443" y="824"/>
                      </a:cubicBezTo>
                      <a:cubicBezTo>
                        <a:pt x="1403" y="801"/>
                        <a:pt x="1361" y="815"/>
                        <a:pt x="1337" y="846"/>
                      </a:cubicBezTo>
                      <a:cubicBezTo>
                        <a:pt x="1295" y="821"/>
                        <a:pt x="1235" y="831"/>
                        <a:pt x="1219" y="893"/>
                      </a:cubicBezTo>
                      <a:cubicBezTo>
                        <a:pt x="1105" y="1318"/>
                        <a:pt x="1078" y="1857"/>
                        <a:pt x="887" y="2251"/>
                      </a:cubicBezTo>
                      <a:cubicBezTo>
                        <a:pt x="748" y="2537"/>
                        <a:pt x="429" y="2850"/>
                        <a:pt x="147" y="3052"/>
                      </a:cubicBezTo>
                      <a:cubicBezTo>
                        <a:pt x="127" y="3057"/>
                        <a:pt x="108" y="3063"/>
                        <a:pt x="88" y="3068"/>
                      </a:cubicBezTo>
                      <a:cubicBezTo>
                        <a:pt x="56" y="3074"/>
                        <a:pt x="44" y="3097"/>
                        <a:pt x="46" y="3121"/>
                      </a:cubicBezTo>
                      <a:cubicBezTo>
                        <a:pt x="43" y="3123"/>
                        <a:pt x="40" y="3125"/>
                        <a:pt x="37" y="3127"/>
                      </a:cubicBezTo>
                      <a:cubicBezTo>
                        <a:pt x="5" y="3147"/>
                        <a:pt x="0" y="3190"/>
                        <a:pt x="25" y="3218"/>
                      </a:cubicBezTo>
                      <a:cubicBezTo>
                        <a:pt x="145" y="3348"/>
                        <a:pt x="337" y="3302"/>
                        <a:pt x="527" y="3194"/>
                      </a:cubicBezTo>
                      <a:cubicBezTo>
                        <a:pt x="638" y="3179"/>
                        <a:pt x="749" y="3147"/>
                        <a:pt x="870" y="3087"/>
                      </a:cubicBezTo>
                      <a:cubicBezTo>
                        <a:pt x="1068" y="2988"/>
                        <a:pt x="1285" y="2830"/>
                        <a:pt x="1283" y="2587"/>
                      </a:cubicBezTo>
                      <a:cubicBezTo>
                        <a:pt x="1283" y="2549"/>
                        <a:pt x="1262" y="2514"/>
                        <a:pt x="1233" y="2490"/>
                      </a:cubicBezTo>
                      <a:cubicBezTo>
                        <a:pt x="1329" y="2298"/>
                        <a:pt x="1379" y="2084"/>
                        <a:pt x="1401" y="1863"/>
                      </a:cubicBezTo>
                      <a:cubicBezTo>
                        <a:pt x="1492" y="2026"/>
                        <a:pt x="1718" y="2043"/>
                        <a:pt x="1893" y="1974"/>
                      </a:cubicBezTo>
                      <a:cubicBezTo>
                        <a:pt x="1913" y="1967"/>
                        <a:pt x="1944" y="1954"/>
                        <a:pt x="1980" y="1938"/>
                      </a:cubicBezTo>
                      <a:cubicBezTo>
                        <a:pt x="2135" y="1937"/>
                        <a:pt x="2297" y="1920"/>
                        <a:pt x="2432" y="1921"/>
                      </a:cubicBezTo>
                      <a:cubicBezTo>
                        <a:pt x="2730" y="1922"/>
                        <a:pt x="3028" y="1925"/>
                        <a:pt x="3326" y="1938"/>
                      </a:cubicBezTo>
                      <a:cubicBezTo>
                        <a:pt x="3997" y="1970"/>
                        <a:pt x="4945" y="2258"/>
                        <a:pt x="5537" y="1844"/>
                      </a:cubicBezTo>
                      <a:cubicBezTo>
                        <a:pt x="5606" y="1979"/>
                        <a:pt x="5837" y="2004"/>
                        <a:pt x="5867" y="1822"/>
                      </a:cubicBezTo>
                      <a:cubicBezTo>
                        <a:pt x="5952" y="1310"/>
                        <a:pt x="6057" y="802"/>
                        <a:pt x="6206" y="304"/>
                      </a:cubicBezTo>
                      <a:cubicBezTo>
                        <a:pt x="6270" y="89"/>
                        <a:pt x="5939" y="0"/>
                        <a:pt x="5870" y="212"/>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6" name="Freeform 181">
                  <a:extLst>
                    <a:ext uri="{FF2B5EF4-FFF2-40B4-BE49-F238E27FC236}">
                      <a16:creationId xmlns:a16="http://schemas.microsoft.com/office/drawing/2014/main" id="{83BFF946-E268-36DF-9E56-29D13A800EE6}"/>
                    </a:ext>
                  </a:extLst>
                </p:cNvPr>
                <p:cNvSpPr>
                  <a:spLocks/>
                </p:cNvSpPr>
                <p:nvPr/>
              </p:nvSpPr>
              <p:spPr bwMode="auto">
                <a:xfrm>
                  <a:off x="3969" y="3026"/>
                  <a:ext cx="209" cy="134"/>
                </a:xfrm>
                <a:custGeom>
                  <a:avLst/>
                  <a:gdLst>
                    <a:gd name="T0" fmla="*/ 1485 w 1615"/>
                    <a:gd name="T1" fmla="*/ 109 h 1036"/>
                    <a:gd name="T2" fmla="*/ 955 w 1615"/>
                    <a:gd name="T3" fmla="*/ 58 h 1036"/>
                    <a:gd name="T4" fmla="*/ 507 w 1615"/>
                    <a:gd name="T5" fmla="*/ 180 h 1036"/>
                    <a:gd name="T6" fmla="*/ 97 w 1615"/>
                    <a:gd name="T7" fmla="*/ 653 h 1036"/>
                    <a:gd name="T8" fmla="*/ 1050 w 1615"/>
                    <a:gd name="T9" fmla="*/ 728 h 1036"/>
                    <a:gd name="T10" fmla="*/ 1512 w 1615"/>
                    <a:gd name="T11" fmla="*/ 521 h 1036"/>
                    <a:gd name="T12" fmla="*/ 1485 w 1615"/>
                    <a:gd name="T13" fmla="*/ 109 h 1036"/>
                  </a:gdLst>
                  <a:ahLst/>
                  <a:cxnLst>
                    <a:cxn ang="0">
                      <a:pos x="T0" y="T1"/>
                    </a:cxn>
                    <a:cxn ang="0">
                      <a:pos x="T2" y="T3"/>
                    </a:cxn>
                    <a:cxn ang="0">
                      <a:pos x="T4" y="T5"/>
                    </a:cxn>
                    <a:cxn ang="0">
                      <a:pos x="T6" y="T7"/>
                    </a:cxn>
                    <a:cxn ang="0">
                      <a:pos x="T8" y="T9"/>
                    </a:cxn>
                    <a:cxn ang="0">
                      <a:pos x="T10" y="T11"/>
                    </a:cxn>
                    <a:cxn ang="0">
                      <a:pos x="T12" y="T13"/>
                    </a:cxn>
                  </a:cxnLst>
                  <a:rect l="0" t="0" r="r" b="b"/>
                  <a:pathLst>
                    <a:path w="1615" h="1036">
                      <a:moveTo>
                        <a:pt x="1485" y="109"/>
                      </a:moveTo>
                      <a:cubicBezTo>
                        <a:pt x="1344" y="0"/>
                        <a:pt x="1118" y="36"/>
                        <a:pt x="955" y="58"/>
                      </a:cubicBezTo>
                      <a:cubicBezTo>
                        <a:pt x="798" y="80"/>
                        <a:pt x="647" y="115"/>
                        <a:pt x="507" y="180"/>
                      </a:cubicBezTo>
                      <a:cubicBezTo>
                        <a:pt x="262" y="143"/>
                        <a:pt x="0" y="396"/>
                        <a:pt x="97" y="653"/>
                      </a:cubicBezTo>
                      <a:cubicBezTo>
                        <a:pt x="241" y="1036"/>
                        <a:pt x="782" y="797"/>
                        <a:pt x="1050" y="728"/>
                      </a:cubicBezTo>
                      <a:cubicBezTo>
                        <a:pt x="1209" y="686"/>
                        <a:pt x="1401" y="656"/>
                        <a:pt x="1512" y="521"/>
                      </a:cubicBezTo>
                      <a:cubicBezTo>
                        <a:pt x="1609" y="402"/>
                        <a:pt x="1615" y="209"/>
                        <a:pt x="1485" y="109"/>
                      </a:cubicBezTo>
                    </a:path>
                  </a:pathLst>
                </a:custGeom>
                <a:solidFill>
                  <a:srgbClr val="F5F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7" name="Freeform 182">
                  <a:extLst>
                    <a:ext uri="{FF2B5EF4-FFF2-40B4-BE49-F238E27FC236}">
                      <a16:creationId xmlns:a16="http://schemas.microsoft.com/office/drawing/2014/main" id="{71FD8A86-BC2B-C6EC-2B50-A044E26635FF}"/>
                    </a:ext>
                  </a:extLst>
                </p:cNvPr>
                <p:cNvSpPr>
                  <a:spLocks/>
                </p:cNvSpPr>
                <p:nvPr/>
              </p:nvSpPr>
              <p:spPr bwMode="auto">
                <a:xfrm>
                  <a:off x="3837" y="3849"/>
                  <a:ext cx="219" cy="149"/>
                </a:xfrm>
                <a:custGeom>
                  <a:avLst/>
                  <a:gdLst>
                    <a:gd name="T0" fmla="*/ 119 w 1689"/>
                    <a:gd name="T1" fmla="*/ 644 h 1149"/>
                    <a:gd name="T2" fmla="*/ 69 w 1689"/>
                    <a:gd name="T3" fmla="*/ 697 h 1149"/>
                    <a:gd name="T4" fmla="*/ 102 w 1689"/>
                    <a:gd name="T5" fmla="*/ 982 h 1149"/>
                    <a:gd name="T6" fmla="*/ 964 w 1689"/>
                    <a:gd name="T7" fmla="*/ 949 h 1149"/>
                    <a:gd name="T8" fmla="*/ 1644 w 1689"/>
                    <a:gd name="T9" fmla="*/ 630 h 1149"/>
                    <a:gd name="T10" fmla="*/ 119 w 1689"/>
                    <a:gd name="T11" fmla="*/ 644 h 1149"/>
                  </a:gdLst>
                  <a:ahLst/>
                  <a:cxnLst>
                    <a:cxn ang="0">
                      <a:pos x="T0" y="T1"/>
                    </a:cxn>
                    <a:cxn ang="0">
                      <a:pos x="T2" y="T3"/>
                    </a:cxn>
                    <a:cxn ang="0">
                      <a:pos x="T4" y="T5"/>
                    </a:cxn>
                    <a:cxn ang="0">
                      <a:pos x="T6" y="T7"/>
                    </a:cxn>
                    <a:cxn ang="0">
                      <a:pos x="T8" y="T9"/>
                    </a:cxn>
                    <a:cxn ang="0">
                      <a:pos x="T10" y="T11"/>
                    </a:cxn>
                  </a:cxnLst>
                  <a:rect l="0" t="0" r="r" b="b"/>
                  <a:pathLst>
                    <a:path w="1689" h="1149">
                      <a:moveTo>
                        <a:pt x="119" y="644"/>
                      </a:moveTo>
                      <a:cubicBezTo>
                        <a:pt x="96" y="658"/>
                        <a:pt x="80" y="676"/>
                        <a:pt x="69" y="697"/>
                      </a:cubicBezTo>
                      <a:cubicBezTo>
                        <a:pt x="0" y="769"/>
                        <a:pt x="15" y="917"/>
                        <a:pt x="102" y="982"/>
                      </a:cubicBezTo>
                      <a:cubicBezTo>
                        <a:pt x="328" y="1149"/>
                        <a:pt x="716" y="987"/>
                        <a:pt x="964" y="949"/>
                      </a:cubicBezTo>
                      <a:cubicBezTo>
                        <a:pt x="1179" y="916"/>
                        <a:pt x="1621" y="952"/>
                        <a:pt x="1644" y="630"/>
                      </a:cubicBezTo>
                      <a:cubicBezTo>
                        <a:pt x="1689" y="0"/>
                        <a:pt x="352" y="495"/>
                        <a:pt x="119" y="644"/>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8" name="Freeform 183">
                  <a:extLst>
                    <a:ext uri="{FF2B5EF4-FFF2-40B4-BE49-F238E27FC236}">
                      <a16:creationId xmlns:a16="http://schemas.microsoft.com/office/drawing/2014/main" id="{8E64E29A-A063-6A1E-1385-D053F1147D77}"/>
                    </a:ext>
                  </a:extLst>
                </p:cNvPr>
                <p:cNvSpPr>
                  <a:spLocks/>
                </p:cNvSpPr>
                <p:nvPr/>
              </p:nvSpPr>
              <p:spPr bwMode="auto">
                <a:xfrm>
                  <a:off x="4052" y="3851"/>
                  <a:ext cx="204" cy="72"/>
                </a:xfrm>
                <a:custGeom>
                  <a:avLst/>
                  <a:gdLst>
                    <a:gd name="T0" fmla="*/ 1404 w 1576"/>
                    <a:gd name="T1" fmla="*/ 99 h 556"/>
                    <a:gd name="T2" fmla="*/ 693 w 1576"/>
                    <a:gd name="T3" fmla="*/ 134 h 556"/>
                    <a:gd name="T4" fmla="*/ 610 w 1576"/>
                    <a:gd name="T5" fmla="*/ 185 h 556"/>
                    <a:gd name="T6" fmla="*/ 59 w 1576"/>
                    <a:gd name="T7" fmla="*/ 178 h 556"/>
                    <a:gd name="T8" fmla="*/ 9 w 1576"/>
                    <a:gd name="T9" fmla="*/ 266 h 556"/>
                    <a:gd name="T10" fmla="*/ 552 w 1576"/>
                    <a:gd name="T11" fmla="*/ 536 h 556"/>
                    <a:gd name="T12" fmla="*/ 1404 w 1576"/>
                    <a:gd name="T13" fmla="*/ 442 h 556"/>
                    <a:gd name="T14" fmla="*/ 1404 w 1576"/>
                    <a:gd name="T15" fmla="*/ 99 h 5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556">
                      <a:moveTo>
                        <a:pt x="1404" y="99"/>
                      </a:moveTo>
                      <a:cubicBezTo>
                        <a:pt x="1147" y="0"/>
                        <a:pt x="948" y="74"/>
                        <a:pt x="693" y="134"/>
                      </a:cubicBezTo>
                      <a:cubicBezTo>
                        <a:pt x="665" y="141"/>
                        <a:pt x="634" y="160"/>
                        <a:pt x="610" y="185"/>
                      </a:cubicBezTo>
                      <a:cubicBezTo>
                        <a:pt x="432" y="182"/>
                        <a:pt x="225" y="122"/>
                        <a:pt x="59" y="178"/>
                      </a:cubicBezTo>
                      <a:cubicBezTo>
                        <a:pt x="21" y="191"/>
                        <a:pt x="0" y="227"/>
                        <a:pt x="9" y="266"/>
                      </a:cubicBezTo>
                      <a:cubicBezTo>
                        <a:pt x="62" y="502"/>
                        <a:pt x="352" y="522"/>
                        <a:pt x="552" y="536"/>
                      </a:cubicBezTo>
                      <a:cubicBezTo>
                        <a:pt x="839" y="556"/>
                        <a:pt x="1131" y="536"/>
                        <a:pt x="1404" y="442"/>
                      </a:cubicBezTo>
                      <a:cubicBezTo>
                        <a:pt x="1576" y="382"/>
                        <a:pt x="1568" y="162"/>
                        <a:pt x="1404" y="99"/>
                      </a:cubicBezTo>
                      <a:close/>
                    </a:path>
                  </a:pathLst>
                </a:custGeom>
                <a:solidFill>
                  <a:srgbClr val="2D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29" name="Freeform 184">
                  <a:extLst>
                    <a:ext uri="{FF2B5EF4-FFF2-40B4-BE49-F238E27FC236}">
                      <a16:creationId xmlns:a16="http://schemas.microsoft.com/office/drawing/2014/main" id="{C11633CF-E405-A2BD-FA8A-36351DCC551A}"/>
                    </a:ext>
                  </a:extLst>
                </p:cNvPr>
                <p:cNvSpPr>
                  <a:spLocks/>
                </p:cNvSpPr>
                <p:nvPr/>
              </p:nvSpPr>
              <p:spPr bwMode="auto">
                <a:xfrm>
                  <a:off x="4130" y="2855"/>
                  <a:ext cx="96" cy="118"/>
                </a:xfrm>
                <a:custGeom>
                  <a:avLst/>
                  <a:gdLst>
                    <a:gd name="T0" fmla="*/ 711 w 738"/>
                    <a:gd name="T1" fmla="*/ 94 h 908"/>
                    <a:gd name="T2" fmla="*/ 415 w 738"/>
                    <a:gd name="T3" fmla="*/ 103 h 908"/>
                    <a:gd name="T4" fmla="*/ 126 w 738"/>
                    <a:gd name="T5" fmla="*/ 47 h 908"/>
                    <a:gd name="T6" fmla="*/ 102 w 738"/>
                    <a:gd name="T7" fmla="*/ 15 h 908"/>
                    <a:gd name="T8" fmla="*/ 59 w 738"/>
                    <a:gd name="T9" fmla="*/ 26 h 908"/>
                    <a:gd name="T10" fmla="*/ 152 w 738"/>
                    <a:gd name="T11" fmla="*/ 656 h 908"/>
                    <a:gd name="T12" fmla="*/ 511 w 738"/>
                    <a:gd name="T13" fmla="*/ 753 h 908"/>
                    <a:gd name="T14" fmla="*/ 507 w 738"/>
                    <a:gd name="T15" fmla="*/ 722 h 908"/>
                    <a:gd name="T16" fmla="*/ 353 w 738"/>
                    <a:gd name="T17" fmla="*/ 632 h 908"/>
                    <a:gd name="T18" fmla="*/ 252 w 738"/>
                    <a:gd name="T19" fmla="*/ 419 h 908"/>
                    <a:gd name="T20" fmla="*/ 186 w 738"/>
                    <a:gd name="T21" fmla="*/ 161 h 908"/>
                    <a:gd name="T22" fmla="*/ 458 w 738"/>
                    <a:gd name="T23" fmla="*/ 253 h 908"/>
                    <a:gd name="T24" fmla="*/ 732 w 738"/>
                    <a:gd name="T25" fmla="*/ 130 h 908"/>
                    <a:gd name="T26" fmla="*/ 711 w 738"/>
                    <a:gd name="T27" fmla="*/ 9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8" h="908">
                      <a:moveTo>
                        <a:pt x="711" y="94"/>
                      </a:moveTo>
                      <a:cubicBezTo>
                        <a:pt x="616" y="59"/>
                        <a:pt x="514" y="112"/>
                        <a:pt x="415" y="103"/>
                      </a:cubicBezTo>
                      <a:cubicBezTo>
                        <a:pt x="316" y="93"/>
                        <a:pt x="225" y="59"/>
                        <a:pt x="126" y="47"/>
                      </a:cubicBezTo>
                      <a:cubicBezTo>
                        <a:pt x="118" y="36"/>
                        <a:pt x="111" y="25"/>
                        <a:pt x="102" y="15"/>
                      </a:cubicBezTo>
                      <a:cubicBezTo>
                        <a:pt x="89" y="0"/>
                        <a:pt x="65" y="10"/>
                        <a:pt x="59" y="26"/>
                      </a:cubicBezTo>
                      <a:cubicBezTo>
                        <a:pt x="0" y="204"/>
                        <a:pt x="50" y="497"/>
                        <a:pt x="152" y="656"/>
                      </a:cubicBezTo>
                      <a:cubicBezTo>
                        <a:pt x="214" y="753"/>
                        <a:pt x="428" y="908"/>
                        <a:pt x="511" y="753"/>
                      </a:cubicBezTo>
                      <a:cubicBezTo>
                        <a:pt x="516" y="743"/>
                        <a:pt x="515" y="730"/>
                        <a:pt x="507" y="722"/>
                      </a:cubicBezTo>
                      <a:cubicBezTo>
                        <a:pt x="463" y="678"/>
                        <a:pt x="400" y="672"/>
                        <a:pt x="353" y="632"/>
                      </a:cubicBezTo>
                      <a:cubicBezTo>
                        <a:pt x="288" y="579"/>
                        <a:pt x="268" y="497"/>
                        <a:pt x="252" y="419"/>
                      </a:cubicBezTo>
                      <a:cubicBezTo>
                        <a:pt x="234" y="334"/>
                        <a:pt x="217" y="244"/>
                        <a:pt x="186" y="161"/>
                      </a:cubicBezTo>
                      <a:cubicBezTo>
                        <a:pt x="270" y="205"/>
                        <a:pt x="354" y="246"/>
                        <a:pt x="458" y="253"/>
                      </a:cubicBezTo>
                      <a:cubicBezTo>
                        <a:pt x="563" y="261"/>
                        <a:pt x="694" y="243"/>
                        <a:pt x="732" y="130"/>
                      </a:cubicBezTo>
                      <a:cubicBezTo>
                        <a:pt x="738" y="114"/>
                        <a:pt x="726" y="99"/>
                        <a:pt x="711" y="9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0" name="Freeform 185">
                  <a:extLst>
                    <a:ext uri="{FF2B5EF4-FFF2-40B4-BE49-F238E27FC236}">
                      <a16:creationId xmlns:a16="http://schemas.microsoft.com/office/drawing/2014/main" id="{8CB57AC9-9429-85B9-1257-21002A1171D9}"/>
                    </a:ext>
                  </a:extLst>
                </p:cNvPr>
                <p:cNvSpPr>
                  <a:spLocks/>
                </p:cNvSpPr>
                <p:nvPr/>
              </p:nvSpPr>
              <p:spPr bwMode="auto">
                <a:xfrm>
                  <a:off x="4220" y="2877"/>
                  <a:ext cx="28" cy="83"/>
                </a:xfrm>
                <a:custGeom>
                  <a:avLst/>
                  <a:gdLst>
                    <a:gd name="T0" fmla="*/ 204 w 215"/>
                    <a:gd name="T1" fmla="*/ 304 h 639"/>
                    <a:gd name="T2" fmla="*/ 148 w 215"/>
                    <a:gd name="T3" fmla="*/ 40 h 639"/>
                    <a:gd name="T4" fmla="*/ 44 w 215"/>
                    <a:gd name="T5" fmla="*/ 40 h 639"/>
                    <a:gd name="T6" fmla="*/ 42 w 215"/>
                    <a:gd name="T7" fmla="*/ 46 h 639"/>
                    <a:gd name="T8" fmla="*/ 36 w 215"/>
                    <a:gd name="T9" fmla="*/ 59 h 639"/>
                    <a:gd name="T10" fmla="*/ 36 w 215"/>
                    <a:gd name="T11" fmla="*/ 62 h 639"/>
                    <a:gd name="T12" fmla="*/ 6 w 215"/>
                    <a:gd name="T13" fmla="*/ 321 h 639"/>
                    <a:gd name="T14" fmla="*/ 19 w 215"/>
                    <a:gd name="T15" fmla="*/ 410 h 639"/>
                    <a:gd name="T16" fmla="*/ 24 w 215"/>
                    <a:gd name="T17" fmla="*/ 559 h 639"/>
                    <a:gd name="T18" fmla="*/ 153 w 215"/>
                    <a:gd name="T19" fmla="*/ 533 h 639"/>
                    <a:gd name="T20" fmla="*/ 204 w 215"/>
                    <a:gd name="T21" fmla="*/ 304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5" h="639">
                      <a:moveTo>
                        <a:pt x="204" y="304"/>
                      </a:moveTo>
                      <a:cubicBezTo>
                        <a:pt x="197" y="217"/>
                        <a:pt x="190" y="118"/>
                        <a:pt x="148" y="40"/>
                      </a:cubicBezTo>
                      <a:cubicBezTo>
                        <a:pt x="127" y="2"/>
                        <a:pt x="64" y="0"/>
                        <a:pt x="44" y="40"/>
                      </a:cubicBezTo>
                      <a:cubicBezTo>
                        <a:pt x="43" y="42"/>
                        <a:pt x="43" y="44"/>
                        <a:pt x="42" y="46"/>
                      </a:cubicBezTo>
                      <a:cubicBezTo>
                        <a:pt x="38" y="49"/>
                        <a:pt x="36" y="53"/>
                        <a:pt x="36" y="59"/>
                      </a:cubicBezTo>
                      <a:lnTo>
                        <a:pt x="36" y="62"/>
                      </a:lnTo>
                      <a:cubicBezTo>
                        <a:pt x="3" y="141"/>
                        <a:pt x="0" y="237"/>
                        <a:pt x="6" y="321"/>
                      </a:cubicBezTo>
                      <a:cubicBezTo>
                        <a:pt x="8" y="347"/>
                        <a:pt x="12" y="379"/>
                        <a:pt x="19" y="410"/>
                      </a:cubicBezTo>
                      <a:cubicBezTo>
                        <a:pt x="17" y="460"/>
                        <a:pt x="14" y="510"/>
                        <a:pt x="24" y="559"/>
                      </a:cubicBezTo>
                      <a:cubicBezTo>
                        <a:pt x="39" y="639"/>
                        <a:pt x="158" y="610"/>
                        <a:pt x="153" y="533"/>
                      </a:cubicBezTo>
                      <a:cubicBezTo>
                        <a:pt x="215" y="485"/>
                        <a:pt x="209" y="375"/>
                        <a:pt x="204" y="304"/>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1" name="Freeform 186">
                  <a:extLst>
                    <a:ext uri="{FF2B5EF4-FFF2-40B4-BE49-F238E27FC236}">
                      <a16:creationId xmlns:a16="http://schemas.microsoft.com/office/drawing/2014/main" id="{41FE776E-0F45-18D2-3501-12ECA9F0BD79}"/>
                    </a:ext>
                  </a:extLst>
                </p:cNvPr>
                <p:cNvSpPr>
                  <a:spLocks/>
                </p:cNvSpPr>
                <p:nvPr/>
              </p:nvSpPr>
              <p:spPr bwMode="auto">
                <a:xfrm>
                  <a:off x="3848" y="2910"/>
                  <a:ext cx="24" cy="79"/>
                </a:xfrm>
                <a:custGeom>
                  <a:avLst/>
                  <a:gdLst>
                    <a:gd name="T0" fmla="*/ 161 w 183"/>
                    <a:gd name="T1" fmla="*/ 249 h 609"/>
                    <a:gd name="T2" fmla="*/ 87 w 183"/>
                    <a:gd name="T3" fmla="*/ 21 h 609"/>
                    <a:gd name="T4" fmla="*/ 33 w 183"/>
                    <a:gd name="T5" fmla="*/ 35 h 609"/>
                    <a:gd name="T6" fmla="*/ 20 w 183"/>
                    <a:gd name="T7" fmla="*/ 306 h 609"/>
                    <a:gd name="T8" fmla="*/ 57 w 183"/>
                    <a:gd name="T9" fmla="*/ 546 h 609"/>
                    <a:gd name="T10" fmla="*/ 173 w 183"/>
                    <a:gd name="T11" fmla="*/ 515 h 609"/>
                    <a:gd name="T12" fmla="*/ 161 w 183"/>
                    <a:gd name="T13" fmla="*/ 249 h 609"/>
                  </a:gdLst>
                  <a:ahLst/>
                  <a:cxnLst>
                    <a:cxn ang="0">
                      <a:pos x="T0" y="T1"/>
                    </a:cxn>
                    <a:cxn ang="0">
                      <a:pos x="T2" y="T3"/>
                    </a:cxn>
                    <a:cxn ang="0">
                      <a:pos x="T4" y="T5"/>
                    </a:cxn>
                    <a:cxn ang="0">
                      <a:pos x="T6" y="T7"/>
                    </a:cxn>
                    <a:cxn ang="0">
                      <a:pos x="T8" y="T9"/>
                    </a:cxn>
                    <a:cxn ang="0">
                      <a:pos x="T10" y="T11"/>
                    </a:cxn>
                    <a:cxn ang="0">
                      <a:pos x="T12" y="T13"/>
                    </a:cxn>
                  </a:cxnLst>
                  <a:rect l="0" t="0" r="r" b="b"/>
                  <a:pathLst>
                    <a:path w="183" h="609">
                      <a:moveTo>
                        <a:pt x="161" y="249"/>
                      </a:moveTo>
                      <a:cubicBezTo>
                        <a:pt x="148" y="171"/>
                        <a:pt x="137" y="84"/>
                        <a:pt x="87" y="21"/>
                      </a:cubicBezTo>
                      <a:cubicBezTo>
                        <a:pt x="70" y="0"/>
                        <a:pt x="41" y="16"/>
                        <a:pt x="33" y="35"/>
                      </a:cubicBezTo>
                      <a:cubicBezTo>
                        <a:pt x="0" y="114"/>
                        <a:pt x="16" y="221"/>
                        <a:pt x="20" y="306"/>
                      </a:cubicBezTo>
                      <a:cubicBezTo>
                        <a:pt x="23" y="390"/>
                        <a:pt x="23" y="468"/>
                        <a:pt x="57" y="546"/>
                      </a:cubicBezTo>
                      <a:cubicBezTo>
                        <a:pt x="85" y="609"/>
                        <a:pt x="167" y="568"/>
                        <a:pt x="173" y="515"/>
                      </a:cubicBezTo>
                      <a:cubicBezTo>
                        <a:pt x="183" y="427"/>
                        <a:pt x="175" y="336"/>
                        <a:pt x="161" y="249"/>
                      </a:cubicBezTo>
                      <a:close/>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2" name="Freeform 187">
                  <a:extLst>
                    <a:ext uri="{FF2B5EF4-FFF2-40B4-BE49-F238E27FC236}">
                      <a16:creationId xmlns:a16="http://schemas.microsoft.com/office/drawing/2014/main" id="{FE41AD30-5040-DBB7-015D-2FDBCD864C32}"/>
                    </a:ext>
                  </a:extLst>
                </p:cNvPr>
                <p:cNvSpPr>
                  <a:spLocks/>
                </p:cNvSpPr>
                <p:nvPr/>
              </p:nvSpPr>
              <p:spPr bwMode="auto">
                <a:xfrm>
                  <a:off x="3760" y="2886"/>
                  <a:ext cx="85" cy="119"/>
                </a:xfrm>
                <a:custGeom>
                  <a:avLst/>
                  <a:gdLst>
                    <a:gd name="T0" fmla="*/ 637 w 659"/>
                    <a:gd name="T1" fmla="*/ 239 h 918"/>
                    <a:gd name="T2" fmla="*/ 629 w 659"/>
                    <a:gd name="T3" fmla="*/ 180 h 918"/>
                    <a:gd name="T4" fmla="*/ 350 w 659"/>
                    <a:gd name="T5" fmla="*/ 145 h 918"/>
                    <a:gd name="T6" fmla="*/ 126 w 659"/>
                    <a:gd name="T7" fmla="*/ 64 h 918"/>
                    <a:gd name="T8" fmla="*/ 102 w 659"/>
                    <a:gd name="T9" fmla="*/ 20 h 918"/>
                    <a:gd name="T10" fmla="*/ 51 w 659"/>
                    <a:gd name="T11" fmla="*/ 27 h 918"/>
                    <a:gd name="T12" fmla="*/ 91 w 659"/>
                    <a:gd name="T13" fmla="*/ 678 h 918"/>
                    <a:gd name="T14" fmla="*/ 468 w 659"/>
                    <a:gd name="T15" fmla="*/ 881 h 918"/>
                    <a:gd name="T16" fmla="*/ 468 w 659"/>
                    <a:gd name="T17" fmla="*/ 703 h 918"/>
                    <a:gd name="T18" fmla="*/ 311 w 659"/>
                    <a:gd name="T19" fmla="*/ 602 h 918"/>
                    <a:gd name="T20" fmla="*/ 245 w 659"/>
                    <a:gd name="T21" fmla="*/ 394 h 918"/>
                    <a:gd name="T22" fmla="*/ 178 w 659"/>
                    <a:gd name="T23" fmla="*/ 181 h 918"/>
                    <a:gd name="T24" fmla="*/ 320 w 659"/>
                    <a:gd name="T25" fmla="*/ 253 h 918"/>
                    <a:gd name="T26" fmla="*/ 637 w 659"/>
                    <a:gd name="T27" fmla="*/ 239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9" h="918">
                      <a:moveTo>
                        <a:pt x="637" y="239"/>
                      </a:moveTo>
                      <a:cubicBezTo>
                        <a:pt x="659" y="226"/>
                        <a:pt x="658" y="184"/>
                        <a:pt x="629" y="180"/>
                      </a:cubicBezTo>
                      <a:cubicBezTo>
                        <a:pt x="536" y="166"/>
                        <a:pt x="441" y="170"/>
                        <a:pt x="350" y="145"/>
                      </a:cubicBezTo>
                      <a:cubicBezTo>
                        <a:pt x="273" y="124"/>
                        <a:pt x="204" y="79"/>
                        <a:pt x="126" y="64"/>
                      </a:cubicBezTo>
                      <a:cubicBezTo>
                        <a:pt x="118" y="50"/>
                        <a:pt x="111" y="34"/>
                        <a:pt x="102" y="20"/>
                      </a:cubicBezTo>
                      <a:cubicBezTo>
                        <a:pt x="89" y="0"/>
                        <a:pt x="58" y="3"/>
                        <a:pt x="51" y="27"/>
                      </a:cubicBezTo>
                      <a:cubicBezTo>
                        <a:pt x="0" y="210"/>
                        <a:pt x="29" y="499"/>
                        <a:pt x="91" y="678"/>
                      </a:cubicBezTo>
                      <a:cubicBezTo>
                        <a:pt x="143" y="829"/>
                        <a:pt x="315" y="918"/>
                        <a:pt x="468" y="881"/>
                      </a:cubicBezTo>
                      <a:cubicBezTo>
                        <a:pt x="566" y="857"/>
                        <a:pt x="544" y="735"/>
                        <a:pt x="468" y="703"/>
                      </a:cubicBezTo>
                      <a:cubicBezTo>
                        <a:pt x="400" y="674"/>
                        <a:pt x="351" y="675"/>
                        <a:pt x="311" y="602"/>
                      </a:cubicBezTo>
                      <a:cubicBezTo>
                        <a:pt x="279" y="540"/>
                        <a:pt x="266" y="460"/>
                        <a:pt x="245" y="394"/>
                      </a:cubicBezTo>
                      <a:cubicBezTo>
                        <a:pt x="224" y="325"/>
                        <a:pt x="204" y="252"/>
                        <a:pt x="178" y="181"/>
                      </a:cubicBezTo>
                      <a:cubicBezTo>
                        <a:pt x="221" y="214"/>
                        <a:pt x="274" y="238"/>
                        <a:pt x="320" y="253"/>
                      </a:cubicBezTo>
                      <a:cubicBezTo>
                        <a:pt x="427" y="288"/>
                        <a:pt x="538" y="297"/>
                        <a:pt x="637" y="239"/>
                      </a:cubicBezTo>
                    </a:path>
                  </a:pathLst>
                </a:custGeom>
                <a:solidFill>
                  <a:srgbClr val="A48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3" name="Freeform 188">
                  <a:extLst>
                    <a:ext uri="{FF2B5EF4-FFF2-40B4-BE49-F238E27FC236}">
                      <a16:creationId xmlns:a16="http://schemas.microsoft.com/office/drawing/2014/main" id="{B0430EC1-FE24-C68A-BFDF-7FC610A15DEE}"/>
                    </a:ext>
                  </a:extLst>
                </p:cNvPr>
                <p:cNvSpPr>
                  <a:spLocks/>
                </p:cNvSpPr>
                <p:nvPr/>
              </p:nvSpPr>
              <p:spPr bwMode="auto">
                <a:xfrm>
                  <a:off x="4328" y="3191"/>
                  <a:ext cx="80" cy="92"/>
                </a:xfrm>
                <a:custGeom>
                  <a:avLst/>
                  <a:gdLst>
                    <a:gd name="T0" fmla="*/ 265 w 612"/>
                    <a:gd name="T1" fmla="*/ 2 h 710"/>
                    <a:gd name="T2" fmla="*/ 206 w 612"/>
                    <a:gd name="T3" fmla="*/ 14 h 710"/>
                    <a:gd name="T4" fmla="*/ 81 w 612"/>
                    <a:gd name="T5" fmla="*/ 75 h 710"/>
                    <a:gd name="T6" fmla="*/ 44 w 612"/>
                    <a:gd name="T7" fmla="*/ 378 h 710"/>
                    <a:gd name="T8" fmla="*/ 206 w 612"/>
                    <a:gd name="T9" fmla="*/ 601 h 710"/>
                    <a:gd name="T10" fmla="*/ 599 w 612"/>
                    <a:gd name="T11" fmla="*/ 344 h 710"/>
                    <a:gd name="T12" fmla="*/ 265 w 612"/>
                    <a:gd name="T13" fmla="*/ 2 h 710"/>
                  </a:gdLst>
                  <a:ahLst/>
                  <a:cxnLst>
                    <a:cxn ang="0">
                      <a:pos x="T0" y="T1"/>
                    </a:cxn>
                    <a:cxn ang="0">
                      <a:pos x="T2" y="T3"/>
                    </a:cxn>
                    <a:cxn ang="0">
                      <a:pos x="T4" y="T5"/>
                    </a:cxn>
                    <a:cxn ang="0">
                      <a:pos x="T6" y="T7"/>
                    </a:cxn>
                    <a:cxn ang="0">
                      <a:pos x="T8" y="T9"/>
                    </a:cxn>
                    <a:cxn ang="0">
                      <a:pos x="T10" y="T11"/>
                    </a:cxn>
                    <a:cxn ang="0">
                      <a:pos x="T12" y="T13"/>
                    </a:cxn>
                  </a:cxnLst>
                  <a:rect l="0" t="0" r="r" b="b"/>
                  <a:pathLst>
                    <a:path w="612" h="710">
                      <a:moveTo>
                        <a:pt x="265" y="2"/>
                      </a:moveTo>
                      <a:cubicBezTo>
                        <a:pt x="245" y="0"/>
                        <a:pt x="225" y="5"/>
                        <a:pt x="206" y="14"/>
                      </a:cubicBezTo>
                      <a:cubicBezTo>
                        <a:pt x="160" y="21"/>
                        <a:pt x="116" y="40"/>
                        <a:pt x="81" y="75"/>
                      </a:cubicBezTo>
                      <a:cubicBezTo>
                        <a:pt x="0" y="155"/>
                        <a:pt x="16" y="278"/>
                        <a:pt x="44" y="378"/>
                      </a:cubicBezTo>
                      <a:cubicBezTo>
                        <a:pt x="70" y="470"/>
                        <a:pt x="121" y="553"/>
                        <a:pt x="206" y="601"/>
                      </a:cubicBezTo>
                      <a:cubicBezTo>
                        <a:pt x="399" y="710"/>
                        <a:pt x="612" y="557"/>
                        <a:pt x="599" y="344"/>
                      </a:cubicBezTo>
                      <a:cubicBezTo>
                        <a:pt x="587" y="157"/>
                        <a:pt x="446" y="23"/>
                        <a:pt x="26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4" name="Freeform 189">
                  <a:extLst>
                    <a:ext uri="{FF2B5EF4-FFF2-40B4-BE49-F238E27FC236}">
                      <a16:creationId xmlns:a16="http://schemas.microsoft.com/office/drawing/2014/main" id="{A5A00991-92A3-2F4E-BB94-CFAD9E394391}"/>
                    </a:ext>
                  </a:extLst>
                </p:cNvPr>
                <p:cNvSpPr>
                  <a:spLocks/>
                </p:cNvSpPr>
                <p:nvPr/>
              </p:nvSpPr>
              <p:spPr bwMode="auto">
                <a:xfrm>
                  <a:off x="4401" y="3315"/>
                  <a:ext cx="26" cy="31"/>
                </a:xfrm>
                <a:custGeom>
                  <a:avLst/>
                  <a:gdLst>
                    <a:gd name="T0" fmla="*/ 178 w 204"/>
                    <a:gd name="T1" fmla="*/ 55 h 240"/>
                    <a:gd name="T2" fmla="*/ 62 w 204"/>
                    <a:gd name="T3" fmla="*/ 17 h 240"/>
                    <a:gd name="T4" fmla="*/ 9 w 204"/>
                    <a:gd name="T5" fmla="*/ 126 h 240"/>
                    <a:gd name="T6" fmla="*/ 41 w 204"/>
                    <a:gd name="T7" fmla="*/ 201 h 240"/>
                    <a:gd name="T8" fmla="*/ 102 w 204"/>
                    <a:gd name="T9" fmla="*/ 231 h 240"/>
                    <a:gd name="T10" fmla="*/ 177 w 204"/>
                    <a:gd name="T11" fmla="*/ 200 h 240"/>
                    <a:gd name="T12" fmla="*/ 204 w 204"/>
                    <a:gd name="T13" fmla="*/ 134 h 240"/>
                    <a:gd name="T14" fmla="*/ 178 w 204"/>
                    <a:gd name="T15" fmla="*/ 55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240">
                      <a:moveTo>
                        <a:pt x="178" y="55"/>
                      </a:moveTo>
                      <a:cubicBezTo>
                        <a:pt x="157" y="14"/>
                        <a:pt x="102" y="0"/>
                        <a:pt x="62" y="17"/>
                      </a:cubicBezTo>
                      <a:cubicBezTo>
                        <a:pt x="18" y="36"/>
                        <a:pt x="0" y="80"/>
                        <a:pt x="9" y="126"/>
                      </a:cubicBezTo>
                      <a:cubicBezTo>
                        <a:pt x="14" y="154"/>
                        <a:pt x="21" y="181"/>
                        <a:pt x="41" y="201"/>
                      </a:cubicBezTo>
                      <a:cubicBezTo>
                        <a:pt x="58" y="218"/>
                        <a:pt x="80" y="225"/>
                        <a:pt x="102" y="231"/>
                      </a:cubicBezTo>
                      <a:cubicBezTo>
                        <a:pt x="133" y="240"/>
                        <a:pt x="159" y="224"/>
                        <a:pt x="177" y="200"/>
                      </a:cubicBezTo>
                      <a:cubicBezTo>
                        <a:pt x="192" y="180"/>
                        <a:pt x="204" y="161"/>
                        <a:pt x="204" y="134"/>
                      </a:cubicBezTo>
                      <a:cubicBezTo>
                        <a:pt x="204" y="105"/>
                        <a:pt x="190" y="80"/>
                        <a:pt x="178" y="5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5" name="Freeform 190">
                  <a:extLst>
                    <a:ext uri="{FF2B5EF4-FFF2-40B4-BE49-F238E27FC236}">
                      <a16:creationId xmlns:a16="http://schemas.microsoft.com/office/drawing/2014/main" id="{CCF1B47B-99B3-86DC-276D-30368909A259}"/>
                    </a:ext>
                  </a:extLst>
                </p:cNvPr>
                <p:cNvSpPr>
                  <a:spLocks/>
                </p:cNvSpPr>
                <p:nvPr/>
              </p:nvSpPr>
              <p:spPr bwMode="auto">
                <a:xfrm>
                  <a:off x="4283" y="817"/>
                  <a:ext cx="32" cy="31"/>
                </a:xfrm>
                <a:custGeom>
                  <a:avLst/>
                  <a:gdLst>
                    <a:gd name="T0" fmla="*/ 238 w 243"/>
                    <a:gd name="T1" fmla="*/ 90 h 244"/>
                    <a:gd name="T2" fmla="*/ 207 w 243"/>
                    <a:gd name="T3" fmla="*/ 36 h 244"/>
                    <a:gd name="T4" fmla="*/ 121 w 243"/>
                    <a:gd name="T5" fmla="*/ 1 h 244"/>
                    <a:gd name="T6" fmla="*/ 75 w 243"/>
                    <a:gd name="T7" fmla="*/ 11 h 244"/>
                    <a:gd name="T8" fmla="*/ 36 w 243"/>
                    <a:gd name="T9" fmla="*/ 36 h 244"/>
                    <a:gd name="T10" fmla="*/ 11 w 243"/>
                    <a:gd name="T11" fmla="*/ 75 h 244"/>
                    <a:gd name="T12" fmla="*/ 0 w 243"/>
                    <a:gd name="T13" fmla="*/ 122 h 244"/>
                    <a:gd name="T14" fmla="*/ 4 w 243"/>
                    <a:gd name="T15" fmla="*/ 154 h 244"/>
                    <a:gd name="T16" fmla="*/ 36 w 243"/>
                    <a:gd name="T17" fmla="*/ 208 h 244"/>
                    <a:gd name="T18" fmla="*/ 121 w 243"/>
                    <a:gd name="T19" fmla="*/ 243 h 244"/>
                    <a:gd name="T20" fmla="*/ 168 w 243"/>
                    <a:gd name="T21" fmla="*/ 233 h 244"/>
                    <a:gd name="T22" fmla="*/ 207 w 243"/>
                    <a:gd name="T23" fmla="*/ 208 h 244"/>
                    <a:gd name="T24" fmla="*/ 232 w 243"/>
                    <a:gd name="T25" fmla="*/ 169 h 244"/>
                    <a:gd name="T26" fmla="*/ 242 w 243"/>
                    <a:gd name="T27" fmla="*/ 122 h 244"/>
                    <a:gd name="T28" fmla="*/ 238 w 243"/>
                    <a:gd name="T29" fmla="*/ 9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44">
                      <a:moveTo>
                        <a:pt x="238" y="90"/>
                      </a:moveTo>
                      <a:cubicBezTo>
                        <a:pt x="232" y="69"/>
                        <a:pt x="222" y="52"/>
                        <a:pt x="207" y="36"/>
                      </a:cubicBezTo>
                      <a:cubicBezTo>
                        <a:pt x="183" y="15"/>
                        <a:pt x="154" y="1"/>
                        <a:pt x="121" y="1"/>
                      </a:cubicBezTo>
                      <a:cubicBezTo>
                        <a:pt x="104" y="0"/>
                        <a:pt x="89" y="4"/>
                        <a:pt x="75" y="11"/>
                      </a:cubicBezTo>
                      <a:cubicBezTo>
                        <a:pt x="60" y="16"/>
                        <a:pt x="47" y="25"/>
                        <a:pt x="36" y="36"/>
                      </a:cubicBezTo>
                      <a:cubicBezTo>
                        <a:pt x="24" y="47"/>
                        <a:pt x="15" y="60"/>
                        <a:pt x="11" y="75"/>
                      </a:cubicBezTo>
                      <a:cubicBezTo>
                        <a:pt x="3" y="90"/>
                        <a:pt x="0" y="105"/>
                        <a:pt x="0" y="122"/>
                      </a:cubicBezTo>
                      <a:cubicBezTo>
                        <a:pt x="2" y="133"/>
                        <a:pt x="3" y="143"/>
                        <a:pt x="4" y="154"/>
                      </a:cubicBezTo>
                      <a:cubicBezTo>
                        <a:pt x="10" y="175"/>
                        <a:pt x="21" y="192"/>
                        <a:pt x="36" y="208"/>
                      </a:cubicBezTo>
                      <a:cubicBezTo>
                        <a:pt x="59" y="229"/>
                        <a:pt x="88" y="243"/>
                        <a:pt x="121" y="243"/>
                      </a:cubicBezTo>
                      <a:cubicBezTo>
                        <a:pt x="138" y="244"/>
                        <a:pt x="153" y="240"/>
                        <a:pt x="168" y="233"/>
                      </a:cubicBezTo>
                      <a:cubicBezTo>
                        <a:pt x="183" y="228"/>
                        <a:pt x="196" y="219"/>
                        <a:pt x="207" y="208"/>
                      </a:cubicBezTo>
                      <a:cubicBezTo>
                        <a:pt x="218" y="197"/>
                        <a:pt x="227" y="184"/>
                        <a:pt x="232" y="169"/>
                      </a:cubicBezTo>
                      <a:cubicBezTo>
                        <a:pt x="239" y="154"/>
                        <a:pt x="243" y="139"/>
                        <a:pt x="242" y="122"/>
                      </a:cubicBezTo>
                      <a:cubicBezTo>
                        <a:pt x="241" y="111"/>
                        <a:pt x="239" y="101"/>
                        <a:pt x="238" y="9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6" name="Freeform 191">
                  <a:extLst>
                    <a:ext uri="{FF2B5EF4-FFF2-40B4-BE49-F238E27FC236}">
                      <a16:creationId xmlns:a16="http://schemas.microsoft.com/office/drawing/2014/main" id="{3083D600-8F33-D7AB-6C48-639866F9D15A}"/>
                    </a:ext>
                  </a:extLst>
                </p:cNvPr>
                <p:cNvSpPr>
                  <a:spLocks/>
                </p:cNvSpPr>
                <p:nvPr/>
              </p:nvSpPr>
              <p:spPr bwMode="auto">
                <a:xfrm>
                  <a:off x="2810" y="303"/>
                  <a:ext cx="951" cy="685"/>
                </a:xfrm>
                <a:custGeom>
                  <a:avLst/>
                  <a:gdLst>
                    <a:gd name="T0" fmla="*/ 6998 w 7339"/>
                    <a:gd name="T1" fmla="*/ 113 h 5292"/>
                    <a:gd name="T2" fmla="*/ 6730 w 7339"/>
                    <a:gd name="T3" fmla="*/ 43 h 5292"/>
                    <a:gd name="T4" fmla="*/ 4617 w 7339"/>
                    <a:gd name="T5" fmla="*/ 2282 h 5292"/>
                    <a:gd name="T6" fmla="*/ 4612 w 7339"/>
                    <a:gd name="T7" fmla="*/ 2281 h 5292"/>
                    <a:gd name="T8" fmla="*/ 4471 w 7339"/>
                    <a:gd name="T9" fmla="*/ 2388 h 5292"/>
                    <a:gd name="T10" fmla="*/ 4313 w 7339"/>
                    <a:gd name="T11" fmla="*/ 2443 h 5292"/>
                    <a:gd name="T12" fmla="*/ 3993 w 7339"/>
                    <a:gd name="T13" fmla="*/ 2638 h 5292"/>
                    <a:gd name="T14" fmla="*/ 3872 w 7339"/>
                    <a:gd name="T15" fmla="*/ 2703 h 5292"/>
                    <a:gd name="T16" fmla="*/ 3794 w 7339"/>
                    <a:gd name="T17" fmla="*/ 2984 h 5292"/>
                    <a:gd name="T18" fmla="*/ 3696 w 7339"/>
                    <a:gd name="T19" fmla="*/ 2927 h 5292"/>
                    <a:gd name="T20" fmla="*/ 3557 w 7339"/>
                    <a:gd name="T21" fmla="*/ 2890 h 5292"/>
                    <a:gd name="T22" fmla="*/ 3058 w 7339"/>
                    <a:gd name="T23" fmla="*/ 2730 h 5292"/>
                    <a:gd name="T24" fmla="*/ 2992 w 7339"/>
                    <a:gd name="T25" fmla="*/ 2653 h 5292"/>
                    <a:gd name="T26" fmla="*/ 895 w 7339"/>
                    <a:gd name="T27" fmla="*/ 3002 h 5292"/>
                    <a:gd name="T28" fmla="*/ 301 w 7339"/>
                    <a:gd name="T29" fmla="*/ 3897 h 5292"/>
                    <a:gd name="T30" fmla="*/ 196 w 7339"/>
                    <a:gd name="T31" fmla="*/ 4844 h 5292"/>
                    <a:gd name="T32" fmla="*/ 389 w 7339"/>
                    <a:gd name="T33" fmla="*/ 4890 h 5292"/>
                    <a:gd name="T34" fmla="*/ 881 w 7339"/>
                    <a:gd name="T35" fmla="*/ 5205 h 5292"/>
                    <a:gd name="T36" fmla="*/ 1493 w 7339"/>
                    <a:gd name="T37" fmla="*/ 4885 h 5292"/>
                    <a:gd name="T38" fmla="*/ 3696 w 7339"/>
                    <a:gd name="T39" fmla="*/ 3423 h 5292"/>
                    <a:gd name="T40" fmla="*/ 3808 w 7339"/>
                    <a:gd name="T41" fmla="*/ 3351 h 5292"/>
                    <a:gd name="T42" fmla="*/ 3877 w 7339"/>
                    <a:gd name="T43" fmla="*/ 3189 h 5292"/>
                    <a:gd name="T44" fmla="*/ 3844 w 7339"/>
                    <a:gd name="T45" fmla="*/ 3045 h 5292"/>
                    <a:gd name="T46" fmla="*/ 3872 w 7339"/>
                    <a:gd name="T47" fmla="*/ 3068 h 5292"/>
                    <a:gd name="T48" fmla="*/ 4548 w 7339"/>
                    <a:gd name="T49" fmla="*/ 3033 h 5292"/>
                    <a:gd name="T50" fmla="*/ 4745 w 7339"/>
                    <a:gd name="T51" fmla="*/ 2893 h 5292"/>
                    <a:gd name="T52" fmla="*/ 4833 w 7339"/>
                    <a:gd name="T53" fmla="*/ 2895 h 5292"/>
                    <a:gd name="T54" fmla="*/ 4842 w 7339"/>
                    <a:gd name="T55" fmla="*/ 2891 h 5292"/>
                    <a:gd name="T56" fmla="*/ 5005 w 7339"/>
                    <a:gd name="T57" fmla="*/ 2868 h 5292"/>
                    <a:gd name="T58" fmla="*/ 5112 w 7339"/>
                    <a:gd name="T59" fmla="*/ 2833 h 5292"/>
                    <a:gd name="T60" fmla="*/ 6128 w 7339"/>
                    <a:gd name="T61" fmla="*/ 2490 h 5292"/>
                    <a:gd name="T62" fmla="*/ 6863 w 7339"/>
                    <a:gd name="T63" fmla="*/ 1880 h 5292"/>
                    <a:gd name="T64" fmla="*/ 6998 w 7339"/>
                    <a:gd name="T65" fmla="*/ 113 h 5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39" h="5292">
                      <a:moveTo>
                        <a:pt x="6998" y="113"/>
                      </a:moveTo>
                      <a:cubicBezTo>
                        <a:pt x="6948" y="12"/>
                        <a:pt x="6820" y="0"/>
                        <a:pt x="6730" y="43"/>
                      </a:cubicBezTo>
                      <a:cubicBezTo>
                        <a:pt x="5931" y="420"/>
                        <a:pt x="4548" y="1243"/>
                        <a:pt x="4617" y="2282"/>
                      </a:cubicBezTo>
                      <a:cubicBezTo>
                        <a:pt x="4615" y="2282"/>
                        <a:pt x="4614" y="2281"/>
                        <a:pt x="4612" y="2281"/>
                      </a:cubicBezTo>
                      <a:cubicBezTo>
                        <a:pt x="4543" y="2269"/>
                        <a:pt x="4469" y="2316"/>
                        <a:pt x="4471" y="2388"/>
                      </a:cubicBezTo>
                      <a:cubicBezTo>
                        <a:pt x="4416" y="2402"/>
                        <a:pt x="4362" y="2423"/>
                        <a:pt x="4313" y="2443"/>
                      </a:cubicBezTo>
                      <a:cubicBezTo>
                        <a:pt x="4192" y="2494"/>
                        <a:pt x="4080" y="2553"/>
                        <a:pt x="3993" y="2638"/>
                      </a:cubicBezTo>
                      <a:cubicBezTo>
                        <a:pt x="3955" y="2655"/>
                        <a:pt x="3917" y="2677"/>
                        <a:pt x="3872" y="2703"/>
                      </a:cubicBezTo>
                      <a:cubicBezTo>
                        <a:pt x="3770" y="2763"/>
                        <a:pt x="3745" y="2889"/>
                        <a:pt x="3794" y="2984"/>
                      </a:cubicBezTo>
                      <a:cubicBezTo>
                        <a:pt x="3768" y="2960"/>
                        <a:pt x="3735" y="2940"/>
                        <a:pt x="3696" y="2927"/>
                      </a:cubicBezTo>
                      <a:cubicBezTo>
                        <a:pt x="3650" y="2912"/>
                        <a:pt x="3604" y="2900"/>
                        <a:pt x="3557" y="2890"/>
                      </a:cubicBezTo>
                      <a:cubicBezTo>
                        <a:pt x="3406" y="2809"/>
                        <a:pt x="3233" y="2762"/>
                        <a:pt x="3058" y="2730"/>
                      </a:cubicBezTo>
                      <a:cubicBezTo>
                        <a:pt x="3045" y="2702"/>
                        <a:pt x="3023" y="2676"/>
                        <a:pt x="2992" y="2653"/>
                      </a:cubicBezTo>
                      <a:cubicBezTo>
                        <a:pt x="2377" y="2219"/>
                        <a:pt x="1397" y="2522"/>
                        <a:pt x="895" y="3002"/>
                      </a:cubicBezTo>
                      <a:cubicBezTo>
                        <a:pt x="636" y="3251"/>
                        <a:pt x="439" y="3567"/>
                        <a:pt x="301" y="3897"/>
                      </a:cubicBezTo>
                      <a:cubicBezTo>
                        <a:pt x="176" y="4197"/>
                        <a:pt x="0" y="4544"/>
                        <a:pt x="196" y="4844"/>
                      </a:cubicBezTo>
                      <a:cubicBezTo>
                        <a:pt x="243" y="4916"/>
                        <a:pt x="325" y="4928"/>
                        <a:pt x="389" y="4890"/>
                      </a:cubicBezTo>
                      <a:cubicBezTo>
                        <a:pt x="526" y="5034"/>
                        <a:pt x="702" y="5152"/>
                        <a:pt x="881" y="5205"/>
                      </a:cubicBezTo>
                      <a:cubicBezTo>
                        <a:pt x="1176" y="5292"/>
                        <a:pt x="1308" y="5080"/>
                        <a:pt x="1493" y="4885"/>
                      </a:cubicBezTo>
                      <a:cubicBezTo>
                        <a:pt x="2111" y="4230"/>
                        <a:pt x="2844" y="3722"/>
                        <a:pt x="3696" y="3423"/>
                      </a:cubicBezTo>
                      <a:cubicBezTo>
                        <a:pt x="3742" y="3406"/>
                        <a:pt x="3779" y="3381"/>
                        <a:pt x="3808" y="3351"/>
                      </a:cubicBezTo>
                      <a:cubicBezTo>
                        <a:pt x="3874" y="3331"/>
                        <a:pt x="3919" y="3258"/>
                        <a:pt x="3877" y="3189"/>
                      </a:cubicBezTo>
                      <a:cubicBezTo>
                        <a:pt x="3880" y="3139"/>
                        <a:pt x="3869" y="3089"/>
                        <a:pt x="3844" y="3045"/>
                      </a:cubicBezTo>
                      <a:cubicBezTo>
                        <a:pt x="3853" y="3053"/>
                        <a:pt x="3862" y="3062"/>
                        <a:pt x="3872" y="3068"/>
                      </a:cubicBezTo>
                      <a:cubicBezTo>
                        <a:pt x="4086" y="3197"/>
                        <a:pt x="4338" y="3144"/>
                        <a:pt x="4548" y="3033"/>
                      </a:cubicBezTo>
                      <a:cubicBezTo>
                        <a:pt x="4617" y="2997"/>
                        <a:pt x="4688" y="2950"/>
                        <a:pt x="4745" y="2893"/>
                      </a:cubicBezTo>
                      <a:cubicBezTo>
                        <a:pt x="4773" y="2902"/>
                        <a:pt x="4803" y="2903"/>
                        <a:pt x="4833" y="2895"/>
                      </a:cubicBezTo>
                      <a:cubicBezTo>
                        <a:pt x="4836" y="2894"/>
                        <a:pt x="4839" y="2892"/>
                        <a:pt x="4842" y="2891"/>
                      </a:cubicBezTo>
                      <a:cubicBezTo>
                        <a:pt x="4895" y="2922"/>
                        <a:pt x="4960" y="2909"/>
                        <a:pt x="5005" y="2868"/>
                      </a:cubicBezTo>
                      <a:cubicBezTo>
                        <a:pt x="5041" y="2866"/>
                        <a:pt x="5077" y="2855"/>
                        <a:pt x="5112" y="2833"/>
                      </a:cubicBezTo>
                      <a:cubicBezTo>
                        <a:pt x="5423" y="2633"/>
                        <a:pt x="5792" y="2625"/>
                        <a:pt x="6128" y="2490"/>
                      </a:cubicBezTo>
                      <a:cubicBezTo>
                        <a:pt x="6441" y="2364"/>
                        <a:pt x="6654" y="2138"/>
                        <a:pt x="6863" y="1880"/>
                      </a:cubicBezTo>
                      <a:cubicBezTo>
                        <a:pt x="7339" y="1292"/>
                        <a:pt x="7324" y="774"/>
                        <a:pt x="6998" y="113"/>
                      </a:cubicBezTo>
                    </a:path>
                  </a:pathLst>
                </a:custGeom>
                <a:solidFill>
                  <a:srgbClr val="F0EF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7" name="Freeform 192">
                  <a:extLst>
                    <a:ext uri="{FF2B5EF4-FFF2-40B4-BE49-F238E27FC236}">
                      <a16:creationId xmlns:a16="http://schemas.microsoft.com/office/drawing/2014/main" id="{4A244A8D-6B87-8AE9-4AE7-B7C2B1677341}"/>
                    </a:ext>
                  </a:extLst>
                </p:cNvPr>
                <p:cNvSpPr>
                  <a:spLocks/>
                </p:cNvSpPr>
                <p:nvPr/>
              </p:nvSpPr>
              <p:spPr bwMode="auto">
                <a:xfrm>
                  <a:off x="3442" y="486"/>
                  <a:ext cx="199" cy="177"/>
                </a:xfrm>
                <a:custGeom>
                  <a:avLst/>
                  <a:gdLst>
                    <a:gd name="T0" fmla="*/ 1322 w 1535"/>
                    <a:gd name="T1" fmla="*/ 218 h 1363"/>
                    <a:gd name="T2" fmla="*/ 595 w 1535"/>
                    <a:gd name="T3" fmla="*/ 353 h 1363"/>
                    <a:gd name="T4" fmla="*/ 72 w 1535"/>
                    <a:gd name="T5" fmla="*/ 951 h 1363"/>
                    <a:gd name="T6" fmla="*/ 73 w 1535"/>
                    <a:gd name="T7" fmla="*/ 969 h 1363"/>
                    <a:gd name="T8" fmla="*/ 74 w 1535"/>
                    <a:gd name="T9" fmla="*/ 980 h 1363"/>
                    <a:gd name="T10" fmla="*/ 76 w 1535"/>
                    <a:gd name="T11" fmla="*/ 980 h 1363"/>
                    <a:gd name="T12" fmla="*/ 83 w 1535"/>
                    <a:gd name="T13" fmla="*/ 1000 h 1363"/>
                    <a:gd name="T14" fmla="*/ 62 w 1535"/>
                    <a:gd name="T15" fmla="*/ 1049 h 1363"/>
                    <a:gd name="T16" fmla="*/ 335 w 1535"/>
                    <a:gd name="T17" fmla="*/ 1323 h 1363"/>
                    <a:gd name="T18" fmla="*/ 1121 w 1535"/>
                    <a:gd name="T19" fmla="*/ 880 h 1363"/>
                    <a:gd name="T20" fmla="*/ 1322 w 1535"/>
                    <a:gd name="T21" fmla="*/ 218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35" h="1363">
                      <a:moveTo>
                        <a:pt x="1322" y="218"/>
                      </a:moveTo>
                      <a:cubicBezTo>
                        <a:pt x="1116" y="0"/>
                        <a:pt x="786" y="231"/>
                        <a:pt x="595" y="353"/>
                      </a:cubicBezTo>
                      <a:cubicBezTo>
                        <a:pt x="405" y="475"/>
                        <a:pt x="64" y="695"/>
                        <a:pt x="72" y="951"/>
                      </a:cubicBezTo>
                      <a:cubicBezTo>
                        <a:pt x="72" y="957"/>
                        <a:pt x="72" y="963"/>
                        <a:pt x="73" y="969"/>
                      </a:cubicBezTo>
                      <a:cubicBezTo>
                        <a:pt x="74" y="973"/>
                        <a:pt x="73" y="976"/>
                        <a:pt x="74" y="980"/>
                      </a:cubicBezTo>
                      <a:lnTo>
                        <a:pt x="76" y="980"/>
                      </a:lnTo>
                      <a:cubicBezTo>
                        <a:pt x="78" y="987"/>
                        <a:pt x="80" y="994"/>
                        <a:pt x="83" y="1000"/>
                      </a:cubicBezTo>
                      <a:cubicBezTo>
                        <a:pt x="76" y="1016"/>
                        <a:pt x="68" y="1031"/>
                        <a:pt x="62" y="1049"/>
                      </a:cubicBezTo>
                      <a:cubicBezTo>
                        <a:pt x="0" y="1214"/>
                        <a:pt x="183" y="1363"/>
                        <a:pt x="335" y="1323"/>
                      </a:cubicBezTo>
                      <a:cubicBezTo>
                        <a:pt x="632" y="1244"/>
                        <a:pt x="897" y="1090"/>
                        <a:pt x="1121" y="880"/>
                      </a:cubicBezTo>
                      <a:cubicBezTo>
                        <a:pt x="1290" y="721"/>
                        <a:pt x="1535" y="444"/>
                        <a:pt x="1322" y="218"/>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8" name="Freeform 193">
                  <a:extLst>
                    <a:ext uri="{FF2B5EF4-FFF2-40B4-BE49-F238E27FC236}">
                      <a16:creationId xmlns:a16="http://schemas.microsoft.com/office/drawing/2014/main" id="{9476DB55-689D-6968-309A-539C5207B8D3}"/>
                    </a:ext>
                  </a:extLst>
                </p:cNvPr>
                <p:cNvSpPr>
                  <a:spLocks/>
                </p:cNvSpPr>
                <p:nvPr/>
              </p:nvSpPr>
              <p:spPr bwMode="auto">
                <a:xfrm>
                  <a:off x="3092" y="683"/>
                  <a:ext cx="202" cy="105"/>
                </a:xfrm>
                <a:custGeom>
                  <a:avLst/>
                  <a:gdLst>
                    <a:gd name="T0" fmla="*/ 1296 w 1557"/>
                    <a:gd name="T1" fmla="*/ 129 h 808"/>
                    <a:gd name="T2" fmla="*/ 1083 w 1557"/>
                    <a:gd name="T3" fmla="*/ 210 h 808"/>
                    <a:gd name="T4" fmla="*/ 1066 w 1557"/>
                    <a:gd name="T5" fmla="*/ 196 h 808"/>
                    <a:gd name="T6" fmla="*/ 125 w 1557"/>
                    <a:gd name="T7" fmla="*/ 431 h 808"/>
                    <a:gd name="T8" fmla="*/ 280 w 1557"/>
                    <a:gd name="T9" fmla="*/ 805 h 808"/>
                    <a:gd name="T10" fmla="*/ 1460 w 1557"/>
                    <a:gd name="T11" fmla="*/ 410 h 808"/>
                    <a:gd name="T12" fmla="*/ 1296 w 1557"/>
                    <a:gd name="T13" fmla="*/ 129 h 808"/>
                  </a:gdLst>
                  <a:ahLst/>
                  <a:cxnLst>
                    <a:cxn ang="0">
                      <a:pos x="T0" y="T1"/>
                    </a:cxn>
                    <a:cxn ang="0">
                      <a:pos x="T2" y="T3"/>
                    </a:cxn>
                    <a:cxn ang="0">
                      <a:pos x="T4" y="T5"/>
                    </a:cxn>
                    <a:cxn ang="0">
                      <a:pos x="T6" y="T7"/>
                    </a:cxn>
                    <a:cxn ang="0">
                      <a:pos x="T8" y="T9"/>
                    </a:cxn>
                    <a:cxn ang="0">
                      <a:pos x="T10" y="T11"/>
                    </a:cxn>
                    <a:cxn ang="0">
                      <a:pos x="T12" y="T13"/>
                    </a:cxn>
                  </a:cxnLst>
                  <a:rect l="0" t="0" r="r" b="b"/>
                  <a:pathLst>
                    <a:path w="1557" h="808">
                      <a:moveTo>
                        <a:pt x="1296" y="129"/>
                      </a:moveTo>
                      <a:cubicBezTo>
                        <a:pt x="1222" y="149"/>
                        <a:pt x="1152" y="179"/>
                        <a:pt x="1083" y="210"/>
                      </a:cubicBezTo>
                      <a:cubicBezTo>
                        <a:pt x="1077" y="205"/>
                        <a:pt x="1073" y="200"/>
                        <a:pt x="1066" y="196"/>
                      </a:cubicBezTo>
                      <a:cubicBezTo>
                        <a:pt x="771" y="0"/>
                        <a:pt x="338" y="192"/>
                        <a:pt x="125" y="431"/>
                      </a:cubicBezTo>
                      <a:cubicBezTo>
                        <a:pt x="0" y="570"/>
                        <a:pt x="83" y="804"/>
                        <a:pt x="280" y="805"/>
                      </a:cubicBezTo>
                      <a:cubicBezTo>
                        <a:pt x="662" y="808"/>
                        <a:pt x="1206" y="735"/>
                        <a:pt x="1460" y="410"/>
                      </a:cubicBezTo>
                      <a:cubicBezTo>
                        <a:pt x="1557" y="286"/>
                        <a:pt x="1473" y="80"/>
                        <a:pt x="1296" y="129"/>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39" name="Freeform 194">
                  <a:extLst>
                    <a:ext uri="{FF2B5EF4-FFF2-40B4-BE49-F238E27FC236}">
                      <a16:creationId xmlns:a16="http://schemas.microsoft.com/office/drawing/2014/main" id="{261D65A4-B264-8A5F-6A30-9DA343317814}"/>
                    </a:ext>
                  </a:extLst>
                </p:cNvPr>
                <p:cNvSpPr>
                  <a:spLocks/>
                </p:cNvSpPr>
                <p:nvPr/>
              </p:nvSpPr>
              <p:spPr bwMode="auto">
                <a:xfrm>
                  <a:off x="3290" y="673"/>
                  <a:ext cx="70" cy="47"/>
                </a:xfrm>
                <a:custGeom>
                  <a:avLst/>
                  <a:gdLst>
                    <a:gd name="T0" fmla="*/ 525 w 538"/>
                    <a:gd name="T1" fmla="*/ 150 h 359"/>
                    <a:gd name="T2" fmla="*/ 409 w 538"/>
                    <a:gd name="T3" fmla="*/ 62 h 359"/>
                    <a:gd name="T4" fmla="*/ 147 w 538"/>
                    <a:gd name="T5" fmla="*/ 32 h 359"/>
                    <a:gd name="T6" fmla="*/ 55 w 538"/>
                    <a:gd name="T7" fmla="*/ 190 h 359"/>
                    <a:gd name="T8" fmla="*/ 470 w 538"/>
                    <a:gd name="T9" fmla="*/ 285 h 359"/>
                    <a:gd name="T10" fmla="*/ 525 w 538"/>
                    <a:gd name="T11" fmla="*/ 150 h 359"/>
                  </a:gdLst>
                  <a:ahLst/>
                  <a:cxnLst>
                    <a:cxn ang="0">
                      <a:pos x="T0" y="T1"/>
                    </a:cxn>
                    <a:cxn ang="0">
                      <a:pos x="T2" y="T3"/>
                    </a:cxn>
                    <a:cxn ang="0">
                      <a:pos x="T4" y="T5"/>
                    </a:cxn>
                    <a:cxn ang="0">
                      <a:pos x="T6" y="T7"/>
                    </a:cxn>
                    <a:cxn ang="0">
                      <a:pos x="T8" y="T9"/>
                    </a:cxn>
                    <a:cxn ang="0">
                      <a:pos x="T10" y="T11"/>
                    </a:cxn>
                  </a:cxnLst>
                  <a:rect l="0" t="0" r="r" b="b"/>
                  <a:pathLst>
                    <a:path w="538" h="359">
                      <a:moveTo>
                        <a:pt x="525" y="150"/>
                      </a:moveTo>
                      <a:cubicBezTo>
                        <a:pt x="510" y="96"/>
                        <a:pt x="462" y="66"/>
                        <a:pt x="409" y="62"/>
                      </a:cubicBezTo>
                      <a:cubicBezTo>
                        <a:pt x="321" y="54"/>
                        <a:pt x="232" y="59"/>
                        <a:pt x="147" y="32"/>
                      </a:cubicBezTo>
                      <a:cubicBezTo>
                        <a:pt x="49" y="0"/>
                        <a:pt x="0" y="123"/>
                        <a:pt x="55" y="190"/>
                      </a:cubicBezTo>
                      <a:cubicBezTo>
                        <a:pt x="156" y="313"/>
                        <a:pt x="324" y="359"/>
                        <a:pt x="470" y="285"/>
                      </a:cubicBezTo>
                      <a:cubicBezTo>
                        <a:pt x="517" y="262"/>
                        <a:pt x="538" y="199"/>
                        <a:pt x="525" y="150"/>
                      </a:cubicBezTo>
                      <a:close/>
                    </a:path>
                  </a:pathLst>
                </a:custGeom>
                <a:solidFill>
                  <a:srgbClr val="F8A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0" name="Freeform 195">
                  <a:extLst>
                    <a:ext uri="{FF2B5EF4-FFF2-40B4-BE49-F238E27FC236}">
                      <a16:creationId xmlns:a16="http://schemas.microsoft.com/office/drawing/2014/main" id="{01E46BC1-9816-6D07-D9A4-ED97E3C0C186}"/>
                    </a:ext>
                  </a:extLst>
                </p:cNvPr>
                <p:cNvSpPr>
                  <a:spLocks/>
                </p:cNvSpPr>
                <p:nvPr/>
              </p:nvSpPr>
              <p:spPr bwMode="auto">
                <a:xfrm>
                  <a:off x="2582" y="1136"/>
                  <a:ext cx="267" cy="949"/>
                </a:xfrm>
                <a:custGeom>
                  <a:avLst/>
                  <a:gdLst>
                    <a:gd name="T0" fmla="*/ 788 w 2067"/>
                    <a:gd name="T1" fmla="*/ 6486 h 7320"/>
                    <a:gd name="T2" fmla="*/ 308 w 2067"/>
                    <a:gd name="T3" fmla="*/ 5023 h 7320"/>
                    <a:gd name="T4" fmla="*/ 590 w 2067"/>
                    <a:gd name="T5" fmla="*/ 3329 h 7320"/>
                    <a:gd name="T6" fmla="*/ 1172 w 2067"/>
                    <a:gd name="T7" fmla="*/ 1717 h 7320"/>
                    <a:gd name="T8" fmla="*/ 2064 w 2067"/>
                    <a:gd name="T9" fmla="*/ 6 h 7320"/>
                    <a:gd name="T10" fmla="*/ 2058 w 2067"/>
                    <a:gd name="T11" fmla="*/ 3 h 7320"/>
                    <a:gd name="T12" fmla="*/ 585 w 2067"/>
                    <a:gd name="T13" fmla="*/ 3173 h 7320"/>
                    <a:gd name="T14" fmla="*/ 657 w 2067"/>
                    <a:gd name="T15" fmla="*/ 6404 h 7320"/>
                    <a:gd name="T16" fmla="*/ 1936 w 2067"/>
                    <a:gd name="T17" fmla="*/ 7316 h 7320"/>
                    <a:gd name="T18" fmla="*/ 1947 w 2067"/>
                    <a:gd name="T19" fmla="*/ 7283 h 7320"/>
                    <a:gd name="T20" fmla="*/ 788 w 2067"/>
                    <a:gd name="T21" fmla="*/ 6486 h 7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7" h="7320">
                      <a:moveTo>
                        <a:pt x="788" y="6486"/>
                      </a:moveTo>
                      <a:cubicBezTo>
                        <a:pt x="463" y="6066"/>
                        <a:pt x="317" y="5550"/>
                        <a:pt x="308" y="5023"/>
                      </a:cubicBezTo>
                      <a:cubicBezTo>
                        <a:pt x="298" y="4448"/>
                        <a:pt x="431" y="3879"/>
                        <a:pt x="590" y="3329"/>
                      </a:cubicBezTo>
                      <a:cubicBezTo>
                        <a:pt x="748" y="2780"/>
                        <a:pt x="943" y="2241"/>
                        <a:pt x="1172" y="1717"/>
                      </a:cubicBezTo>
                      <a:cubicBezTo>
                        <a:pt x="1430" y="1126"/>
                        <a:pt x="1735" y="559"/>
                        <a:pt x="2064" y="6"/>
                      </a:cubicBezTo>
                      <a:cubicBezTo>
                        <a:pt x="2067" y="2"/>
                        <a:pt x="2061" y="0"/>
                        <a:pt x="2058" y="3"/>
                      </a:cubicBezTo>
                      <a:cubicBezTo>
                        <a:pt x="1412" y="973"/>
                        <a:pt x="927" y="2060"/>
                        <a:pt x="585" y="3173"/>
                      </a:cubicBezTo>
                      <a:cubicBezTo>
                        <a:pt x="266" y="4206"/>
                        <a:pt x="0" y="5441"/>
                        <a:pt x="657" y="6404"/>
                      </a:cubicBezTo>
                      <a:cubicBezTo>
                        <a:pt x="953" y="6837"/>
                        <a:pt x="1417" y="7202"/>
                        <a:pt x="1936" y="7316"/>
                      </a:cubicBezTo>
                      <a:cubicBezTo>
                        <a:pt x="1955" y="7320"/>
                        <a:pt x="1966" y="7290"/>
                        <a:pt x="1947" y="7283"/>
                      </a:cubicBezTo>
                      <a:cubicBezTo>
                        <a:pt x="1492" y="7125"/>
                        <a:pt x="1086" y="6870"/>
                        <a:pt x="788" y="6486"/>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1" name="Freeform 196">
                  <a:extLst>
                    <a:ext uri="{FF2B5EF4-FFF2-40B4-BE49-F238E27FC236}">
                      <a16:creationId xmlns:a16="http://schemas.microsoft.com/office/drawing/2014/main" id="{5CF5805A-DF95-AB81-B5FD-6893BB0EC038}"/>
                    </a:ext>
                  </a:extLst>
                </p:cNvPr>
                <p:cNvSpPr>
                  <a:spLocks/>
                </p:cNvSpPr>
                <p:nvPr/>
              </p:nvSpPr>
              <p:spPr bwMode="auto">
                <a:xfrm>
                  <a:off x="2451" y="2107"/>
                  <a:ext cx="402" cy="992"/>
                </a:xfrm>
                <a:custGeom>
                  <a:avLst/>
                  <a:gdLst>
                    <a:gd name="T0" fmla="*/ 3045 w 3106"/>
                    <a:gd name="T1" fmla="*/ 219 h 7655"/>
                    <a:gd name="T2" fmla="*/ 3015 w 3106"/>
                    <a:gd name="T3" fmla="*/ 9 h 7655"/>
                    <a:gd name="T4" fmla="*/ 3001 w 3106"/>
                    <a:gd name="T5" fmla="*/ 10 h 7655"/>
                    <a:gd name="T6" fmla="*/ 2823 w 3106"/>
                    <a:gd name="T7" fmla="*/ 1733 h 7655"/>
                    <a:gd name="T8" fmla="*/ 2430 w 3106"/>
                    <a:gd name="T9" fmla="*/ 2505 h 7655"/>
                    <a:gd name="T10" fmla="*/ 1836 w 3106"/>
                    <a:gd name="T11" fmla="*/ 3183 h 7655"/>
                    <a:gd name="T12" fmla="*/ 1133 w 3106"/>
                    <a:gd name="T13" fmla="*/ 3818 h 7655"/>
                    <a:gd name="T14" fmla="*/ 547 w 3106"/>
                    <a:gd name="T15" fmla="*/ 4498 h 7655"/>
                    <a:gd name="T16" fmla="*/ 5 w 3106"/>
                    <a:gd name="T17" fmla="*/ 6070 h 7655"/>
                    <a:gd name="T18" fmla="*/ 540 w 3106"/>
                    <a:gd name="T19" fmla="*/ 7514 h 7655"/>
                    <a:gd name="T20" fmla="*/ 687 w 3106"/>
                    <a:gd name="T21" fmla="*/ 7645 h 7655"/>
                    <a:gd name="T22" fmla="*/ 704 w 3106"/>
                    <a:gd name="T23" fmla="*/ 7626 h 7655"/>
                    <a:gd name="T24" fmla="*/ 60 w 3106"/>
                    <a:gd name="T25" fmla="*/ 6194 h 7655"/>
                    <a:gd name="T26" fmla="*/ 556 w 3106"/>
                    <a:gd name="T27" fmla="*/ 4587 h 7655"/>
                    <a:gd name="T28" fmla="*/ 1124 w 3106"/>
                    <a:gd name="T29" fmla="*/ 3909 h 7655"/>
                    <a:gd name="T30" fmla="*/ 1826 w 3106"/>
                    <a:gd name="T31" fmla="*/ 3273 h 7655"/>
                    <a:gd name="T32" fmla="*/ 2429 w 3106"/>
                    <a:gd name="T33" fmla="*/ 2605 h 7655"/>
                    <a:gd name="T34" fmla="*/ 2824 w 3106"/>
                    <a:gd name="T35" fmla="*/ 1866 h 7655"/>
                    <a:gd name="T36" fmla="*/ 3045 w 3106"/>
                    <a:gd name="T37" fmla="*/ 219 h 7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06" h="7655">
                      <a:moveTo>
                        <a:pt x="3045" y="219"/>
                      </a:moveTo>
                      <a:cubicBezTo>
                        <a:pt x="3037" y="149"/>
                        <a:pt x="3027" y="79"/>
                        <a:pt x="3015" y="9"/>
                      </a:cubicBezTo>
                      <a:cubicBezTo>
                        <a:pt x="3013" y="0"/>
                        <a:pt x="3000" y="1"/>
                        <a:pt x="3001" y="10"/>
                      </a:cubicBezTo>
                      <a:cubicBezTo>
                        <a:pt x="3086" y="587"/>
                        <a:pt x="3022" y="1185"/>
                        <a:pt x="2823" y="1733"/>
                      </a:cubicBezTo>
                      <a:cubicBezTo>
                        <a:pt x="2724" y="2005"/>
                        <a:pt x="2592" y="2265"/>
                        <a:pt x="2430" y="2505"/>
                      </a:cubicBezTo>
                      <a:cubicBezTo>
                        <a:pt x="2261" y="2756"/>
                        <a:pt x="2056" y="2978"/>
                        <a:pt x="1836" y="3183"/>
                      </a:cubicBezTo>
                      <a:cubicBezTo>
                        <a:pt x="1605" y="3399"/>
                        <a:pt x="1361" y="3599"/>
                        <a:pt x="1133" y="3818"/>
                      </a:cubicBezTo>
                      <a:cubicBezTo>
                        <a:pt x="916" y="4025"/>
                        <a:pt x="717" y="4250"/>
                        <a:pt x="547" y="4498"/>
                      </a:cubicBezTo>
                      <a:cubicBezTo>
                        <a:pt x="230" y="4960"/>
                        <a:pt x="10" y="5504"/>
                        <a:pt x="5" y="6070"/>
                      </a:cubicBezTo>
                      <a:cubicBezTo>
                        <a:pt x="0" y="6588"/>
                        <a:pt x="169" y="7140"/>
                        <a:pt x="540" y="7514"/>
                      </a:cubicBezTo>
                      <a:cubicBezTo>
                        <a:pt x="586" y="7560"/>
                        <a:pt x="635" y="7604"/>
                        <a:pt x="687" y="7645"/>
                      </a:cubicBezTo>
                      <a:cubicBezTo>
                        <a:pt x="700" y="7655"/>
                        <a:pt x="716" y="7637"/>
                        <a:pt x="704" y="7626"/>
                      </a:cubicBezTo>
                      <a:cubicBezTo>
                        <a:pt x="299" y="7262"/>
                        <a:pt x="83" y="6733"/>
                        <a:pt x="60" y="6194"/>
                      </a:cubicBezTo>
                      <a:cubicBezTo>
                        <a:pt x="36" y="5620"/>
                        <a:pt x="242" y="5061"/>
                        <a:pt x="556" y="4587"/>
                      </a:cubicBezTo>
                      <a:cubicBezTo>
                        <a:pt x="719" y="4341"/>
                        <a:pt x="913" y="4115"/>
                        <a:pt x="1124" y="3909"/>
                      </a:cubicBezTo>
                      <a:cubicBezTo>
                        <a:pt x="1350" y="3689"/>
                        <a:pt x="1594" y="3487"/>
                        <a:pt x="1826" y="3273"/>
                      </a:cubicBezTo>
                      <a:cubicBezTo>
                        <a:pt x="2047" y="3069"/>
                        <a:pt x="2256" y="2852"/>
                        <a:pt x="2429" y="2605"/>
                      </a:cubicBezTo>
                      <a:cubicBezTo>
                        <a:pt x="2590" y="2376"/>
                        <a:pt x="2722" y="2127"/>
                        <a:pt x="2824" y="1866"/>
                      </a:cubicBezTo>
                      <a:cubicBezTo>
                        <a:pt x="3025" y="1344"/>
                        <a:pt x="3106" y="775"/>
                        <a:pt x="3045" y="219"/>
                      </a:cubicBezTo>
                      <a:close/>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2" name="Freeform 197">
                  <a:extLst>
                    <a:ext uri="{FF2B5EF4-FFF2-40B4-BE49-F238E27FC236}">
                      <a16:creationId xmlns:a16="http://schemas.microsoft.com/office/drawing/2014/main" id="{BACD294E-1BCC-7F0D-AA47-811C2E9713EB}"/>
                    </a:ext>
                  </a:extLst>
                </p:cNvPr>
                <p:cNvSpPr>
                  <a:spLocks/>
                </p:cNvSpPr>
                <p:nvPr/>
              </p:nvSpPr>
              <p:spPr bwMode="auto">
                <a:xfrm>
                  <a:off x="4680" y="1075"/>
                  <a:ext cx="245" cy="752"/>
                </a:xfrm>
                <a:custGeom>
                  <a:avLst/>
                  <a:gdLst>
                    <a:gd name="T0" fmla="*/ 1044 w 1887"/>
                    <a:gd name="T1" fmla="*/ 1311 h 5803"/>
                    <a:gd name="T2" fmla="*/ 27 w 1887"/>
                    <a:gd name="T3" fmla="*/ 10 h 5803"/>
                    <a:gd name="T4" fmla="*/ 9 w 1887"/>
                    <a:gd name="T5" fmla="*/ 23 h 5803"/>
                    <a:gd name="T6" fmla="*/ 1538 w 1887"/>
                    <a:gd name="T7" fmla="*/ 2403 h 5803"/>
                    <a:gd name="T8" fmla="*/ 1569 w 1887"/>
                    <a:gd name="T9" fmla="*/ 4762 h 5803"/>
                    <a:gd name="T10" fmla="*/ 801 w 1887"/>
                    <a:gd name="T11" fmla="*/ 5775 h 5803"/>
                    <a:gd name="T12" fmla="*/ 815 w 1887"/>
                    <a:gd name="T13" fmla="*/ 5795 h 5803"/>
                    <a:gd name="T14" fmla="*/ 1842 w 1887"/>
                    <a:gd name="T15" fmla="*/ 3810 h 5803"/>
                    <a:gd name="T16" fmla="*/ 1044 w 1887"/>
                    <a:gd name="T17" fmla="*/ 1311 h 5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7" h="5803">
                      <a:moveTo>
                        <a:pt x="1044" y="1311"/>
                      </a:moveTo>
                      <a:cubicBezTo>
                        <a:pt x="742" y="849"/>
                        <a:pt x="389" y="426"/>
                        <a:pt x="27" y="10"/>
                      </a:cubicBezTo>
                      <a:cubicBezTo>
                        <a:pt x="18" y="0"/>
                        <a:pt x="0" y="11"/>
                        <a:pt x="9" y="23"/>
                      </a:cubicBezTo>
                      <a:cubicBezTo>
                        <a:pt x="599" y="755"/>
                        <a:pt x="1204" y="1513"/>
                        <a:pt x="1538" y="2403"/>
                      </a:cubicBezTo>
                      <a:cubicBezTo>
                        <a:pt x="1821" y="3159"/>
                        <a:pt x="1872" y="4003"/>
                        <a:pt x="1569" y="4762"/>
                      </a:cubicBezTo>
                      <a:cubicBezTo>
                        <a:pt x="1407" y="5168"/>
                        <a:pt x="1143" y="5505"/>
                        <a:pt x="801" y="5775"/>
                      </a:cubicBezTo>
                      <a:cubicBezTo>
                        <a:pt x="789" y="5785"/>
                        <a:pt x="801" y="5803"/>
                        <a:pt x="815" y="5795"/>
                      </a:cubicBezTo>
                      <a:cubicBezTo>
                        <a:pt x="1497" y="5401"/>
                        <a:pt x="1805" y="4561"/>
                        <a:pt x="1842" y="3810"/>
                      </a:cubicBezTo>
                      <a:cubicBezTo>
                        <a:pt x="1887" y="2907"/>
                        <a:pt x="1531" y="2054"/>
                        <a:pt x="1044" y="1311"/>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3" name="Freeform 198">
                  <a:extLst>
                    <a:ext uri="{FF2B5EF4-FFF2-40B4-BE49-F238E27FC236}">
                      <a16:creationId xmlns:a16="http://schemas.microsoft.com/office/drawing/2014/main" id="{A6B18789-0C1D-F677-B08A-DBD1957E1FA8}"/>
                    </a:ext>
                  </a:extLst>
                </p:cNvPr>
                <p:cNvSpPr>
                  <a:spLocks/>
                </p:cNvSpPr>
                <p:nvPr/>
              </p:nvSpPr>
              <p:spPr bwMode="auto">
                <a:xfrm>
                  <a:off x="3183" y="503"/>
                  <a:ext cx="225" cy="151"/>
                </a:xfrm>
                <a:custGeom>
                  <a:avLst/>
                  <a:gdLst>
                    <a:gd name="T0" fmla="*/ 1456 w 1735"/>
                    <a:gd name="T1" fmla="*/ 14 h 1162"/>
                    <a:gd name="T2" fmla="*/ 951 w 1735"/>
                    <a:gd name="T3" fmla="*/ 67 h 1162"/>
                    <a:gd name="T4" fmla="*/ 181 w 1735"/>
                    <a:gd name="T5" fmla="*/ 653 h 1162"/>
                    <a:gd name="T6" fmla="*/ 0 w 1735"/>
                    <a:gd name="T7" fmla="*/ 1155 h 1162"/>
                    <a:gd name="T8" fmla="*/ 11 w 1735"/>
                    <a:gd name="T9" fmla="*/ 1156 h 1162"/>
                    <a:gd name="T10" fmla="*/ 170 w 1735"/>
                    <a:gd name="T11" fmla="*/ 748 h 1162"/>
                    <a:gd name="T12" fmla="*/ 440 w 1735"/>
                    <a:gd name="T13" fmla="*/ 406 h 1162"/>
                    <a:gd name="T14" fmla="*/ 1278 w 1735"/>
                    <a:gd name="T15" fmla="*/ 55 h 1162"/>
                    <a:gd name="T16" fmla="*/ 1710 w 1735"/>
                    <a:gd name="T17" fmla="*/ 187 h 1162"/>
                    <a:gd name="T18" fmla="*/ 1721 w 1735"/>
                    <a:gd name="T19" fmla="*/ 186 h 1162"/>
                    <a:gd name="T20" fmla="*/ 1456 w 1735"/>
                    <a:gd name="T21" fmla="*/ 14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5" h="1162">
                      <a:moveTo>
                        <a:pt x="1456" y="14"/>
                      </a:moveTo>
                      <a:cubicBezTo>
                        <a:pt x="1286" y="0"/>
                        <a:pt x="1114" y="18"/>
                        <a:pt x="951" y="67"/>
                      </a:cubicBezTo>
                      <a:cubicBezTo>
                        <a:pt x="632" y="160"/>
                        <a:pt x="357" y="371"/>
                        <a:pt x="181" y="653"/>
                      </a:cubicBezTo>
                      <a:cubicBezTo>
                        <a:pt x="89" y="799"/>
                        <a:pt x="7" y="979"/>
                        <a:pt x="0" y="1155"/>
                      </a:cubicBezTo>
                      <a:cubicBezTo>
                        <a:pt x="0" y="1162"/>
                        <a:pt x="9" y="1161"/>
                        <a:pt x="11" y="1156"/>
                      </a:cubicBezTo>
                      <a:cubicBezTo>
                        <a:pt x="58" y="1015"/>
                        <a:pt x="97" y="878"/>
                        <a:pt x="170" y="748"/>
                      </a:cubicBezTo>
                      <a:cubicBezTo>
                        <a:pt x="241" y="620"/>
                        <a:pt x="333" y="504"/>
                        <a:pt x="440" y="406"/>
                      </a:cubicBezTo>
                      <a:cubicBezTo>
                        <a:pt x="667" y="196"/>
                        <a:pt x="971" y="72"/>
                        <a:pt x="1278" y="55"/>
                      </a:cubicBezTo>
                      <a:cubicBezTo>
                        <a:pt x="1402" y="48"/>
                        <a:pt x="1663" y="31"/>
                        <a:pt x="1710" y="187"/>
                      </a:cubicBezTo>
                      <a:cubicBezTo>
                        <a:pt x="1712" y="192"/>
                        <a:pt x="1720" y="192"/>
                        <a:pt x="1721" y="186"/>
                      </a:cubicBezTo>
                      <a:cubicBezTo>
                        <a:pt x="1735" y="51"/>
                        <a:pt x="1555" y="22"/>
                        <a:pt x="1456" y="14"/>
                      </a:cubicBezTo>
                    </a:path>
                  </a:pathLst>
                </a:custGeom>
                <a:solidFill>
                  <a:srgbClr val="B55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4" name="Freeform 199">
                  <a:extLst>
                    <a:ext uri="{FF2B5EF4-FFF2-40B4-BE49-F238E27FC236}">
                      <a16:creationId xmlns:a16="http://schemas.microsoft.com/office/drawing/2014/main" id="{4C8C7153-5197-AC79-2B3C-A948B896972C}"/>
                    </a:ext>
                  </a:extLst>
                </p:cNvPr>
                <p:cNvSpPr>
                  <a:spLocks/>
                </p:cNvSpPr>
                <p:nvPr/>
              </p:nvSpPr>
              <p:spPr bwMode="auto">
                <a:xfrm>
                  <a:off x="3959" y="3742"/>
                  <a:ext cx="28" cy="26"/>
                </a:xfrm>
                <a:custGeom>
                  <a:avLst/>
                  <a:gdLst>
                    <a:gd name="T0" fmla="*/ 157 w 214"/>
                    <a:gd name="T1" fmla="*/ 8 h 206"/>
                    <a:gd name="T2" fmla="*/ 92 w 214"/>
                    <a:gd name="T3" fmla="*/ 11 h 206"/>
                    <a:gd name="T4" fmla="*/ 25 w 214"/>
                    <a:gd name="T5" fmla="*/ 45 h 206"/>
                    <a:gd name="T6" fmla="*/ 27 w 214"/>
                    <a:gd name="T7" fmla="*/ 158 h 206"/>
                    <a:gd name="T8" fmla="*/ 135 w 214"/>
                    <a:gd name="T9" fmla="*/ 193 h 206"/>
                    <a:gd name="T10" fmla="*/ 210 w 214"/>
                    <a:gd name="T11" fmla="*/ 108 h 206"/>
                    <a:gd name="T12" fmla="*/ 157 w 214"/>
                    <a:gd name="T13" fmla="*/ 8 h 206"/>
                  </a:gdLst>
                  <a:ahLst/>
                  <a:cxnLst>
                    <a:cxn ang="0">
                      <a:pos x="T0" y="T1"/>
                    </a:cxn>
                    <a:cxn ang="0">
                      <a:pos x="T2" y="T3"/>
                    </a:cxn>
                    <a:cxn ang="0">
                      <a:pos x="T4" y="T5"/>
                    </a:cxn>
                    <a:cxn ang="0">
                      <a:pos x="T6" y="T7"/>
                    </a:cxn>
                    <a:cxn ang="0">
                      <a:pos x="T8" y="T9"/>
                    </a:cxn>
                    <a:cxn ang="0">
                      <a:pos x="T10" y="T11"/>
                    </a:cxn>
                    <a:cxn ang="0">
                      <a:pos x="T12" y="T13"/>
                    </a:cxn>
                  </a:cxnLst>
                  <a:rect l="0" t="0" r="r" b="b"/>
                  <a:pathLst>
                    <a:path w="214" h="206">
                      <a:moveTo>
                        <a:pt x="157" y="8"/>
                      </a:moveTo>
                      <a:cubicBezTo>
                        <a:pt x="136" y="0"/>
                        <a:pt x="112" y="1"/>
                        <a:pt x="92" y="11"/>
                      </a:cubicBezTo>
                      <a:cubicBezTo>
                        <a:pt x="66" y="13"/>
                        <a:pt x="40" y="25"/>
                        <a:pt x="25" y="45"/>
                      </a:cubicBezTo>
                      <a:cubicBezTo>
                        <a:pt x="0" y="79"/>
                        <a:pt x="3" y="125"/>
                        <a:pt x="27" y="158"/>
                      </a:cubicBezTo>
                      <a:cubicBezTo>
                        <a:pt x="52" y="193"/>
                        <a:pt x="95" y="206"/>
                        <a:pt x="135" y="193"/>
                      </a:cubicBezTo>
                      <a:cubicBezTo>
                        <a:pt x="173" y="181"/>
                        <a:pt x="205" y="147"/>
                        <a:pt x="210" y="108"/>
                      </a:cubicBezTo>
                      <a:cubicBezTo>
                        <a:pt x="214" y="68"/>
                        <a:pt x="197" y="22"/>
                        <a:pt x="157"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5" name="Freeform 200">
                  <a:extLst>
                    <a:ext uri="{FF2B5EF4-FFF2-40B4-BE49-F238E27FC236}">
                      <a16:creationId xmlns:a16="http://schemas.microsoft.com/office/drawing/2014/main" id="{05E2B31C-797C-90C9-AB86-60121457814A}"/>
                    </a:ext>
                  </a:extLst>
                </p:cNvPr>
                <p:cNvSpPr>
                  <a:spLocks/>
                </p:cNvSpPr>
                <p:nvPr/>
              </p:nvSpPr>
              <p:spPr bwMode="auto">
                <a:xfrm>
                  <a:off x="3984" y="3777"/>
                  <a:ext cx="5" cy="3"/>
                </a:xfrm>
                <a:custGeom>
                  <a:avLst/>
                  <a:gdLst>
                    <a:gd name="T0" fmla="*/ 17 w 36"/>
                    <a:gd name="T1" fmla="*/ 0 h 26"/>
                    <a:gd name="T2" fmla="*/ 19 w 36"/>
                    <a:gd name="T3" fmla="*/ 26 h 26"/>
                    <a:gd name="T4" fmla="*/ 17 w 36"/>
                    <a:gd name="T5" fmla="*/ 0 h 26"/>
                  </a:gdLst>
                  <a:ahLst/>
                  <a:cxnLst>
                    <a:cxn ang="0">
                      <a:pos x="T0" y="T1"/>
                    </a:cxn>
                    <a:cxn ang="0">
                      <a:pos x="T2" y="T3"/>
                    </a:cxn>
                    <a:cxn ang="0">
                      <a:pos x="T4" y="T5"/>
                    </a:cxn>
                  </a:cxnLst>
                  <a:rect l="0" t="0" r="r" b="b"/>
                  <a:pathLst>
                    <a:path w="36" h="26">
                      <a:moveTo>
                        <a:pt x="17" y="0"/>
                      </a:moveTo>
                      <a:cubicBezTo>
                        <a:pt x="0" y="0"/>
                        <a:pt x="2" y="26"/>
                        <a:pt x="19" y="26"/>
                      </a:cubicBezTo>
                      <a:cubicBezTo>
                        <a:pt x="36" y="26"/>
                        <a:pt x="34" y="0"/>
                        <a:pt x="1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6" name="Freeform 201">
                  <a:extLst>
                    <a:ext uri="{FF2B5EF4-FFF2-40B4-BE49-F238E27FC236}">
                      <a16:creationId xmlns:a16="http://schemas.microsoft.com/office/drawing/2014/main" id="{E756E033-C904-6F22-83A6-CED034806B93}"/>
                    </a:ext>
                  </a:extLst>
                </p:cNvPr>
                <p:cNvSpPr>
                  <a:spLocks/>
                </p:cNvSpPr>
                <p:nvPr/>
              </p:nvSpPr>
              <p:spPr bwMode="auto">
                <a:xfrm>
                  <a:off x="4217" y="3708"/>
                  <a:ext cx="16" cy="15"/>
                </a:xfrm>
                <a:custGeom>
                  <a:avLst/>
                  <a:gdLst>
                    <a:gd name="T0" fmla="*/ 101 w 120"/>
                    <a:gd name="T1" fmla="*/ 15 h 121"/>
                    <a:gd name="T2" fmla="*/ 59 w 120"/>
                    <a:gd name="T3" fmla="*/ 1 h 121"/>
                    <a:gd name="T4" fmla="*/ 18 w 120"/>
                    <a:gd name="T5" fmla="*/ 18 h 121"/>
                    <a:gd name="T6" fmla="*/ 6 w 120"/>
                    <a:gd name="T7" fmla="*/ 40 h 121"/>
                    <a:gd name="T8" fmla="*/ 6 w 120"/>
                    <a:gd name="T9" fmla="*/ 46 h 121"/>
                    <a:gd name="T10" fmla="*/ 1 w 120"/>
                    <a:gd name="T11" fmla="*/ 63 h 121"/>
                    <a:gd name="T12" fmla="*/ 4 w 120"/>
                    <a:gd name="T13" fmla="*/ 90 h 121"/>
                    <a:gd name="T14" fmla="*/ 19 w 120"/>
                    <a:gd name="T15" fmla="*/ 111 h 121"/>
                    <a:gd name="T16" fmla="*/ 30 w 120"/>
                    <a:gd name="T17" fmla="*/ 118 h 121"/>
                    <a:gd name="T18" fmla="*/ 51 w 120"/>
                    <a:gd name="T19" fmla="*/ 121 h 121"/>
                    <a:gd name="T20" fmla="*/ 81 w 120"/>
                    <a:gd name="T21" fmla="*/ 112 h 121"/>
                    <a:gd name="T22" fmla="*/ 115 w 120"/>
                    <a:gd name="T23" fmla="*/ 68 h 121"/>
                    <a:gd name="T24" fmla="*/ 101 w 120"/>
                    <a:gd name="T25" fmla="*/ 1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1">
                      <a:moveTo>
                        <a:pt x="101" y="15"/>
                      </a:moveTo>
                      <a:cubicBezTo>
                        <a:pt x="90" y="4"/>
                        <a:pt x="74" y="0"/>
                        <a:pt x="59" y="1"/>
                      </a:cubicBezTo>
                      <a:cubicBezTo>
                        <a:pt x="44" y="1"/>
                        <a:pt x="29" y="8"/>
                        <a:pt x="18" y="18"/>
                      </a:cubicBezTo>
                      <a:cubicBezTo>
                        <a:pt x="12" y="24"/>
                        <a:pt x="8" y="32"/>
                        <a:pt x="6" y="40"/>
                      </a:cubicBezTo>
                      <a:cubicBezTo>
                        <a:pt x="6" y="42"/>
                        <a:pt x="6" y="44"/>
                        <a:pt x="6" y="46"/>
                      </a:cubicBezTo>
                      <a:cubicBezTo>
                        <a:pt x="3" y="51"/>
                        <a:pt x="1" y="57"/>
                        <a:pt x="1" y="63"/>
                      </a:cubicBezTo>
                      <a:cubicBezTo>
                        <a:pt x="0" y="73"/>
                        <a:pt x="0" y="82"/>
                        <a:pt x="4" y="90"/>
                      </a:cubicBezTo>
                      <a:cubicBezTo>
                        <a:pt x="7" y="98"/>
                        <a:pt x="12" y="106"/>
                        <a:pt x="19" y="111"/>
                      </a:cubicBezTo>
                      <a:cubicBezTo>
                        <a:pt x="22" y="114"/>
                        <a:pt x="26" y="116"/>
                        <a:pt x="30" y="118"/>
                      </a:cubicBezTo>
                      <a:cubicBezTo>
                        <a:pt x="37" y="121"/>
                        <a:pt x="44" y="121"/>
                        <a:pt x="51" y="121"/>
                      </a:cubicBezTo>
                      <a:cubicBezTo>
                        <a:pt x="62" y="120"/>
                        <a:pt x="71" y="117"/>
                        <a:pt x="81" y="112"/>
                      </a:cubicBezTo>
                      <a:cubicBezTo>
                        <a:pt x="97" y="102"/>
                        <a:pt x="109" y="86"/>
                        <a:pt x="115" y="68"/>
                      </a:cubicBezTo>
                      <a:cubicBezTo>
                        <a:pt x="120" y="49"/>
                        <a:pt x="114" y="29"/>
                        <a:pt x="101"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7" name="Freeform 202">
                  <a:extLst>
                    <a:ext uri="{FF2B5EF4-FFF2-40B4-BE49-F238E27FC236}">
                      <a16:creationId xmlns:a16="http://schemas.microsoft.com/office/drawing/2014/main" id="{2C1ABD0D-3AAA-91DA-C4CE-4B4145A4AB49}"/>
                    </a:ext>
                  </a:extLst>
                </p:cNvPr>
                <p:cNvSpPr>
                  <a:spLocks/>
                </p:cNvSpPr>
                <p:nvPr/>
              </p:nvSpPr>
              <p:spPr bwMode="auto">
                <a:xfrm>
                  <a:off x="4204" y="3741"/>
                  <a:ext cx="2" cy="2"/>
                </a:xfrm>
                <a:custGeom>
                  <a:avLst/>
                  <a:gdLst>
                    <a:gd name="T0" fmla="*/ 7 w 16"/>
                    <a:gd name="T1" fmla="*/ 0 h 11"/>
                    <a:gd name="T2" fmla="*/ 8 w 16"/>
                    <a:gd name="T3" fmla="*/ 11 h 11"/>
                    <a:gd name="T4" fmla="*/ 7 w 16"/>
                    <a:gd name="T5" fmla="*/ 0 h 11"/>
                  </a:gdLst>
                  <a:ahLst/>
                  <a:cxnLst>
                    <a:cxn ang="0">
                      <a:pos x="T0" y="T1"/>
                    </a:cxn>
                    <a:cxn ang="0">
                      <a:pos x="T2" y="T3"/>
                    </a:cxn>
                    <a:cxn ang="0">
                      <a:pos x="T4" y="T5"/>
                    </a:cxn>
                  </a:cxnLst>
                  <a:rect l="0" t="0" r="r" b="b"/>
                  <a:pathLst>
                    <a:path w="16" h="11">
                      <a:moveTo>
                        <a:pt x="7" y="0"/>
                      </a:moveTo>
                      <a:cubicBezTo>
                        <a:pt x="0" y="0"/>
                        <a:pt x="1" y="11"/>
                        <a:pt x="8" y="11"/>
                      </a:cubicBezTo>
                      <a:cubicBezTo>
                        <a:pt x="16" y="11"/>
                        <a:pt x="15"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8" name="Freeform 203">
                  <a:extLst>
                    <a:ext uri="{FF2B5EF4-FFF2-40B4-BE49-F238E27FC236}">
                      <a16:creationId xmlns:a16="http://schemas.microsoft.com/office/drawing/2014/main" id="{DA4D7B2F-CE0D-AFED-BCC2-39EC1D08D59B}"/>
                    </a:ext>
                  </a:extLst>
                </p:cNvPr>
                <p:cNvSpPr>
                  <a:spLocks/>
                </p:cNvSpPr>
                <p:nvPr/>
              </p:nvSpPr>
              <p:spPr bwMode="auto">
                <a:xfrm>
                  <a:off x="4192" y="3694"/>
                  <a:ext cx="1" cy="1"/>
                </a:xfrm>
                <a:custGeom>
                  <a:avLst/>
                  <a:gdLst>
                    <a:gd name="T0" fmla="*/ 4 w 8"/>
                    <a:gd name="T1" fmla="*/ 0 h 6"/>
                    <a:gd name="T2" fmla="*/ 5 w 8"/>
                    <a:gd name="T3" fmla="*/ 6 h 6"/>
                    <a:gd name="T4" fmla="*/ 4 w 8"/>
                    <a:gd name="T5" fmla="*/ 0 h 6"/>
                  </a:gdLst>
                  <a:ahLst/>
                  <a:cxnLst>
                    <a:cxn ang="0">
                      <a:pos x="T0" y="T1"/>
                    </a:cxn>
                    <a:cxn ang="0">
                      <a:pos x="T2" y="T3"/>
                    </a:cxn>
                    <a:cxn ang="0">
                      <a:pos x="T4" y="T5"/>
                    </a:cxn>
                  </a:cxnLst>
                  <a:rect l="0" t="0" r="r" b="b"/>
                  <a:pathLst>
                    <a:path w="8" h="6">
                      <a:moveTo>
                        <a:pt x="4" y="0"/>
                      </a:moveTo>
                      <a:cubicBezTo>
                        <a:pt x="0" y="0"/>
                        <a:pt x="1" y="6"/>
                        <a:pt x="5" y="6"/>
                      </a:cubicBezTo>
                      <a:cubicBezTo>
                        <a:pt x="8" y="6"/>
                        <a:pt x="8"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49" name="Freeform 204">
                  <a:extLst>
                    <a:ext uri="{FF2B5EF4-FFF2-40B4-BE49-F238E27FC236}">
                      <a16:creationId xmlns:a16="http://schemas.microsoft.com/office/drawing/2014/main" id="{5CD0249B-4079-6400-9A93-AF0D8CF24781}"/>
                    </a:ext>
                  </a:extLst>
                </p:cNvPr>
                <p:cNvSpPr>
                  <a:spLocks/>
                </p:cNvSpPr>
                <p:nvPr/>
              </p:nvSpPr>
              <p:spPr bwMode="auto">
                <a:xfrm>
                  <a:off x="4980" y="2690"/>
                  <a:ext cx="59" cy="150"/>
                </a:xfrm>
                <a:custGeom>
                  <a:avLst/>
                  <a:gdLst>
                    <a:gd name="T0" fmla="*/ 436 w 453"/>
                    <a:gd name="T1" fmla="*/ 1095 h 1155"/>
                    <a:gd name="T2" fmla="*/ 323 w 453"/>
                    <a:gd name="T3" fmla="*/ 866 h 1155"/>
                    <a:gd name="T4" fmla="*/ 256 w 453"/>
                    <a:gd name="T5" fmla="*/ 582 h 1155"/>
                    <a:gd name="T6" fmla="*/ 204 w 453"/>
                    <a:gd name="T7" fmla="*/ 295 h 1155"/>
                    <a:gd name="T8" fmla="*/ 188 w 453"/>
                    <a:gd name="T9" fmla="*/ 182 h 1155"/>
                    <a:gd name="T10" fmla="*/ 202 w 453"/>
                    <a:gd name="T11" fmla="*/ 32 h 1155"/>
                    <a:gd name="T12" fmla="*/ 153 w 453"/>
                    <a:gd name="T13" fmla="*/ 17 h 1155"/>
                    <a:gd name="T14" fmla="*/ 139 w 453"/>
                    <a:gd name="T15" fmla="*/ 22 h 1155"/>
                    <a:gd name="T16" fmla="*/ 137 w 453"/>
                    <a:gd name="T17" fmla="*/ 84 h 1155"/>
                    <a:gd name="T18" fmla="*/ 38 w 453"/>
                    <a:gd name="T19" fmla="*/ 572 h 1155"/>
                    <a:gd name="T20" fmla="*/ 9 w 453"/>
                    <a:gd name="T21" fmla="*/ 1125 h 1155"/>
                    <a:gd name="T22" fmla="*/ 42 w 453"/>
                    <a:gd name="T23" fmla="*/ 1154 h 1155"/>
                    <a:gd name="T24" fmla="*/ 418 w 453"/>
                    <a:gd name="T25" fmla="*/ 1148 h 1155"/>
                    <a:gd name="T26" fmla="*/ 436 w 453"/>
                    <a:gd name="T27" fmla="*/ 109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3" h="1155">
                      <a:moveTo>
                        <a:pt x="436" y="1095"/>
                      </a:moveTo>
                      <a:cubicBezTo>
                        <a:pt x="376" y="1031"/>
                        <a:pt x="346" y="949"/>
                        <a:pt x="323" y="866"/>
                      </a:cubicBezTo>
                      <a:cubicBezTo>
                        <a:pt x="297" y="773"/>
                        <a:pt x="276" y="677"/>
                        <a:pt x="256" y="582"/>
                      </a:cubicBezTo>
                      <a:cubicBezTo>
                        <a:pt x="237" y="487"/>
                        <a:pt x="219" y="391"/>
                        <a:pt x="204" y="295"/>
                      </a:cubicBezTo>
                      <a:cubicBezTo>
                        <a:pt x="198" y="258"/>
                        <a:pt x="194" y="220"/>
                        <a:pt x="188" y="182"/>
                      </a:cubicBezTo>
                      <a:cubicBezTo>
                        <a:pt x="199" y="132"/>
                        <a:pt x="206" y="82"/>
                        <a:pt x="202" y="32"/>
                      </a:cubicBezTo>
                      <a:cubicBezTo>
                        <a:pt x="200" y="6"/>
                        <a:pt x="167" y="0"/>
                        <a:pt x="153" y="17"/>
                      </a:cubicBezTo>
                      <a:cubicBezTo>
                        <a:pt x="148" y="13"/>
                        <a:pt x="139" y="15"/>
                        <a:pt x="139" y="22"/>
                      </a:cubicBezTo>
                      <a:cubicBezTo>
                        <a:pt x="137" y="43"/>
                        <a:pt x="137" y="63"/>
                        <a:pt x="137" y="84"/>
                      </a:cubicBezTo>
                      <a:cubicBezTo>
                        <a:pt x="111" y="248"/>
                        <a:pt x="64" y="407"/>
                        <a:pt x="38" y="572"/>
                      </a:cubicBezTo>
                      <a:cubicBezTo>
                        <a:pt x="9" y="754"/>
                        <a:pt x="0" y="940"/>
                        <a:pt x="9" y="1125"/>
                      </a:cubicBezTo>
                      <a:cubicBezTo>
                        <a:pt x="9" y="1143"/>
                        <a:pt x="25" y="1155"/>
                        <a:pt x="42" y="1154"/>
                      </a:cubicBezTo>
                      <a:cubicBezTo>
                        <a:pt x="168" y="1152"/>
                        <a:pt x="293" y="1149"/>
                        <a:pt x="418" y="1148"/>
                      </a:cubicBezTo>
                      <a:cubicBezTo>
                        <a:pt x="447" y="1148"/>
                        <a:pt x="453" y="1112"/>
                        <a:pt x="436" y="1095"/>
                      </a:cubicBezTo>
                    </a:path>
                  </a:pathLst>
                </a:custGeom>
                <a:solidFill>
                  <a:srgbClr val="F89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0" name="Freeform 205">
                  <a:extLst>
                    <a:ext uri="{FF2B5EF4-FFF2-40B4-BE49-F238E27FC236}">
                      <a16:creationId xmlns:a16="http://schemas.microsoft.com/office/drawing/2014/main" id="{8FE0BB8E-3FA8-DEC9-CAFF-70C8F6978A37}"/>
                    </a:ext>
                  </a:extLst>
                </p:cNvPr>
                <p:cNvSpPr>
                  <a:spLocks/>
                </p:cNvSpPr>
                <p:nvPr/>
              </p:nvSpPr>
              <p:spPr bwMode="auto">
                <a:xfrm>
                  <a:off x="3487" y="3510"/>
                  <a:ext cx="1058" cy="114"/>
                </a:xfrm>
                <a:custGeom>
                  <a:avLst/>
                  <a:gdLst>
                    <a:gd name="T0" fmla="*/ 161 w 8162"/>
                    <a:gd name="T1" fmla="*/ 442 h 878"/>
                    <a:gd name="T2" fmla="*/ 3225 w 8162"/>
                    <a:gd name="T3" fmla="*/ 818 h 878"/>
                    <a:gd name="T4" fmla="*/ 6399 w 8162"/>
                    <a:gd name="T5" fmla="*/ 704 h 878"/>
                    <a:gd name="T6" fmla="*/ 8010 w 8162"/>
                    <a:gd name="T7" fmla="*/ 301 h 878"/>
                    <a:gd name="T8" fmla="*/ 7943 w 8162"/>
                    <a:gd name="T9" fmla="*/ 57 h 878"/>
                    <a:gd name="T10" fmla="*/ 5026 w 8162"/>
                    <a:gd name="T11" fmla="*/ 582 h 878"/>
                    <a:gd name="T12" fmla="*/ 1863 w 8162"/>
                    <a:gd name="T13" fmla="*/ 445 h 878"/>
                    <a:gd name="T14" fmla="*/ 228 w 8162"/>
                    <a:gd name="T15" fmla="*/ 198 h 878"/>
                    <a:gd name="T16" fmla="*/ 161 w 8162"/>
                    <a:gd name="T17" fmla="*/ 442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62" h="878">
                      <a:moveTo>
                        <a:pt x="161" y="442"/>
                      </a:moveTo>
                      <a:cubicBezTo>
                        <a:pt x="1173" y="628"/>
                        <a:pt x="2197" y="759"/>
                        <a:pt x="3225" y="818"/>
                      </a:cubicBezTo>
                      <a:cubicBezTo>
                        <a:pt x="4283" y="878"/>
                        <a:pt x="5350" y="863"/>
                        <a:pt x="6399" y="704"/>
                      </a:cubicBezTo>
                      <a:cubicBezTo>
                        <a:pt x="6947" y="621"/>
                        <a:pt x="7490" y="495"/>
                        <a:pt x="8010" y="301"/>
                      </a:cubicBezTo>
                      <a:cubicBezTo>
                        <a:pt x="8162" y="245"/>
                        <a:pt x="8096" y="0"/>
                        <a:pt x="7943" y="57"/>
                      </a:cubicBezTo>
                      <a:cubicBezTo>
                        <a:pt x="7012" y="404"/>
                        <a:pt x="6014" y="539"/>
                        <a:pt x="5026" y="582"/>
                      </a:cubicBezTo>
                      <a:cubicBezTo>
                        <a:pt x="3971" y="628"/>
                        <a:pt x="2912" y="567"/>
                        <a:pt x="1863" y="445"/>
                      </a:cubicBezTo>
                      <a:cubicBezTo>
                        <a:pt x="1316" y="381"/>
                        <a:pt x="770" y="297"/>
                        <a:pt x="228" y="198"/>
                      </a:cubicBezTo>
                      <a:cubicBezTo>
                        <a:pt x="69" y="168"/>
                        <a:pt x="0" y="412"/>
                        <a:pt x="161" y="44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1" name="Freeform 206">
                  <a:extLst>
                    <a:ext uri="{FF2B5EF4-FFF2-40B4-BE49-F238E27FC236}">
                      <a16:creationId xmlns:a16="http://schemas.microsoft.com/office/drawing/2014/main" id="{5CF4FDCD-F5D8-7ABF-DE85-A0940084F593}"/>
                    </a:ext>
                  </a:extLst>
                </p:cNvPr>
                <p:cNvSpPr>
                  <a:spLocks/>
                </p:cNvSpPr>
                <p:nvPr/>
              </p:nvSpPr>
              <p:spPr bwMode="auto">
                <a:xfrm>
                  <a:off x="3447" y="1840"/>
                  <a:ext cx="304" cy="394"/>
                </a:xfrm>
                <a:custGeom>
                  <a:avLst/>
                  <a:gdLst>
                    <a:gd name="T0" fmla="*/ 2196 w 2344"/>
                    <a:gd name="T1" fmla="*/ 1319 h 3046"/>
                    <a:gd name="T2" fmla="*/ 818 w 2344"/>
                    <a:gd name="T3" fmla="*/ 116 h 3046"/>
                    <a:gd name="T4" fmla="*/ 0 w 2344"/>
                    <a:gd name="T5" fmla="*/ 961 h 3046"/>
                    <a:gd name="T6" fmla="*/ 288 w 2344"/>
                    <a:gd name="T7" fmla="*/ 937 h 3046"/>
                    <a:gd name="T8" fmla="*/ 589 w 2344"/>
                    <a:gd name="T9" fmla="*/ 1345 h 3046"/>
                    <a:gd name="T10" fmla="*/ 449 w 2344"/>
                    <a:gd name="T11" fmla="*/ 1790 h 3046"/>
                    <a:gd name="T12" fmla="*/ 54 w 2344"/>
                    <a:gd name="T13" fmla="*/ 1962 h 3046"/>
                    <a:gd name="T14" fmla="*/ 29 w 2344"/>
                    <a:gd name="T15" fmla="*/ 1959 h 3046"/>
                    <a:gd name="T16" fmla="*/ 1351 w 2344"/>
                    <a:gd name="T17" fmla="*/ 2942 h 3046"/>
                    <a:gd name="T18" fmla="*/ 2196 w 2344"/>
                    <a:gd name="T19" fmla="*/ 1319 h 3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44" h="3046">
                      <a:moveTo>
                        <a:pt x="2196" y="1319"/>
                      </a:moveTo>
                      <a:cubicBezTo>
                        <a:pt x="2049" y="539"/>
                        <a:pt x="1432" y="0"/>
                        <a:pt x="818" y="116"/>
                      </a:cubicBezTo>
                      <a:cubicBezTo>
                        <a:pt x="419" y="191"/>
                        <a:pt x="121" y="524"/>
                        <a:pt x="0" y="961"/>
                      </a:cubicBezTo>
                      <a:cubicBezTo>
                        <a:pt x="85" y="913"/>
                        <a:pt x="185" y="897"/>
                        <a:pt x="288" y="937"/>
                      </a:cubicBezTo>
                      <a:cubicBezTo>
                        <a:pt x="457" y="1003"/>
                        <a:pt x="565" y="1169"/>
                        <a:pt x="589" y="1345"/>
                      </a:cubicBezTo>
                      <a:cubicBezTo>
                        <a:pt x="611" y="1508"/>
                        <a:pt x="560" y="1669"/>
                        <a:pt x="449" y="1790"/>
                      </a:cubicBezTo>
                      <a:cubicBezTo>
                        <a:pt x="350" y="1898"/>
                        <a:pt x="202" y="1967"/>
                        <a:pt x="54" y="1962"/>
                      </a:cubicBezTo>
                      <a:cubicBezTo>
                        <a:pt x="46" y="1961"/>
                        <a:pt x="38" y="1960"/>
                        <a:pt x="29" y="1959"/>
                      </a:cubicBezTo>
                      <a:cubicBezTo>
                        <a:pt x="241" y="2617"/>
                        <a:pt x="796" y="3046"/>
                        <a:pt x="1351" y="2942"/>
                      </a:cubicBezTo>
                      <a:cubicBezTo>
                        <a:pt x="1965" y="2826"/>
                        <a:pt x="2344" y="2099"/>
                        <a:pt x="2196" y="1319"/>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2" name="Freeform 207">
                  <a:extLst>
                    <a:ext uri="{FF2B5EF4-FFF2-40B4-BE49-F238E27FC236}">
                      <a16:creationId xmlns:a16="http://schemas.microsoft.com/office/drawing/2014/main" id="{45F38323-81D7-4D8F-1B03-8E1A8C6D3971}"/>
                    </a:ext>
                  </a:extLst>
                </p:cNvPr>
                <p:cNvSpPr>
                  <a:spLocks/>
                </p:cNvSpPr>
                <p:nvPr/>
              </p:nvSpPr>
              <p:spPr bwMode="auto">
                <a:xfrm>
                  <a:off x="4053" y="1712"/>
                  <a:ext cx="321" cy="389"/>
                </a:xfrm>
                <a:custGeom>
                  <a:avLst/>
                  <a:gdLst>
                    <a:gd name="T0" fmla="*/ 1987 w 2474"/>
                    <a:gd name="T1" fmla="*/ 1372 h 3004"/>
                    <a:gd name="T2" fmla="*/ 1719 w 2474"/>
                    <a:gd name="T3" fmla="*/ 1027 h 3004"/>
                    <a:gd name="T4" fmla="*/ 1741 w 2474"/>
                    <a:gd name="T5" fmla="*/ 628 h 3004"/>
                    <a:gd name="T6" fmla="*/ 1973 w 2474"/>
                    <a:gd name="T7" fmla="*/ 449 h 3004"/>
                    <a:gd name="T8" fmla="*/ 1002 w 2474"/>
                    <a:gd name="T9" fmla="*/ 63 h 3004"/>
                    <a:gd name="T10" fmla="*/ 139 w 2474"/>
                    <a:gd name="T11" fmla="*/ 1677 h 3004"/>
                    <a:gd name="T12" fmla="*/ 1506 w 2474"/>
                    <a:gd name="T13" fmla="*/ 2894 h 3004"/>
                    <a:gd name="T14" fmla="*/ 2381 w 2474"/>
                    <a:gd name="T15" fmla="*/ 1374 h 3004"/>
                    <a:gd name="T16" fmla="*/ 1987 w 2474"/>
                    <a:gd name="T17" fmla="*/ 1372 h 3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4" h="3004">
                      <a:moveTo>
                        <a:pt x="1987" y="1372"/>
                      </a:moveTo>
                      <a:cubicBezTo>
                        <a:pt x="1855" y="1301"/>
                        <a:pt x="1760" y="1169"/>
                        <a:pt x="1719" y="1027"/>
                      </a:cubicBezTo>
                      <a:cubicBezTo>
                        <a:pt x="1681" y="897"/>
                        <a:pt x="1683" y="752"/>
                        <a:pt x="1741" y="628"/>
                      </a:cubicBezTo>
                      <a:cubicBezTo>
                        <a:pt x="1786" y="531"/>
                        <a:pt x="1873" y="469"/>
                        <a:pt x="1973" y="449"/>
                      </a:cubicBezTo>
                      <a:cubicBezTo>
                        <a:pt x="1711" y="156"/>
                        <a:pt x="1357" y="0"/>
                        <a:pt x="1002" y="63"/>
                      </a:cubicBezTo>
                      <a:cubicBezTo>
                        <a:pt x="386" y="173"/>
                        <a:pt x="0" y="895"/>
                        <a:pt x="139" y="1677"/>
                      </a:cubicBezTo>
                      <a:cubicBezTo>
                        <a:pt x="278" y="2459"/>
                        <a:pt x="890" y="3004"/>
                        <a:pt x="1506" y="2894"/>
                      </a:cubicBezTo>
                      <a:cubicBezTo>
                        <a:pt x="2096" y="2789"/>
                        <a:pt x="2474" y="2119"/>
                        <a:pt x="2381" y="1374"/>
                      </a:cubicBezTo>
                      <a:cubicBezTo>
                        <a:pt x="2260" y="1446"/>
                        <a:pt x="2109" y="1437"/>
                        <a:pt x="1987" y="137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3" name="Freeform 208">
                  <a:extLst>
                    <a:ext uri="{FF2B5EF4-FFF2-40B4-BE49-F238E27FC236}">
                      <a16:creationId xmlns:a16="http://schemas.microsoft.com/office/drawing/2014/main" id="{E3C93C55-CAB8-A551-D005-2DD89576092D}"/>
                    </a:ext>
                  </a:extLst>
                </p:cNvPr>
                <p:cNvSpPr>
                  <a:spLocks/>
                </p:cNvSpPr>
                <p:nvPr/>
              </p:nvSpPr>
              <p:spPr bwMode="auto">
                <a:xfrm>
                  <a:off x="3769" y="1987"/>
                  <a:ext cx="383" cy="357"/>
                </a:xfrm>
                <a:custGeom>
                  <a:avLst/>
                  <a:gdLst>
                    <a:gd name="T0" fmla="*/ 1993 w 2956"/>
                    <a:gd name="T1" fmla="*/ 25 h 2761"/>
                    <a:gd name="T2" fmla="*/ 1494 w 2956"/>
                    <a:gd name="T3" fmla="*/ 2548 h 2761"/>
                    <a:gd name="T4" fmla="*/ 61 w 2956"/>
                    <a:gd name="T5" fmla="*/ 427 h 2761"/>
                    <a:gd name="T6" fmla="*/ 218 w 2956"/>
                    <a:gd name="T7" fmla="*/ 418 h 2761"/>
                    <a:gd name="T8" fmla="*/ 1041 w 2956"/>
                    <a:gd name="T9" fmla="*/ 356 h 2761"/>
                    <a:gd name="T10" fmla="*/ 1993 w 2956"/>
                    <a:gd name="T11" fmla="*/ 25 h 2761"/>
                  </a:gdLst>
                  <a:ahLst/>
                  <a:cxnLst>
                    <a:cxn ang="0">
                      <a:pos x="T0" y="T1"/>
                    </a:cxn>
                    <a:cxn ang="0">
                      <a:pos x="T2" y="T3"/>
                    </a:cxn>
                    <a:cxn ang="0">
                      <a:pos x="T4" y="T5"/>
                    </a:cxn>
                    <a:cxn ang="0">
                      <a:pos x="T6" y="T7"/>
                    </a:cxn>
                    <a:cxn ang="0">
                      <a:pos x="T8" y="T9"/>
                    </a:cxn>
                    <a:cxn ang="0">
                      <a:pos x="T10" y="T11"/>
                    </a:cxn>
                  </a:cxnLst>
                  <a:rect l="0" t="0" r="r" b="b"/>
                  <a:pathLst>
                    <a:path w="2956" h="2761">
                      <a:moveTo>
                        <a:pt x="1993" y="25"/>
                      </a:moveTo>
                      <a:cubicBezTo>
                        <a:pt x="2354" y="736"/>
                        <a:pt x="2956" y="2304"/>
                        <a:pt x="1494" y="2548"/>
                      </a:cubicBezTo>
                      <a:cubicBezTo>
                        <a:pt x="218" y="2761"/>
                        <a:pt x="0" y="1468"/>
                        <a:pt x="61" y="427"/>
                      </a:cubicBezTo>
                      <a:cubicBezTo>
                        <a:pt x="62" y="415"/>
                        <a:pt x="119" y="416"/>
                        <a:pt x="218" y="418"/>
                      </a:cubicBezTo>
                      <a:cubicBezTo>
                        <a:pt x="391" y="421"/>
                        <a:pt x="691" y="424"/>
                        <a:pt x="1041" y="356"/>
                      </a:cubicBezTo>
                      <a:cubicBezTo>
                        <a:pt x="1591" y="250"/>
                        <a:pt x="1980" y="0"/>
                        <a:pt x="1993" y="25"/>
                      </a:cubicBezTo>
                    </a:path>
                  </a:pathLst>
                </a:custGeom>
                <a:solidFill>
                  <a:srgbClr val="EE2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4" name="Freeform 209">
                  <a:extLst>
                    <a:ext uri="{FF2B5EF4-FFF2-40B4-BE49-F238E27FC236}">
                      <a16:creationId xmlns:a16="http://schemas.microsoft.com/office/drawing/2014/main" id="{AB19EFB1-7138-91AE-C375-D55D89518BA1}"/>
                    </a:ext>
                  </a:extLst>
                </p:cNvPr>
                <p:cNvSpPr>
                  <a:spLocks/>
                </p:cNvSpPr>
                <p:nvPr/>
              </p:nvSpPr>
              <p:spPr bwMode="auto">
                <a:xfrm>
                  <a:off x="3831" y="2011"/>
                  <a:ext cx="145" cy="58"/>
                </a:xfrm>
                <a:custGeom>
                  <a:avLst/>
                  <a:gdLst>
                    <a:gd name="T0" fmla="*/ 141 w 1124"/>
                    <a:gd name="T1" fmla="*/ 340 h 451"/>
                    <a:gd name="T2" fmla="*/ 852 w 1124"/>
                    <a:gd name="T3" fmla="*/ 317 h 451"/>
                    <a:gd name="T4" fmla="*/ 1098 w 1124"/>
                    <a:gd name="T5" fmla="*/ 78 h 451"/>
                    <a:gd name="T6" fmla="*/ 1124 w 1124"/>
                    <a:gd name="T7" fmla="*/ 0 h 451"/>
                    <a:gd name="T8" fmla="*/ 577 w 1124"/>
                    <a:gd name="T9" fmla="*/ 160 h 451"/>
                    <a:gd name="T10" fmla="*/ 0 w 1124"/>
                    <a:gd name="T11" fmla="*/ 222 h 451"/>
                    <a:gd name="T12" fmla="*/ 141 w 1124"/>
                    <a:gd name="T13" fmla="*/ 340 h 451"/>
                  </a:gdLst>
                  <a:ahLst/>
                  <a:cxnLst>
                    <a:cxn ang="0">
                      <a:pos x="T0" y="T1"/>
                    </a:cxn>
                    <a:cxn ang="0">
                      <a:pos x="T2" y="T3"/>
                    </a:cxn>
                    <a:cxn ang="0">
                      <a:pos x="T4" y="T5"/>
                    </a:cxn>
                    <a:cxn ang="0">
                      <a:pos x="T6" y="T7"/>
                    </a:cxn>
                    <a:cxn ang="0">
                      <a:pos x="T8" y="T9"/>
                    </a:cxn>
                    <a:cxn ang="0">
                      <a:pos x="T10" y="T11"/>
                    </a:cxn>
                    <a:cxn ang="0">
                      <a:pos x="T12" y="T13"/>
                    </a:cxn>
                  </a:cxnLst>
                  <a:rect l="0" t="0" r="r" b="b"/>
                  <a:pathLst>
                    <a:path w="1124" h="451">
                      <a:moveTo>
                        <a:pt x="141" y="340"/>
                      </a:moveTo>
                      <a:cubicBezTo>
                        <a:pt x="350" y="451"/>
                        <a:pt x="641" y="428"/>
                        <a:pt x="852" y="317"/>
                      </a:cubicBezTo>
                      <a:cubicBezTo>
                        <a:pt x="958" y="262"/>
                        <a:pt x="1048" y="185"/>
                        <a:pt x="1098" y="78"/>
                      </a:cubicBezTo>
                      <a:cubicBezTo>
                        <a:pt x="1110" y="52"/>
                        <a:pt x="1119" y="26"/>
                        <a:pt x="1124" y="0"/>
                      </a:cubicBezTo>
                      <a:cubicBezTo>
                        <a:pt x="973" y="59"/>
                        <a:pt x="787" y="120"/>
                        <a:pt x="577" y="160"/>
                      </a:cubicBezTo>
                      <a:cubicBezTo>
                        <a:pt x="359" y="203"/>
                        <a:pt x="161" y="217"/>
                        <a:pt x="0" y="222"/>
                      </a:cubicBezTo>
                      <a:cubicBezTo>
                        <a:pt x="35" y="270"/>
                        <a:pt x="83" y="309"/>
                        <a:pt x="141" y="340"/>
                      </a:cubicBezTo>
                      <a:close/>
                    </a:path>
                  </a:pathLst>
                </a:custGeom>
                <a:solidFill>
                  <a:srgbClr val="FCF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5" name="Freeform 210">
                  <a:extLst>
                    <a:ext uri="{FF2B5EF4-FFF2-40B4-BE49-F238E27FC236}">
                      <a16:creationId xmlns:a16="http://schemas.microsoft.com/office/drawing/2014/main" id="{701B3020-A918-6B24-1BD0-4F105CF04DA3}"/>
                    </a:ext>
                  </a:extLst>
                </p:cNvPr>
                <p:cNvSpPr>
                  <a:spLocks/>
                </p:cNvSpPr>
                <p:nvPr/>
              </p:nvSpPr>
              <p:spPr bwMode="auto">
                <a:xfrm>
                  <a:off x="3814" y="2155"/>
                  <a:ext cx="271" cy="174"/>
                </a:xfrm>
                <a:custGeom>
                  <a:avLst/>
                  <a:gdLst>
                    <a:gd name="T0" fmla="*/ 1412 w 2091"/>
                    <a:gd name="T1" fmla="*/ 8 h 1343"/>
                    <a:gd name="T2" fmla="*/ 624 w 2091"/>
                    <a:gd name="T3" fmla="*/ 153 h 1343"/>
                    <a:gd name="T4" fmla="*/ 0 w 2091"/>
                    <a:gd name="T5" fmla="*/ 778 h 1343"/>
                    <a:gd name="T6" fmla="*/ 1151 w 2091"/>
                    <a:gd name="T7" fmla="*/ 1247 h 1343"/>
                    <a:gd name="T8" fmla="*/ 2081 w 2091"/>
                    <a:gd name="T9" fmla="*/ 305 h 1343"/>
                    <a:gd name="T10" fmla="*/ 1412 w 2091"/>
                    <a:gd name="T11" fmla="*/ 8 h 1343"/>
                  </a:gdLst>
                  <a:ahLst/>
                  <a:cxnLst>
                    <a:cxn ang="0">
                      <a:pos x="T0" y="T1"/>
                    </a:cxn>
                    <a:cxn ang="0">
                      <a:pos x="T2" y="T3"/>
                    </a:cxn>
                    <a:cxn ang="0">
                      <a:pos x="T4" y="T5"/>
                    </a:cxn>
                    <a:cxn ang="0">
                      <a:pos x="T6" y="T7"/>
                    </a:cxn>
                    <a:cxn ang="0">
                      <a:pos x="T8" y="T9"/>
                    </a:cxn>
                    <a:cxn ang="0">
                      <a:pos x="T10" y="T11"/>
                    </a:cxn>
                  </a:cxnLst>
                  <a:rect l="0" t="0" r="r" b="b"/>
                  <a:pathLst>
                    <a:path w="2091" h="1343">
                      <a:moveTo>
                        <a:pt x="1412" y="8"/>
                      </a:moveTo>
                      <a:cubicBezTo>
                        <a:pt x="1048" y="16"/>
                        <a:pt x="713" y="126"/>
                        <a:pt x="624" y="153"/>
                      </a:cubicBezTo>
                      <a:cubicBezTo>
                        <a:pt x="343" y="238"/>
                        <a:pt x="62" y="471"/>
                        <a:pt x="0" y="778"/>
                      </a:cubicBezTo>
                      <a:cubicBezTo>
                        <a:pt x="216" y="1133"/>
                        <a:pt x="576" y="1343"/>
                        <a:pt x="1151" y="1247"/>
                      </a:cubicBezTo>
                      <a:cubicBezTo>
                        <a:pt x="1812" y="1137"/>
                        <a:pt x="2050" y="755"/>
                        <a:pt x="2081" y="305"/>
                      </a:cubicBezTo>
                      <a:cubicBezTo>
                        <a:pt x="2091" y="140"/>
                        <a:pt x="1730" y="0"/>
                        <a:pt x="1412" y="8"/>
                      </a:cubicBezTo>
                    </a:path>
                  </a:pathLst>
                </a:custGeom>
                <a:solidFill>
                  <a:srgbClr val="F03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6" name="Freeform 211">
                  <a:extLst>
                    <a:ext uri="{FF2B5EF4-FFF2-40B4-BE49-F238E27FC236}">
                      <a16:creationId xmlns:a16="http://schemas.microsoft.com/office/drawing/2014/main" id="{7EB53B69-C076-0C23-159C-0A1DAC682F36}"/>
                    </a:ext>
                  </a:extLst>
                </p:cNvPr>
                <p:cNvSpPr>
                  <a:spLocks/>
                </p:cNvSpPr>
                <p:nvPr/>
              </p:nvSpPr>
              <p:spPr bwMode="auto">
                <a:xfrm>
                  <a:off x="2848" y="1914"/>
                  <a:ext cx="356" cy="499"/>
                </a:xfrm>
                <a:custGeom>
                  <a:avLst/>
                  <a:gdLst>
                    <a:gd name="T0" fmla="*/ 1611 w 2754"/>
                    <a:gd name="T1" fmla="*/ 247 h 3856"/>
                    <a:gd name="T2" fmla="*/ 314 w 2754"/>
                    <a:gd name="T3" fmla="*/ 702 h 3856"/>
                    <a:gd name="T4" fmla="*/ 31 w 2754"/>
                    <a:gd name="T5" fmla="*/ 1770 h 3856"/>
                    <a:gd name="T6" fmla="*/ 1179 w 2754"/>
                    <a:gd name="T7" fmla="*/ 3560 h 3856"/>
                    <a:gd name="T8" fmla="*/ 2593 w 2754"/>
                    <a:gd name="T9" fmla="*/ 3783 h 3856"/>
                    <a:gd name="T10" fmla="*/ 2526 w 2754"/>
                    <a:gd name="T11" fmla="*/ 3539 h 3856"/>
                    <a:gd name="T12" fmla="*/ 681 w 2754"/>
                    <a:gd name="T13" fmla="*/ 2793 h 3856"/>
                    <a:gd name="T14" fmla="*/ 363 w 2754"/>
                    <a:gd name="T15" fmla="*/ 1137 h 3856"/>
                    <a:gd name="T16" fmla="*/ 1483 w 2754"/>
                    <a:gd name="T17" fmla="*/ 466 h 3856"/>
                    <a:gd name="T18" fmla="*/ 1611 w 2754"/>
                    <a:gd name="T19" fmla="*/ 247 h 3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54" h="3856">
                      <a:moveTo>
                        <a:pt x="1611" y="247"/>
                      </a:moveTo>
                      <a:cubicBezTo>
                        <a:pt x="1111" y="0"/>
                        <a:pt x="611" y="286"/>
                        <a:pt x="314" y="702"/>
                      </a:cubicBezTo>
                      <a:cubicBezTo>
                        <a:pt x="91" y="1013"/>
                        <a:pt x="0" y="1391"/>
                        <a:pt x="31" y="1770"/>
                      </a:cubicBezTo>
                      <a:cubicBezTo>
                        <a:pt x="90" y="2504"/>
                        <a:pt x="531" y="3205"/>
                        <a:pt x="1179" y="3560"/>
                      </a:cubicBezTo>
                      <a:cubicBezTo>
                        <a:pt x="1614" y="3798"/>
                        <a:pt x="2107" y="3856"/>
                        <a:pt x="2593" y="3783"/>
                      </a:cubicBezTo>
                      <a:cubicBezTo>
                        <a:pt x="2754" y="3759"/>
                        <a:pt x="2685" y="3515"/>
                        <a:pt x="2526" y="3539"/>
                      </a:cubicBezTo>
                      <a:cubicBezTo>
                        <a:pt x="1816" y="3645"/>
                        <a:pt x="1110" y="3375"/>
                        <a:pt x="681" y="2793"/>
                      </a:cubicBezTo>
                      <a:cubicBezTo>
                        <a:pt x="344" y="2335"/>
                        <a:pt x="152" y="1688"/>
                        <a:pt x="363" y="1137"/>
                      </a:cubicBezTo>
                      <a:cubicBezTo>
                        <a:pt x="524" y="717"/>
                        <a:pt x="1000" y="227"/>
                        <a:pt x="1483" y="466"/>
                      </a:cubicBezTo>
                      <a:cubicBezTo>
                        <a:pt x="1629" y="538"/>
                        <a:pt x="1757" y="319"/>
                        <a:pt x="1611" y="24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7" name="Freeform 212">
                  <a:extLst>
                    <a:ext uri="{FF2B5EF4-FFF2-40B4-BE49-F238E27FC236}">
                      <a16:creationId xmlns:a16="http://schemas.microsoft.com/office/drawing/2014/main" id="{A4F32314-ADD7-5DA4-5722-B9C7FAF30C55}"/>
                    </a:ext>
                  </a:extLst>
                </p:cNvPr>
                <p:cNvSpPr>
                  <a:spLocks/>
                </p:cNvSpPr>
                <p:nvPr/>
              </p:nvSpPr>
              <p:spPr bwMode="auto">
                <a:xfrm>
                  <a:off x="2672" y="703"/>
                  <a:ext cx="721" cy="1428"/>
                </a:xfrm>
                <a:custGeom>
                  <a:avLst/>
                  <a:gdLst>
                    <a:gd name="T0" fmla="*/ 5335 w 5560"/>
                    <a:gd name="T1" fmla="*/ 41 h 11026"/>
                    <a:gd name="T2" fmla="*/ 3028 w 5560"/>
                    <a:gd name="T3" fmla="*/ 1230 h 11026"/>
                    <a:gd name="T4" fmla="*/ 1276 w 5560"/>
                    <a:gd name="T5" fmla="*/ 3239 h 11026"/>
                    <a:gd name="T6" fmla="*/ 251 w 5560"/>
                    <a:gd name="T7" fmla="*/ 5714 h 11026"/>
                    <a:gd name="T8" fmla="*/ 136 w 5560"/>
                    <a:gd name="T9" fmla="*/ 8318 h 11026"/>
                    <a:gd name="T10" fmla="*/ 1106 w 5560"/>
                    <a:gd name="T11" fmla="*/ 10645 h 11026"/>
                    <a:gd name="T12" fmla="*/ 1313 w 5560"/>
                    <a:gd name="T13" fmla="*/ 10902 h 11026"/>
                    <a:gd name="T14" fmla="*/ 1492 w 5560"/>
                    <a:gd name="T15" fmla="*/ 10723 h 11026"/>
                    <a:gd name="T16" fmla="*/ 433 w 5560"/>
                    <a:gd name="T17" fmla="*/ 8534 h 11026"/>
                    <a:gd name="T18" fmla="*/ 436 w 5560"/>
                    <a:gd name="T19" fmla="*/ 6063 h 11026"/>
                    <a:gd name="T20" fmla="*/ 1332 w 5560"/>
                    <a:gd name="T21" fmla="*/ 3642 h 11026"/>
                    <a:gd name="T22" fmla="*/ 2949 w 5560"/>
                    <a:gd name="T23" fmla="*/ 1627 h 11026"/>
                    <a:gd name="T24" fmla="*/ 5097 w 5560"/>
                    <a:gd name="T25" fmla="*/ 374 h 11026"/>
                    <a:gd name="T26" fmla="*/ 5403 w 5560"/>
                    <a:gd name="T27" fmla="*/ 285 h 11026"/>
                    <a:gd name="T28" fmla="*/ 5335 w 5560"/>
                    <a:gd name="T29" fmla="*/ 41 h 1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60" h="11026">
                      <a:moveTo>
                        <a:pt x="5335" y="41"/>
                      </a:moveTo>
                      <a:cubicBezTo>
                        <a:pt x="4488" y="263"/>
                        <a:pt x="3709" y="684"/>
                        <a:pt x="3028" y="1230"/>
                      </a:cubicBezTo>
                      <a:cubicBezTo>
                        <a:pt x="2332" y="1789"/>
                        <a:pt x="1743" y="2480"/>
                        <a:pt x="1276" y="3239"/>
                      </a:cubicBezTo>
                      <a:cubicBezTo>
                        <a:pt x="806" y="4001"/>
                        <a:pt x="453" y="4841"/>
                        <a:pt x="251" y="5714"/>
                      </a:cubicBezTo>
                      <a:cubicBezTo>
                        <a:pt x="54" y="6566"/>
                        <a:pt x="0" y="7452"/>
                        <a:pt x="136" y="8318"/>
                      </a:cubicBezTo>
                      <a:cubicBezTo>
                        <a:pt x="268" y="9157"/>
                        <a:pt x="593" y="9967"/>
                        <a:pt x="1106" y="10645"/>
                      </a:cubicBezTo>
                      <a:cubicBezTo>
                        <a:pt x="1173" y="10733"/>
                        <a:pt x="1241" y="10818"/>
                        <a:pt x="1313" y="10902"/>
                      </a:cubicBezTo>
                      <a:cubicBezTo>
                        <a:pt x="1419" y="11026"/>
                        <a:pt x="1597" y="10846"/>
                        <a:pt x="1492" y="10723"/>
                      </a:cubicBezTo>
                      <a:cubicBezTo>
                        <a:pt x="957" y="10097"/>
                        <a:pt x="602" y="9339"/>
                        <a:pt x="433" y="8534"/>
                      </a:cubicBezTo>
                      <a:cubicBezTo>
                        <a:pt x="262" y="7723"/>
                        <a:pt x="280" y="6875"/>
                        <a:pt x="436" y="6063"/>
                      </a:cubicBezTo>
                      <a:cubicBezTo>
                        <a:pt x="599" y="5214"/>
                        <a:pt x="907" y="4394"/>
                        <a:pt x="1332" y="3642"/>
                      </a:cubicBezTo>
                      <a:cubicBezTo>
                        <a:pt x="1758" y="2888"/>
                        <a:pt x="2300" y="2201"/>
                        <a:pt x="2949" y="1627"/>
                      </a:cubicBezTo>
                      <a:cubicBezTo>
                        <a:pt x="3573" y="1075"/>
                        <a:pt x="4302" y="631"/>
                        <a:pt x="5097" y="374"/>
                      </a:cubicBezTo>
                      <a:cubicBezTo>
                        <a:pt x="5198" y="342"/>
                        <a:pt x="5300" y="312"/>
                        <a:pt x="5403" y="285"/>
                      </a:cubicBezTo>
                      <a:cubicBezTo>
                        <a:pt x="5560" y="244"/>
                        <a:pt x="5493" y="0"/>
                        <a:pt x="5335" y="4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8" name="Freeform 213">
                  <a:extLst>
                    <a:ext uri="{FF2B5EF4-FFF2-40B4-BE49-F238E27FC236}">
                      <a16:creationId xmlns:a16="http://schemas.microsoft.com/office/drawing/2014/main" id="{A6A0F300-21B4-5FE3-E8C9-80B8A8395518}"/>
                    </a:ext>
                  </a:extLst>
                </p:cNvPr>
                <p:cNvSpPr>
                  <a:spLocks/>
                </p:cNvSpPr>
                <p:nvPr/>
              </p:nvSpPr>
              <p:spPr bwMode="auto">
                <a:xfrm>
                  <a:off x="3410" y="596"/>
                  <a:ext cx="1447" cy="1251"/>
                </a:xfrm>
                <a:custGeom>
                  <a:avLst/>
                  <a:gdLst>
                    <a:gd name="T0" fmla="*/ 219 w 11171"/>
                    <a:gd name="T1" fmla="*/ 836 h 9659"/>
                    <a:gd name="T2" fmla="*/ 3465 w 11171"/>
                    <a:gd name="T3" fmla="*/ 334 h 9659"/>
                    <a:gd name="T4" fmla="*/ 6483 w 11171"/>
                    <a:gd name="T5" fmla="*/ 1064 h 9659"/>
                    <a:gd name="T6" fmla="*/ 8950 w 11171"/>
                    <a:gd name="T7" fmla="*/ 2791 h 9659"/>
                    <a:gd name="T8" fmla="*/ 10520 w 11171"/>
                    <a:gd name="T9" fmla="*/ 5256 h 9659"/>
                    <a:gd name="T10" fmla="*/ 10880 w 11171"/>
                    <a:gd name="T11" fmla="*/ 6908 h 9659"/>
                    <a:gd name="T12" fmla="*/ 10571 w 11171"/>
                    <a:gd name="T13" fmla="*/ 8905 h 9659"/>
                    <a:gd name="T14" fmla="*/ 10372 w 11171"/>
                    <a:gd name="T15" fmla="*/ 9383 h 9659"/>
                    <a:gd name="T16" fmla="*/ 10591 w 11171"/>
                    <a:gd name="T17" fmla="*/ 9511 h 9659"/>
                    <a:gd name="T18" fmla="*/ 11128 w 11171"/>
                    <a:gd name="T19" fmla="*/ 7490 h 9659"/>
                    <a:gd name="T20" fmla="*/ 10903 w 11171"/>
                    <a:gd name="T21" fmla="*/ 5607 h 9659"/>
                    <a:gd name="T22" fmla="*/ 9427 w 11171"/>
                    <a:gd name="T23" fmla="*/ 2938 h 9659"/>
                    <a:gd name="T24" fmla="*/ 6982 w 11171"/>
                    <a:gd name="T25" fmla="*/ 1026 h 9659"/>
                    <a:gd name="T26" fmla="*/ 3921 w 11171"/>
                    <a:gd name="T27" fmla="*/ 115 h 9659"/>
                    <a:gd name="T28" fmla="*/ 574 w 11171"/>
                    <a:gd name="T29" fmla="*/ 449 h 9659"/>
                    <a:gd name="T30" fmla="*/ 152 w 11171"/>
                    <a:gd name="T31" fmla="*/ 592 h 9659"/>
                    <a:gd name="T32" fmla="*/ 219 w 11171"/>
                    <a:gd name="T33" fmla="*/ 836 h 9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171" h="9659">
                      <a:moveTo>
                        <a:pt x="219" y="836"/>
                      </a:moveTo>
                      <a:cubicBezTo>
                        <a:pt x="1258" y="457"/>
                        <a:pt x="2360" y="281"/>
                        <a:pt x="3465" y="334"/>
                      </a:cubicBezTo>
                      <a:cubicBezTo>
                        <a:pt x="4504" y="384"/>
                        <a:pt x="5536" y="634"/>
                        <a:pt x="6483" y="1064"/>
                      </a:cubicBezTo>
                      <a:cubicBezTo>
                        <a:pt x="7403" y="1483"/>
                        <a:pt x="8246" y="2066"/>
                        <a:pt x="8950" y="2791"/>
                      </a:cubicBezTo>
                      <a:cubicBezTo>
                        <a:pt x="9632" y="3495"/>
                        <a:pt x="10181" y="4335"/>
                        <a:pt x="10520" y="5256"/>
                      </a:cubicBezTo>
                      <a:cubicBezTo>
                        <a:pt x="10716" y="5786"/>
                        <a:pt x="10852" y="6343"/>
                        <a:pt x="10880" y="6908"/>
                      </a:cubicBezTo>
                      <a:cubicBezTo>
                        <a:pt x="10913" y="7587"/>
                        <a:pt x="10802" y="8266"/>
                        <a:pt x="10571" y="8905"/>
                      </a:cubicBezTo>
                      <a:cubicBezTo>
                        <a:pt x="10512" y="9068"/>
                        <a:pt x="10446" y="9227"/>
                        <a:pt x="10372" y="9383"/>
                      </a:cubicBezTo>
                      <a:cubicBezTo>
                        <a:pt x="10303" y="9530"/>
                        <a:pt x="10522" y="9659"/>
                        <a:pt x="10591" y="9511"/>
                      </a:cubicBezTo>
                      <a:cubicBezTo>
                        <a:pt x="10890" y="8874"/>
                        <a:pt x="11080" y="8193"/>
                        <a:pt x="11128" y="7490"/>
                      </a:cubicBezTo>
                      <a:cubicBezTo>
                        <a:pt x="11171" y="6853"/>
                        <a:pt x="11084" y="6218"/>
                        <a:pt x="10903" y="5607"/>
                      </a:cubicBezTo>
                      <a:cubicBezTo>
                        <a:pt x="10613" y="4623"/>
                        <a:pt x="10097" y="3714"/>
                        <a:pt x="9427" y="2938"/>
                      </a:cubicBezTo>
                      <a:cubicBezTo>
                        <a:pt x="8747" y="2151"/>
                        <a:pt x="7906" y="1502"/>
                        <a:pt x="6982" y="1026"/>
                      </a:cubicBezTo>
                      <a:cubicBezTo>
                        <a:pt x="6029" y="534"/>
                        <a:pt x="4988" y="225"/>
                        <a:pt x="3921" y="115"/>
                      </a:cubicBezTo>
                      <a:cubicBezTo>
                        <a:pt x="2798" y="0"/>
                        <a:pt x="1652" y="115"/>
                        <a:pt x="574" y="449"/>
                      </a:cubicBezTo>
                      <a:cubicBezTo>
                        <a:pt x="432" y="493"/>
                        <a:pt x="292" y="541"/>
                        <a:pt x="152" y="592"/>
                      </a:cubicBezTo>
                      <a:cubicBezTo>
                        <a:pt x="0" y="648"/>
                        <a:pt x="66" y="893"/>
                        <a:pt x="219" y="83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59" name="Freeform 214">
                  <a:extLst>
                    <a:ext uri="{FF2B5EF4-FFF2-40B4-BE49-F238E27FC236}">
                      <a16:creationId xmlns:a16="http://schemas.microsoft.com/office/drawing/2014/main" id="{67A45331-DE04-2BD9-E828-EFCF0631E395}"/>
                    </a:ext>
                  </a:extLst>
                </p:cNvPr>
                <p:cNvSpPr>
                  <a:spLocks/>
                </p:cNvSpPr>
                <p:nvPr/>
              </p:nvSpPr>
              <p:spPr bwMode="auto">
                <a:xfrm>
                  <a:off x="3150" y="2232"/>
                  <a:ext cx="727" cy="438"/>
                </a:xfrm>
                <a:custGeom>
                  <a:avLst/>
                  <a:gdLst>
                    <a:gd name="T0" fmla="*/ 15 w 5611"/>
                    <a:gd name="T1" fmla="*/ 163 h 3384"/>
                    <a:gd name="T2" fmla="*/ 429 w 5611"/>
                    <a:gd name="T3" fmla="*/ 1614 h 3384"/>
                    <a:gd name="T4" fmla="*/ 1287 w 5611"/>
                    <a:gd name="T5" fmla="*/ 2560 h 3384"/>
                    <a:gd name="T6" fmla="*/ 3818 w 5611"/>
                    <a:gd name="T7" fmla="*/ 3330 h 3384"/>
                    <a:gd name="T8" fmla="*/ 5448 w 5611"/>
                    <a:gd name="T9" fmla="*/ 3379 h 3384"/>
                    <a:gd name="T10" fmla="*/ 5448 w 5611"/>
                    <a:gd name="T11" fmla="*/ 3125 h 3384"/>
                    <a:gd name="T12" fmla="*/ 2747 w 5611"/>
                    <a:gd name="T13" fmla="*/ 2909 h 3384"/>
                    <a:gd name="T14" fmla="*/ 752 w 5611"/>
                    <a:gd name="T15" fmla="*/ 1659 h 3384"/>
                    <a:gd name="T16" fmla="*/ 269 w 5611"/>
                    <a:gd name="T17" fmla="*/ 163 h 3384"/>
                    <a:gd name="T18" fmla="*/ 15 w 5611"/>
                    <a:gd name="T19" fmla="*/ 163 h 3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11" h="3384">
                      <a:moveTo>
                        <a:pt x="15" y="163"/>
                      </a:moveTo>
                      <a:cubicBezTo>
                        <a:pt x="63" y="667"/>
                        <a:pt x="182" y="1167"/>
                        <a:pt x="429" y="1614"/>
                      </a:cubicBezTo>
                      <a:cubicBezTo>
                        <a:pt x="638" y="1992"/>
                        <a:pt x="934" y="2312"/>
                        <a:pt x="1287" y="2560"/>
                      </a:cubicBezTo>
                      <a:cubicBezTo>
                        <a:pt x="2020" y="3075"/>
                        <a:pt x="2942" y="3252"/>
                        <a:pt x="3818" y="3330"/>
                      </a:cubicBezTo>
                      <a:cubicBezTo>
                        <a:pt x="4359" y="3378"/>
                        <a:pt x="4904" y="3384"/>
                        <a:pt x="5448" y="3379"/>
                      </a:cubicBezTo>
                      <a:cubicBezTo>
                        <a:pt x="5610" y="3377"/>
                        <a:pt x="5611" y="3124"/>
                        <a:pt x="5448" y="3125"/>
                      </a:cubicBezTo>
                      <a:cubicBezTo>
                        <a:pt x="4546" y="3135"/>
                        <a:pt x="3628" y="3120"/>
                        <a:pt x="2747" y="2909"/>
                      </a:cubicBezTo>
                      <a:cubicBezTo>
                        <a:pt x="1965" y="2721"/>
                        <a:pt x="1204" y="2350"/>
                        <a:pt x="752" y="1659"/>
                      </a:cubicBezTo>
                      <a:cubicBezTo>
                        <a:pt x="460" y="1213"/>
                        <a:pt x="318" y="690"/>
                        <a:pt x="269" y="163"/>
                      </a:cubicBezTo>
                      <a:cubicBezTo>
                        <a:pt x="253" y="2"/>
                        <a:pt x="0" y="0"/>
                        <a:pt x="15" y="16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0" name="Freeform 215">
                  <a:extLst>
                    <a:ext uri="{FF2B5EF4-FFF2-40B4-BE49-F238E27FC236}">
                      <a16:creationId xmlns:a16="http://schemas.microsoft.com/office/drawing/2014/main" id="{707BEBF7-C78F-5FB0-C7C3-5EA771ADFE75}"/>
                    </a:ext>
                  </a:extLst>
                </p:cNvPr>
                <p:cNvSpPr>
                  <a:spLocks/>
                </p:cNvSpPr>
                <p:nvPr/>
              </p:nvSpPr>
              <p:spPr bwMode="auto">
                <a:xfrm>
                  <a:off x="4060" y="2019"/>
                  <a:ext cx="607" cy="616"/>
                </a:xfrm>
                <a:custGeom>
                  <a:avLst/>
                  <a:gdLst>
                    <a:gd name="T0" fmla="*/ 4267 w 4692"/>
                    <a:gd name="T1" fmla="*/ 223 h 4756"/>
                    <a:gd name="T2" fmla="*/ 4321 w 4692"/>
                    <a:gd name="T3" fmla="*/ 1521 h 4756"/>
                    <a:gd name="T4" fmla="*/ 3727 w 4692"/>
                    <a:gd name="T5" fmla="*/ 2592 h 4756"/>
                    <a:gd name="T6" fmla="*/ 1495 w 4692"/>
                    <a:gd name="T7" fmla="*/ 4049 h 4756"/>
                    <a:gd name="T8" fmla="*/ 159 w 4692"/>
                    <a:gd name="T9" fmla="*/ 4474 h 4756"/>
                    <a:gd name="T10" fmla="*/ 226 w 4692"/>
                    <a:gd name="T11" fmla="*/ 4718 h 4756"/>
                    <a:gd name="T12" fmla="*/ 2745 w 4692"/>
                    <a:gd name="T13" fmla="*/ 3709 h 4756"/>
                    <a:gd name="T14" fmla="*/ 4527 w 4692"/>
                    <a:gd name="T15" fmla="*/ 1720 h 4756"/>
                    <a:gd name="T16" fmla="*/ 4512 w 4692"/>
                    <a:gd name="T17" fmla="*/ 156 h 4756"/>
                    <a:gd name="T18" fmla="*/ 4267 w 4692"/>
                    <a:gd name="T19" fmla="*/ 223 h 4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92" h="4756">
                      <a:moveTo>
                        <a:pt x="4267" y="223"/>
                      </a:moveTo>
                      <a:cubicBezTo>
                        <a:pt x="4398" y="645"/>
                        <a:pt x="4433" y="1090"/>
                        <a:pt x="4321" y="1521"/>
                      </a:cubicBezTo>
                      <a:cubicBezTo>
                        <a:pt x="4218" y="1922"/>
                        <a:pt x="4001" y="2284"/>
                        <a:pt x="3727" y="2592"/>
                      </a:cubicBezTo>
                      <a:cubicBezTo>
                        <a:pt x="3134" y="3261"/>
                        <a:pt x="2316" y="3718"/>
                        <a:pt x="1495" y="4049"/>
                      </a:cubicBezTo>
                      <a:cubicBezTo>
                        <a:pt x="1061" y="4224"/>
                        <a:pt x="614" y="4367"/>
                        <a:pt x="159" y="4474"/>
                      </a:cubicBezTo>
                      <a:cubicBezTo>
                        <a:pt x="0" y="4512"/>
                        <a:pt x="67" y="4756"/>
                        <a:pt x="226" y="4718"/>
                      </a:cubicBezTo>
                      <a:cubicBezTo>
                        <a:pt x="1105" y="4511"/>
                        <a:pt x="1972" y="4179"/>
                        <a:pt x="2745" y="3709"/>
                      </a:cubicBezTo>
                      <a:cubicBezTo>
                        <a:pt x="3511" y="3245"/>
                        <a:pt x="4244" y="2597"/>
                        <a:pt x="4527" y="1720"/>
                      </a:cubicBezTo>
                      <a:cubicBezTo>
                        <a:pt x="4692" y="1210"/>
                        <a:pt x="4669" y="664"/>
                        <a:pt x="4512" y="156"/>
                      </a:cubicBezTo>
                      <a:cubicBezTo>
                        <a:pt x="4464" y="0"/>
                        <a:pt x="4219" y="67"/>
                        <a:pt x="4267" y="22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1" name="Freeform 216">
                  <a:extLst>
                    <a:ext uri="{FF2B5EF4-FFF2-40B4-BE49-F238E27FC236}">
                      <a16:creationId xmlns:a16="http://schemas.microsoft.com/office/drawing/2014/main" id="{E0B2A577-0E7A-DB1A-A753-F911D80BC721}"/>
                    </a:ext>
                  </a:extLst>
                </p:cNvPr>
                <p:cNvSpPr>
                  <a:spLocks/>
                </p:cNvSpPr>
                <p:nvPr/>
              </p:nvSpPr>
              <p:spPr bwMode="auto">
                <a:xfrm>
                  <a:off x="3317" y="671"/>
                  <a:ext cx="121" cy="82"/>
                </a:xfrm>
                <a:custGeom>
                  <a:avLst/>
                  <a:gdLst>
                    <a:gd name="T0" fmla="*/ 256 w 933"/>
                    <a:gd name="T1" fmla="*/ 552 h 631"/>
                    <a:gd name="T2" fmla="*/ 281 w 933"/>
                    <a:gd name="T3" fmla="*/ 515 h 631"/>
                    <a:gd name="T4" fmla="*/ 283 w 933"/>
                    <a:gd name="T5" fmla="*/ 513 h 631"/>
                    <a:gd name="T6" fmla="*/ 296 w 933"/>
                    <a:gd name="T7" fmla="*/ 497 h 631"/>
                    <a:gd name="T8" fmla="*/ 362 w 933"/>
                    <a:gd name="T9" fmla="*/ 429 h 631"/>
                    <a:gd name="T10" fmla="*/ 396 w 933"/>
                    <a:gd name="T11" fmla="*/ 400 h 631"/>
                    <a:gd name="T12" fmla="*/ 398 w 933"/>
                    <a:gd name="T13" fmla="*/ 398 h 631"/>
                    <a:gd name="T14" fmla="*/ 414 w 933"/>
                    <a:gd name="T15" fmla="*/ 386 h 631"/>
                    <a:gd name="T16" fmla="*/ 494 w 933"/>
                    <a:gd name="T17" fmla="*/ 336 h 631"/>
                    <a:gd name="T18" fmla="*/ 534 w 933"/>
                    <a:gd name="T19" fmla="*/ 316 h 631"/>
                    <a:gd name="T20" fmla="*/ 552 w 933"/>
                    <a:gd name="T21" fmla="*/ 307 h 631"/>
                    <a:gd name="T22" fmla="*/ 555 w 933"/>
                    <a:gd name="T23" fmla="*/ 306 h 631"/>
                    <a:gd name="T24" fmla="*/ 640 w 933"/>
                    <a:gd name="T25" fmla="*/ 278 h 631"/>
                    <a:gd name="T26" fmla="*/ 733 w 933"/>
                    <a:gd name="T27" fmla="*/ 258 h 631"/>
                    <a:gd name="T28" fmla="*/ 729 w 933"/>
                    <a:gd name="T29" fmla="*/ 259 h 631"/>
                    <a:gd name="T30" fmla="*/ 754 w 933"/>
                    <a:gd name="T31" fmla="*/ 256 h 631"/>
                    <a:gd name="T32" fmla="*/ 804 w 933"/>
                    <a:gd name="T33" fmla="*/ 254 h 631"/>
                    <a:gd name="T34" fmla="*/ 930 w 933"/>
                    <a:gd name="T35" fmla="*/ 127 h 631"/>
                    <a:gd name="T36" fmla="*/ 804 w 933"/>
                    <a:gd name="T37" fmla="*/ 1 h 631"/>
                    <a:gd name="T38" fmla="*/ 37 w 933"/>
                    <a:gd name="T39" fmla="*/ 424 h 631"/>
                    <a:gd name="T40" fmla="*/ 82 w 933"/>
                    <a:gd name="T41" fmla="*/ 597 h 631"/>
                    <a:gd name="T42" fmla="*/ 256 w 933"/>
                    <a:gd name="T43" fmla="*/ 552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3" h="631">
                      <a:moveTo>
                        <a:pt x="256" y="552"/>
                      </a:moveTo>
                      <a:cubicBezTo>
                        <a:pt x="264" y="539"/>
                        <a:pt x="273" y="527"/>
                        <a:pt x="281" y="515"/>
                      </a:cubicBezTo>
                      <a:cubicBezTo>
                        <a:pt x="290" y="502"/>
                        <a:pt x="268" y="531"/>
                        <a:pt x="283" y="513"/>
                      </a:cubicBezTo>
                      <a:cubicBezTo>
                        <a:pt x="287" y="508"/>
                        <a:pt x="291" y="503"/>
                        <a:pt x="296" y="497"/>
                      </a:cubicBezTo>
                      <a:cubicBezTo>
                        <a:pt x="316" y="473"/>
                        <a:pt x="338" y="451"/>
                        <a:pt x="362" y="429"/>
                      </a:cubicBezTo>
                      <a:cubicBezTo>
                        <a:pt x="373" y="419"/>
                        <a:pt x="384" y="410"/>
                        <a:pt x="396" y="400"/>
                      </a:cubicBezTo>
                      <a:cubicBezTo>
                        <a:pt x="414" y="384"/>
                        <a:pt x="385" y="407"/>
                        <a:pt x="398" y="398"/>
                      </a:cubicBezTo>
                      <a:cubicBezTo>
                        <a:pt x="403" y="394"/>
                        <a:pt x="408" y="390"/>
                        <a:pt x="414" y="386"/>
                      </a:cubicBezTo>
                      <a:cubicBezTo>
                        <a:pt x="440" y="368"/>
                        <a:pt x="467" y="351"/>
                        <a:pt x="494" y="336"/>
                      </a:cubicBezTo>
                      <a:cubicBezTo>
                        <a:pt x="508" y="329"/>
                        <a:pt x="521" y="322"/>
                        <a:pt x="534" y="316"/>
                      </a:cubicBezTo>
                      <a:cubicBezTo>
                        <a:pt x="540" y="313"/>
                        <a:pt x="547" y="310"/>
                        <a:pt x="552" y="307"/>
                      </a:cubicBezTo>
                      <a:cubicBezTo>
                        <a:pt x="566" y="300"/>
                        <a:pt x="532" y="315"/>
                        <a:pt x="555" y="306"/>
                      </a:cubicBezTo>
                      <a:cubicBezTo>
                        <a:pt x="583" y="295"/>
                        <a:pt x="611" y="285"/>
                        <a:pt x="640" y="278"/>
                      </a:cubicBezTo>
                      <a:cubicBezTo>
                        <a:pt x="670" y="269"/>
                        <a:pt x="701" y="263"/>
                        <a:pt x="733" y="258"/>
                      </a:cubicBezTo>
                      <a:cubicBezTo>
                        <a:pt x="751" y="255"/>
                        <a:pt x="710" y="260"/>
                        <a:pt x="729" y="259"/>
                      </a:cubicBezTo>
                      <a:cubicBezTo>
                        <a:pt x="737" y="258"/>
                        <a:pt x="745" y="257"/>
                        <a:pt x="754" y="256"/>
                      </a:cubicBezTo>
                      <a:cubicBezTo>
                        <a:pt x="770" y="255"/>
                        <a:pt x="787" y="254"/>
                        <a:pt x="804" y="254"/>
                      </a:cubicBezTo>
                      <a:cubicBezTo>
                        <a:pt x="870" y="253"/>
                        <a:pt x="933" y="197"/>
                        <a:pt x="930" y="127"/>
                      </a:cubicBezTo>
                      <a:cubicBezTo>
                        <a:pt x="927" y="60"/>
                        <a:pt x="875" y="0"/>
                        <a:pt x="804" y="1"/>
                      </a:cubicBezTo>
                      <a:cubicBezTo>
                        <a:pt x="495" y="5"/>
                        <a:pt x="206" y="167"/>
                        <a:pt x="37" y="424"/>
                      </a:cubicBezTo>
                      <a:cubicBezTo>
                        <a:pt x="0" y="479"/>
                        <a:pt x="24" y="566"/>
                        <a:pt x="82" y="597"/>
                      </a:cubicBezTo>
                      <a:cubicBezTo>
                        <a:pt x="146" y="631"/>
                        <a:pt x="217" y="611"/>
                        <a:pt x="256" y="55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2" name="Freeform 217">
                  <a:extLst>
                    <a:ext uri="{FF2B5EF4-FFF2-40B4-BE49-F238E27FC236}">
                      <a16:creationId xmlns:a16="http://schemas.microsoft.com/office/drawing/2014/main" id="{D4AF3398-57DF-BBB4-A6A7-147175D436CC}"/>
                    </a:ext>
                  </a:extLst>
                </p:cNvPr>
                <p:cNvSpPr>
                  <a:spLocks/>
                </p:cNvSpPr>
                <p:nvPr/>
              </p:nvSpPr>
              <p:spPr bwMode="auto">
                <a:xfrm>
                  <a:off x="3259" y="571"/>
                  <a:ext cx="221" cy="171"/>
                </a:xfrm>
                <a:custGeom>
                  <a:avLst/>
                  <a:gdLst>
                    <a:gd name="T0" fmla="*/ 514 w 1705"/>
                    <a:gd name="T1" fmla="*/ 1017 h 1314"/>
                    <a:gd name="T2" fmla="*/ 250 w 1705"/>
                    <a:gd name="T3" fmla="*/ 804 h 1314"/>
                    <a:gd name="T4" fmla="*/ 230 w 1705"/>
                    <a:gd name="T5" fmla="*/ 958 h 1314"/>
                    <a:gd name="T6" fmla="*/ 905 w 1705"/>
                    <a:gd name="T7" fmla="*/ 378 h 1314"/>
                    <a:gd name="T8" fmla="*/ 1108 w 1705"/>
                    <a:gd name="T9" fmla="*/ 278 h 1314"/>
                    <a:gd name="T10" fmla="*/ 1142 w 1705"/>
                    <a:gd name="T11" fmla="*/ 265 h 1314"/>
                    <a:gd name="T12" fmla="*/ 1155 w 1705"/>
                    <a:gd name="T13" fmla="*/ 254 h 1314"/>
                    <a:gd name="T14" fmla="*/ 1150 w 1705"/>
                    <a:gd name="T15" fmla="*/ 257 h 1314"/>
                    <a:gd name="T16" fmla="*/ 1204 w 1705"/>
                    <a:gd name="T17" fmla="*/ 354 h 1314"/>
                    <a:gd name="T18" fmla="*/ 1409 w 1705"/>
                    <a:gd name="T19" fmla="*/ 831 h 1314"/>
                    <a:gd name="T20" fmla="*/ 1653 w 1705"/>
                    <a:gd name="T21" fmla="*/ 763 h 1314"/>
                    <a:gd name="T22" fmla="*/ 1405 w 1705"/>
                    <a:gd name="T23" fmla="*/ 192 h 1314"/>
                    <a:gd name="T24" fmla="*/ 1178 w 1705"/>
                    <a:gd name="T25" fmla="*/ 5 h 1314"/>
                    <a:gd name="T26" fmla="*/ 898 w 1705"/>
                    <a:gd name="T27" fmla="*/ 97 h 1314"/>
                    <a:gd name="T28" fmla="*/ 51 w 1705"/>
                    <a:gd name="T29" fmla="*/ 779 h 1314"/>
                    <a:gd name="T30" fmla="*/ 31 w 1705"/>
                    <a:gd name="T31" fmla="*/ 932 h 1314"/>
                    <a:gd name="T32" fmla="*/ 447 w 1705"/>
                    <a:gd name="T33" fmla="*/ 1262 h 1314"/>
                    <a:gd name="T34" fmla="*/ 514 w 1705"/>
                    <a:gd name="T35" fmla="*/ 1017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05" h="1314">
                      <a:moveTo>
                        <a:pt x="514" y="1017"/>
                      </a:moveTo>
                      <a:cubicBezTo>
                        <a:pt x="403" y="980"/>
                        <a:pt x="311" y="905"/>
                        <a:pt x="250" y="804"/>
                      </a:cubicBezTo>
                      <a:cubicBezTo>
                        <a:pt x="244" y="855"/>
                        <a:pt x="237" y="907"/>
                        <a:pt x="230" y="958"/>
                      </a:cubicBezTo>
                      <a:cubicBezTo>
                        <a:pt x="416" y="722"/>
                        <a:pt x="642" y="524"/>
                        <a:pt x="905" y="378"/>
                      </a:cubicBezTo>
                      <a:cubicBezTo>
                        <a:pt x="971" y="342"/>
                        <a:pt x="1038" y="307"/>
                        <a:pt x="1108" y="278"/>
                      </a:cubicBezTo>
                      <a:cubicBezTo>
                        <a:pt x="1119" y="274"/>
                        <a:pt x="1131" y="270"/>
                        <a:pt x="1142" y="265"/>
                      </a:cubicBezTo>
                      <a:cubicBezTo>
                        <a:pt x="1168" y="262"/>
                        <a:pt x="1173" y="258"/>
                        <a:pt x="1155" y="254"/>
                      </a:cubicBezTo>
                      <a:cubicBezTo>
                        <a:pt x="1143" y="247"/>
                        <a:pt x="1141" y="248"/>
                        <a:pt x="1150" y="257"/>
                      </a:cubicBezTo>
                      <a:cubicBezTo>
                        <a:pt x="1149" y="282"/>
                        <a:pt x="1192" y="331"/>
                        <a:pt x="1204" y="354"/>
                      </a:cubicBezTo>
                      <a:cubicBezTo>
                        <a:pt x="1287" y="507"/>
                        <a:pt x="1354" y="666"/>
                        <a:pt x="1409" y="831"/>
                      </a:cubicBezTo>
                      <a:cubicBezTo>
                        <a:pt x="1460" y="985"/>
                        <a:pt x="1705" y="919"/>
                        <a:pt x="1653" y="763"/>
                      </a:cubicBezTo>
                      <a:cubicBezTo>
                        <a:pt x="1588" y="566"/>
                        <a:pt x="1505" y="374"/>
                        <a:pt x="1405" y="192"/>
                      </a:cubicBezTo>
                      <a:cubicBezTo>
                        <a:pt x="1354" y="101"/>
                        <a:pt x="1293" y="10"/>
                        <a:pt x="1178" y="5"/>
                      </a:cubicBezTo>
                      <a:cubicBezTo>
                        <a:pt x="1081" y="0"/>
                        <a:pt x="983" y="56"/>
                        <a:pt x="898" y="97"/>
                      </a:cubicBezTo>
                      <a:cubicBezTo>
                        <a:pt x="569" y="255"/>
                        <a:pt x="276" y="492"/>
                        <a:pt x="51" y="779"/>
                      </a:cubicBezTo>
                      <a:cubicBezTo>
                        <a:pt x="16" y="823"/>
                        <a:pt x="0" y="880"/>
                        <a:pt x="31" y="932"/>
                      </a:cubicBezTo>
                      <a:cubicBezTo>
                        <a:pt x="128" y="1090"/>
                        <a:pt x="272" y="1203"/>
                        <a:pt x="447" y="1262"/>
                      </a:cubicBezTo>
                      <a:cubicBezTo>
                        <a:pt x="602" y="1314"/>
                        <a:pt x="668" y="1069"/>
                        <a:pt x="514" y="10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3" name="Freeform 218">
                  <a:extLst>
                    <a:ext uri="{FF2B5EF4-FFF2-40B4-BE49-F238E27FC236}">
                      <a16:creationId xmlns:a16="http://schemas.microsoft.com/office/drawing/2014/main" id="{6693C073-57AE-7A54-3C0F-4D0AE8D74186}"/>
                    </a:ext>
                  </a:extLst>
                </p:cNvPr>
                <p:cNvSpPr>
                  <a:spLocks/>
                </p:cNvSpPr>
                <p:nvPr/>
              </p:nvSpPr>
              <p:spPr bwMode="auto">
                <a:xfrm>
                  <a:off x="3390" y="294"/>
                  <a:ext cx="383" cy="331"/>
                </a:xfrm>
                <a:custGeom>
                  <a:avLst/>
                  <a:gdLst>
                    <a:gd name="T0" fmla="*/ 387 w 2952"/>
                    <a:gd name="T1" fmla="*/ 2170 h 2550"/>
                    <a:gd name="T2" fmla="*/ 759 w 2952"/>
                    <a:gd name="T3" fmla="*/ 1133 h 2550"/>
                    <a:gd name="T4" fmla="*/ 1590 w 2952"/>
                    <a:gd name="T5" fmla="*/ 500 h 2550"/>
                    <a:gd name="T6" fmla="*/ 2100 w 2952"/>
                    <a:gd name="T7" fmla="*/ 325 h 2550"/>
                    <a:gd name="T8" fmla="*/ 2349 w 2952"/>
                    <a:gd name="T9" fmla="*/ 282 h 2550"/>
                    <a:gd name="T10" fmla="*/ 2476 w 2952"/>
                    <a:gd name="T11" fmla="*/ 271 h 2550"/>
                    <a:gd name="T12" fmla="*/ 2479 w 2952"/>
                    <a:gd name="T13" fmla="*/ 293 h 2550"/>
                    <a:gd name="T14" fmla="*/ 2508 w 2952"/>
                    <a:gd name="T15" fmla="*/ 387 h 2550"/>
                    <a:gd name="T16" fmla="*/ 2549 w 2952"/>
                    <a:gd name="T17" fmla="*/ 1533 h 2550"/>
                    <a:gd name="T18" fmla="*/ 1746 w 2952"/>
                    <a:gd name="T19" fmla="*/ 2260 h 2550"/>
                    <a:gd name="T20" fmla="*/ 1814 w 2952"/>
                    <a:gd name="T21" fmla="*/ 2504 h 2550"/>
                    <a:gd name="T22" fmla="*/ 2724 w 2952"/>
                    <a:gd name="T23" fmla="*/ 1755 h 2550"/>
                    <a:gd name="T24" fmla="*/ 2775 w 2952"/>
                    <a:gd name="T25" fmla="*/ 396 h 2550"/>
                    <a:gd name="T26" fmla="*/ 2660 w 2952"/>
                    <a:gd name="T27" fmla="*/ 87 h 2550"/>
                    <a:gd name="T28" fmla="*/ 2365 w 2952"/>
                    <a:gd name="T29" fmla="*/ 27 h 2550"/>
                    <a:gd name="T30" fmla="*/ 1742 w 2952"/>
                    <a:gd name="T31" fmla="*/ 165 h 2550"/>
                    <a:gd name="T32" fmla="*/ 666 w 2952"/>
                    <a:gd name="T33" fmla="*/ 859 h 2550"/>
                    <a:gd name="T34" fmla="*/ 143 w 2952"/>
                    <a:gd name="T35" fmla="*/ 2237 h 2550"/>
                    <a:gd name="T36" fmla="*/ 387 w 2952"/>
                    <a:gd name="T37" fmla="*/ 2170 h 2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52" h="2550">
                      <a:moveTo>
                        <a:pt x="387" y="2170"/>
                      </a:moveTo>
                      <a:cubicBezTo>
                        <a:pt x="282" y="1794"/>
                        <a:pt x="523" y="1408"/>
                        <a:pt x="759" y="1133"/>
                      </a:cubicBezTo>
                      <a:cubicBezTo>
                        <a:pt x="989" y="866"/>
                        <a:pt x="1272" y="652"/>
                        <a:pt x="1590" y="500"/>
                      </a:cubicBezTo>
                      <a:cubicBezTo>
                        <a:pt x="1753" y="423"/>
                        <a:pt x="1925" y="365"/>
                        <a:pt x="2100" y="325"/>
                      </a:cubicBezTo>
                      <a:cubicBezTo>
                        <a:pt x="2182" y="306"/>
                        <a:pt x="2265" y="291"/>
                        <a:pt x="2349" y="282"/>
                      </a:cubicBezTo>
                      <a:cubicBezTo>
                        <a:pt x="2387" y="278"/>
                        <a:pt x="2439" y="264"/>
                        <a:pt x="2476" y="271"/>
                      </a:cubicBezTo>
                      <a:cubicBezTo>
                        <a:pt x="2467" y="270"/>
                        <a:pt x="2451" y="191"/>
                        <a:pt x="2479" y="293"/>
                      </a:cubicBezTo>
                      <a:cubicBezTo>
                        <a:pt x="2488" y="324"/>
                        <a:pt x="2499" y="356"/>
                        <a:pt x="2508" y="387"/>
                      </a:cubicBezTo>
                      <a:cubicBezTo>
                        <a:pt x="2623" y="764"/>
                        <a:pt x="2706" y="1156"/>
                        <a:pt x="2549" y="1533"/>
                      </a:cubicBezTo>
                      <a:cubicBezTo>
                        <a:pt x="2406" y="1880"/>
                        <a:pt x="2107" y="2155"/>
                        <a:pt x="1746" y="2260"/>
                      </a:cubicBezTo>
                      <a:cubicBezTo>
                        <a:pt x="1590" y="2305"/>
                        <a:pt x="1657" y="2550"/>
                        <a:pt x="1814" y="2504"/>
                      </a:cubicBezTo>
                      <a:cubicBezTo>
                        <a:pt x="2203" y="2390"/>
                        <a:pt x="2536" y="2115"/>
                        <a:pt x="2724" y="1755"/>
                      </a:cubicBezTo>
                      <a:cubicBezTo>
                        <a:pt x="2952" y="1319"/>
                        <a:pt x="2910" y="854"/>
                        <a:pt x="2775" y="396"/>
                      </a:cubicBezTo>
                      <a:cubicBezTo>
                        <a:pt x="2747" y="299"/>
                        <a:pt x="2727" y="166"/>
                        <a:pt x="2660" y="87"/>
                      </a:cubicBezTo>
                      <a:cubicBezTo>
                        <a:pt x="2585" y="0"/>
                        <a:pt x="2467" y="16"/>
                        <a:pt x="2365" y="27"/>
                      </a:cubicBezTo>
                      <a:cubicBezTo>
                        <a:pt x="2153" y="48"/>
                        <a:pt x="1944" y="93"/>
                        <a:pt x="1742" y="165"/>
                      </a:cubicBezTo>
                      <a:cubicBezTo>
                        <a:pt x="1336" y="310"/>
                        <a:pt x="963" y="547"/>
                        <a:pt x="666" y="859"/>
                      </a:cubicBezTo>
                      <a:cubicBezTo>
                        <a:pt x="327" y="1214"/>
                        <a:pt x="0" y="1727"/>
                        <a:pt x="143" y="2237"/>
                      </a:cubicBezTo>
                      <a:cubicBezTo>
                        <a:pt x="187" y="2394"/>
                        <a:pt x="431" y="2327"/>
                        <a:pt x="387" y="217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4" name="Freeform 219">
                  <a:extLst>
                    <a:ext uri="{FF2B5EF4-FFF2-40B4-BE49-F238E27FC236}">
                      <a16:creationId xmlns:a16="http://schemas.microsoft.com/office/drawing/2014/main" id="{6CC452F4-7920-EE8A-3120-39F014623386}"/>
                    </a:ext>
                  </a:extLst>
                </p:cNvPr>
                <p:cNvSpPr>
                  <a:spLocks/>
                </p:cNvSpPr>
                <p:nvPr/>
              </p:nvSpPr>
              <p:spPr bwMode="auto">
                <a:xfrm>
                  <a:off x="3439" y="498"/>
                  <a:ext cx="146" cy="122"/>
                </a:xfrm>
                <a:custGeom>
                  <a:avLst/>
                  <a:gdLst>
                    <a:gd name="T0" fmla="*/ 228 w 1128"/>
                    <a:gd name="T1" fmla="*/ 893 h 942"/>
                    <a:gd name="T2" fmla="*/ 1048 w 1128"/>
                    <a:gd name="T3" fmla="*/ 254 h 942"/>
                    <a:gd name="T4" fmla="*/ 1093 w 1128"/>
                    <a:gd name="T5" fmla="*/ 81 h 942"/>
                    <a:gd name="T6" fmla="*/ 920 w 1128"/>
                    <a:gd name="T7" fmla="*/ 35 h 942"/>
                    <a:gd name="T8" fmla="*/ 49 w 1128"/>
                    <a:gd name="T9" fmla="*/ 714 h 942"/>
                    <a:gd name="T10" fmla="*/ 49 w 1128"/>
                    <a:gd name="T11" fmla="*/ 893 h 942"/>
                    <a:gd name="T12" fmla="*/ 228 w 1128"/>
                    <a:gd name="T13" fmla="*/ 893 h 942"/>
                  </a:gdLst>
                  <a:ahLst/>
                  <a:cxnLst>
                    <a:cxn ang="0">
                      <a:pos x="T0" y="T1"/>
                    </a:cxn>
                    <a:cxn ang="0">
                      <a:pos x="T2" y="T3"/>
                    </a:cxn>
                    <a:cxn ang="0">
                      <a:pos x="T4" y="T5"/>
                    </a:cxn>
                    <a:cxn ang="0">
                      <a:pos x="T6" y="T7"/>
                    </a:cxn>
                    <a:cxn ang="0">
                      <a:pos x="T8" y="T9"/>
                    </a:cxn>
                    <a:cxn ang="0">
                      <a:pos x="T10" y="T11"/>
                    </a:cxn>
                    <a:cxn ang="0">
                      <a:pos x="T12" y="T13"/>
                    </a:cxn>
                  </a:cxnLst>
                  <a:rect l="0" t="0" r="r" b="b"/>
                  <a:pathLst>
                    <a:path w="1128" h="942">
                      <a:moveTo>
                        <a:pt x="228" y="893"/>
                      </a:moveTo>
                      <a:cubicBezTo>
                        <a:pt x="476" y="643"/>
                        <a:pt x="745" y="434"/>
                        <a:pt x="1048" y="254"/>
                      </a:cubicBezTo>
                      <a:cubicBezTo>
                        <a:pt x="1106" y="219"/>
                        <a:pt x="1128" y="140"/>
                        <a:pt x="1093" y="81"/>
                      </a:cubicBezTo>
                      <a:cubicBezTo>
                        <a:pt x="1059" y="22"/>
                        <a:pt x="979" y="0"/>
                        <a:pt x="920" y="35"/>
                      </a:cubicBezTo>
                      <a:cubicBezTo>
                        <a:pt x="602" y="224"/>
                        <a:pt x="309" y="452"/>
                        <a:pt x="49" y="714"/>
                      </a:cubicBezTo>
                      <a:cubicBezTo>
                        <a:pt x="1" y="763"/>
                        <a:pt x="0" y="845"/>
                        <a:pt x="49" y="893"/>
                      </a:cubicBezTo>
                      <a:cubicBezTo>
                        <a:pt x="97" y="941"/>
                        <a:pt x="179" y="942"/>
                        <a:pt x="228" y="893"/>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5" name="Freeform 220">
                  <a:extLst>
                    <a:ext uri="{FF2B5EF4-FFF2-40B4-BE49-F238E27FC236}">
                      <a16:creationId xmlns:a16="http://schemas.microsoft.com/office/drawing/2014/main" id="{DB43DEB6-60AC-46E9-720F-BCA2E5F1EF93}"/>
                    </a:ext>
                  </a:extLst>
                </p:cNvPr>
                <p:cNvSpPr>
                  <a:spLocks/>
                </p:cNvSpPr>
                <p:nvPr/>
              </p:nvSpPr>
              <p:spPr bwMode="auto">
                <a:xfrm>
                  <a:off x="2811" y="603"/>
                  <a:ext cx="502" cy="339"/>
                </a:xfrm>
                <a:custGeom>
                  <a:avLst/>
                  <a:gdLst>
                    <a:gd name="T0" fmla="*/ 3733 w 3876"/>
                    <a:gd name="T1" fmla="*/ 463 h 2617"/>
                    <a:gd name="T2" fmla="*/ 1683 w 3876"/>
                    <a:gd name="T3" fmla="*/ 186 h 2617"/>
                    <a:gd name="T4" fmla="*/ 228 w 3876"/>
                    <a:gd name="T5" fmla="*/ 1402 h 2617"/>
                    <a:gd name="T6" fmla="*/ 34 w 3876"/>
                    <a:gd name="T7" fmla="*/ 2454 h 2617"/>
                    <a:gd name="T8" fmla="*/ 287 w 3876"/>
                    <a:gd name="T9" fmla="*/ 2454 h 2617"/>
                    <a:gd name="T10" fmla="*/ 886 w 3876"/>
                    <a:gd name="T11" fmla="*/ 915 h 2617"/>
                    <a:gd name="T12" fmla="*/ 2569 w 3876"/>
                    <a:gd name="T13" fmla="*/ 361 h 2617"/>
                    <a:gd name="T14" fmla="*/ 3606 w 3876"/>
                    <a:gd name="T15" fmla="*/ 682 h 2617"/>
                    <a:gd name="T16" fmla="*/ 3733 w 3876"/>
                    <a:gd name="T17" fmla="*/ 463 h 2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6" h="2617">
                      <a:moveTo>
                        <a:pt x="3733" y="463"/>
                      </a:moveTo>
                      <a:cubicBezTo>
                        <a:pt x="3116" y="120"/>
                        <a:pt x="2370" y="0"/>
                        <a:pt x="1683" y="186"/>
                      </a:cubicBezTo>
                      <a:cubicBezTo>
                        <a:pt x="1049" y="358"/>
                        <a:pt x="507" y="806"/>
                        <a:pt x="228" y="1402"/>
                      </a:cubicBezTo>
                      <a:cubicBezTo>
                        <a:pt x="74" y="1730"/>
                        <a:pt x="0" y="2092"/>
                        <a:pt x="34" y="2454"/>
                      </a:cubicBezTo>
                      <a:cubicBezTo>
                        <a:pt x="49" y="2615"/>
                        <a:pt x="303" y="2617"/>
                        <a:pt x="287" y="2454"/>
                      </a:cubicBezTo>
                      <a:cubicBezTo>
                        <a:pt x="233" y="1877"/>
                        <a:pt x="472" y="1314"/>
                        <a:pt x="886" y="915"/>
                      </a:cubicBezTo>
                      <a:cubicBezTo>
                        <a:pt x="1334" y="484"/>
                        <a:pt x="1957" y="310"/>
                        <a:pt x="2569" y="361"/>
                      </a:cubicBezTo>
                      <a:cubicBezTo>
                        <a:pt x="2933" y="391"/>
                        <a:pt x="3287" y="505"/>
                        <a:pt x="3606" y="682"/>
                      </a:cubicBezTo>
                      <a:cubicBezTo>
                        <a:pt x="3748" y="762"/>
                        <a:pt x="3876" y="543"/>
                        <a:pt x="3733" y="4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6" name="Freeform 221">
                  <a:extLst>
                    <a:ext uri="{FF2B5EF4-FFF2-40B4-BE49-F238E27FC236}">
                      <a16:creationId xmlns:a16="http://schemas.microsoft.com/office/drawing/2014/main" id="{F07F01C0-9606-9781-0C5A-91ED25907355}"/>
                    </a:ext>
                  </a:extLst>
                </p:cNvPr>
                <p:cNvSpPr>
                  <a:spLocks/>
                </p:cNvSpPr>
                <p:nvPr/>
              </p:nvSpPr>
              <p:spPr bwMode="auto">
                <a:xfrm>
                  <a:off x="2834" y="908"/>
                  <a:ext cx="122" cy="82"/>
                </a:xfrm>
                <a:custGeom>
                  <a:avLst/>
                  <a:gdLst>
                    <a:gd name="T0" fmla="*/ 212 w 941"/>
                    <a:gd name="T1" fmla="*/ 10 h 633"/>
                    <a:gd name="T2" fmla="*/ 81 w 941"/>
                    <a:gd name="T3" fmla="*/ 23 h 633"/>
                    <a:gd name="T4" fmla="*/ 18 w 941"/>
                    <a:gd name="T5" fmla="*/ 178 h 633"/>
                    <a:gd name="T6" fmla="*/ 148 w 941"/>
                    <a:gd name="T7" fmla="*/ 320 h 633"/>
                    <a:gd name="T8" fmla="*/ 532 w 941"/>
                    <a:gd name="T9" fmla="*/ 533 h 633"/>
                    <a:gd name="T10" fmla="*/ 770 w 941"/>
                    <a:gd name="T11" fmla="*/ 619 h 633"/>
                    <a:gd name="T12" fmla="*/ 926 w 941"/>
                    <a:gd name="T13" fmla="*/ 531 h 633"/>
                    <a:gd name="T14" fmla="*/ 838 w 941"/>
                    <a:gd name="T15" fmla="*/ 375 h 633"/>
                    <a:gd name="T16" fmla="*/ 682 w 941"/>
                    <a:gd name="T17" fmla="*/ 324 h 633"/>
                    <a:gd name="T18" fmla="*/ 682 w 941"/>
                    <a:gd name="T19" fmla="*/ 324 h 633"/>
                    <a:gd name="T20" fmla="*/ 663 w 941"/>
                    <a:gd name="T21" fmla="*/ 316 h 633"/>
                    <a:gd name="T22" fmla="*/ 613 w 941"/>
                    <a:gd name="T23" fmla="*/ 292 h 633"/>
                    <a:gd name="T24" fmla="*/ 521 w 941"/>
                    <a:gd name="T25" fmla="*/ 247 h 633"/>
                    <a:gd name="T26" fmla="*/ 352 w 941"/>
                    <a:gd name="T27" fmla="*/ 151 h 633"/>
                    <a:gd name="T28" fmla="*/ 284 w 941"/>
                    <a:gd name="T29" fmla="*/ 107 h 633"/>
                    <a:gd name="T30" fmla="*/ 257 w 941"/>
                    <a:gd name="T31" fmla="*/ 88 h 633"/>
                    <a:gd name="T32" fmla="*/ 267 w 941"/>
                    <a:gd name="T33" fmla="*/ 95 h 633"/>
                    <a:gd name="T34" fmla="*/ 256 w 941"/>
                    <a:gd name="T35" fmla="*/ 86 h 633"/>
                    <a:gd name="T36" fmla="*/ 239 w 941"/>
                    <a:gd name="T37" fmla="*/ 69 h 633"/>
                    <a:gd name="T38" fmla="*/ 252 w 941"/>
                    <a:gd name="T39" fmla="*/ 86 h 633"/>
                    <a:gd name="T40" fmla="*/ 262 w 941"/>
                    <a:gd name="T41" fmla="*/ 109 h 633"/>
                    <a:gd name="T42" fmla="*/ 231 w 941"/>
                    <a:gd name="T43" fmla="*/ 224 h 633"/>
                    <a:gd name="T44" fmla="*/ 180 w 941"/>
                    <a:gd name="T45" fmla="*/ 254 h 633"/>
                    <a:gd name="T46" fmla="*/ 168 w 941"/>
                    <a:gd name="T47" fmla="*/ 255 h 633"/>
                    <a:gd name="T48" fmla="*/ 161 w 941"/>
                    <a:gd name="T49" fmla="*/ 257 h 633"/>
                    <a:gd name="T50" fmla="*/ 145 w 941"/>
                    <a:gd name="T51" fmla="*/ 254 h 633"/>
                    <a:gd name="T52" fmla="*/ 242 w 941"/>
                    <a:gd name="T53" fmla="*/ 241 h 633"/>
                    <a:gd name="T54" fmla="*/ 301 w 941"/>
                    <a:gd name="T55" fmla="*/ 166 h 633"/>
                    <a:gd name="T56" fmla="*/ 212 w 941"/>
                    <a:gd name="T57" fmla="*/ 10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1" h="633">
                      <a:moveTo>
                        <a:pt x="212" y="10"/>
                      </a:moveTo>
                      <a:cubicBezTo>
                        <a:pt x="165" y="3"/>
                        <a:pt x="125" y="0"/>
                        <a:pt x="81" y="23"/>
                      </a:cubicBezTo>
                      <a:cubicBezTo>
                        <a:pt x="28" y="51"/>
                        <a:pt x="0" y="121"/>
                        <a:pt x="18" y="178"/>
                      </a:cubicBezTo>
                      <a:cubicBezTo>
                        <a:pt x="39" y="243"/>
                        <a:pt x="95" y="283"/>
                        <a:pt x="148" y="320"/>
                      </a:cubicBezTo>
                      <a:cubicBezTo>
                        <a:pt x="267" y="405"/>
                        <a:pt x="399" y="474"/>
                        <a:pt x="532" y="533"/>
                      </a:cubicBezTo>
                      <a:cubicBezTo>
                        <a:pt x="609" y="567"/>
                        <a:pt x="688" y="602"/>
                        <a:pt x="770" y="619"/>
                      </a:cubicBezTo>
                      <a:cubicBezTo>
                        <a:pt x="835" y="633"/>
                        <a:pt x="910" y="600"/>
                        <a:pt x="926" y="531"/>
                      </a:cubicBezTo>
                      <a:cubicBezTo>
                        <a:pt x="941" y="467"/>
                        <a:pt x="907" y="390"/>
                        <a:pt x="838" y="375"/>
                      </a:cubicBezTo>
                      <a:cubicBezTo>
                        <a:pt x="784" y="364"/>
                        <a:pt x="733" y="345"/>
                        <a:pt x="682" y="324"/>
                      </a:cubicBezTo>
                      <a:cubicBezTo>
                        <a:pt x="653" y="312"/>
                        <a:pt x="699" y="331"/>
                        <a:pt x="682" y="324"/>
                      </a:cubicBezTo>
                      <a:cubicBezTo>
                        <a:pt x="676" y="321"/>
                        <a:pt x="670" y="318"/>
                        <a:pt x="663" y="316"/>
                      </a:cubicBezTo>
                      <a:cubicBezTo>
                        <a:pt x="646" y="308"/>
                        <a:pt x="630" y="300"/>
                        <a:pt x="613" y="292"/>
                      </a:cubicBezTo>
                      <a:cubicBezTo>
                        <a:pt x="582" y="278"/>
                        <a:pt x="551" y="263"/>
                        <a:pt x="521" y="247"/>
                      </a:cubicBezTo>
                      <a:cubicBezTo>
                        <a:pt x="463" y="217"/>
                        <a:pt x="407" y="185"/>
                        <a:pt x="352" y="151"/>
                      </a:cubicBezTo>
                      <a:cubicBezTo>
                        <a:pt x="329" y="137"/>
                        <a:pt x="306" y="123"/>
                        <a:pt x="284" y="107"/>
                      </a:cubicBezTo>
                      <a:cubicBezTo>
                        <a:pt x="275" y="101"/>
                        <a:pt x="266" y="94"/>
                        <a:pt x="257" y="88"/>
                      </a:cubicBezTo>
                      <a:cubicBezTo>
                        <a:pt x="245" y="79"/>
                        <a:pt x="286" y="111"/>
                        <a:pt x="267" y="95"/>
                      </a:cubicBezTo>
                      <a:cubicBezTo>
                        <a:pt x="263" y="92"/>
                        <a:pt x="259" y="89"/>
                        <a:pt x="256" y="86"/>
                      </a:cubicBezTo>
                      <a:cubicBezTo>
                        <a:pt x="250" y="81"/>
                        <a:pt x="245" y="74"/>
                        <a:pt x="239" y="69"/>
                      </a:cubicBezTo>
                      <a:cubicBezTo>
                        <a:pt x="228" y="59"/>
                        <a:pt x="260" y="102"/>
                        <a:pt x="252" y="86"/>
                      </a:cubicBezTo>
                      <a:cubicBezTo>
                        <a:pt x="244" y="71"/>
                        <a:pt x="265" y="119"/>
                        <a:pt x="262" y="109"/>
                      </a:cubicBezTo>
                      <a:cubicBezTo>
                        <a:pt x="274" y="149"/>
                        <a:pt x="258" y="194"/>
                        <a:pt x="231" y="224"/>
                      </a:cubicBezTo>
                      <a:cubicBezTo>
                        <a:pt x="218" y="238"/>
                        <a:pt x="198" y="248"/>
                        <a:pt x="180" y="254"/>
                      </a:cubicBezTo>
                      <a:cubicBezTo>
                        <a:pt x="185" y="252"/>
                        <a:pt x="194" y="252"/>
                        <a:pt x="168" y="255"/>
                      </a:cubicBezTo>
                      <a:cubicBezTo>
                        <a:pt x="140" y="259"/>
                        <a:pt x="154" y="258"/>
                        <a:pt x="161" y="257"/>
                      </a:cubicBezTo>
                      <a:cubicBezTo>
                        <a:pt x="172" y="256"/>
                        <a:pt x="200" y="262"/>
                        <a:pt x="145" y="254"/>
                      </a:cubicBezTo>
                      <a:cubicBezTo>
                        <a:pt x="180" y="259"/>
                        <a:pt x="210" y="260"/>
                        <a:pt x="242" y="241"/>
                      </a:cubicBezTo>
                      <a:cubicBezTo>
                        <a:pt x="269" y="226"/>
                        <a:pt x="294" y="196"/>
                        <a:pt x="301" y="166"/>
                      </a:cubicBezTo>
                      <a:cubicBezTo>
                        <a:pt x="314" y="106"/>
                        <a:pt x="282" y="20"/>
                        <a:pt x="212" y="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7" name="Freeform 222">
                  <a:extLst>
                    <a:ext uri="{FF2B5EF4-FFF2-40B4-BE49-F238E27FC236}">
                      <a16:creationId xmlns:a16="http://schemas.microsoft.com/office/drawing/2014/main" id="{D1BFD093-7751-6FD9-9723-694061903512}"/>
                    </a:ext>
                  </a:extLst>
                </p:cNvPr>
                <p:cNvSpPr>
                  <a:spLocks/>
                </p:cNvSpPr>
                <p:nvPr/>
              </p:nvSpPr>
              <p:spPr bwMode="auto">
                <a:xfrm>
                  <a:off x="3161" y="693"/>
                  <a:ext cx="106" cy="64"/>
                </a:xfrm>
                <a:custGeom>
                  <a:avLst/>
                  <a:gdLst>
                    <a:gd name="T0" fmla="*/ 212 w 815"/>
                    <a:gd name="T1" fmla="*/ 459 h 499"/>
                    <a:gd name="T2" fmla="*/ 330 w 815"/>
                    <a:gd name="T3" fmla="*/ 388 h 499"/>
                    <a:gd name="T4" fmla="*/ 396 w 815"/>
                    <a:gd name="T5" fmla="*/ 354 h 499"/>
                    <a:gd name="T6" fmla="*/ 429 w 815"/>
                    <a:gd name="T7" fmla="*/ 339 h 499"/>
                    <a:gd name="T8" fmla="*/ 424 w 815"/>
                    <a:gd name="T9" fmla="*/ 341 h 499"/>
                    <a:gd name="T10" fmla="*/ 437 w 815"/>
                    <a:gd name="T11" fmla="*/ 336 h 499"/>
                    <a:gd name="T12" fmla="*/ 706 w 815"/>
                    <a:gd name="T13" fmla="*/ 257 h 499"/>
                    <a:gd name="T14" fmla="*/ 795 w 815"/>
                    <a:gd name="T15" fmla="*/ 101 h 499"/>
                    <a:gd name="T16" fmla="*/ 639 w 815"/>
                    <a:gd name="T17" fmla="*/ 13 h 499"/>
                    <a:gd name="T18" fmla="*/ 84 w 815"/>
                    <a:gd name="T19" fmla="*/ 241 h 499"/>
                    <a:gd name="T20" fmla="*/ 39 w 815"/>
                    <a:gd name="T21" fmla="*/ 414 h 499"/>
                    <a:gd name="T22" fmla="*/ 212 w 815"/>
                    <a:gd name="T23" fmla="*/ 459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5" h="499">
                      <a:moveTo>
                        <a:pt x="212" y="459"/>
                      </a:moveTo>
                      <a:cubicBezTo>
                        <a:pt x="250" y="434"/>
                        <a:pt x="289" y="410"/>
                        <a:pt x="330" y="388"/>
                      </a:cubicBezTo>
                      <a:cubicBezTo>
                        <a:pt x="352" y="376"/>
                        <a:pt x="373" y="365"/>
                        <a:pt x="396" y="354"/>
                      </a:cubicBezTo>
                      <a:cubicBezTo>
                        <a:pt x="407" y="349"/>
                        <a:pt x="418" y="344"/>
                        <a:pt x="429" y="339"/>
                      </a:cubicBezTo>
                      <a:cubicBezTo>
                        <a:pt x="442" y="334"/>
                        <a:pt x="440" y="334"/>
                        <a:pt x="424" y="341"/>
                      </a:cubicBezTo>
                      <a:cubicBezTo>
                        <a:pt x="429" y="339"/>
                        <a:pt x="433" y="337"/>
                        <a:pt x="437" y="336"/>
                      </a:cubicBezTo>
                      <a:cubicBezTo>
                        <a:pt x="524" y="300"/>
                        <a:pt x="614" y="274"/>
                        <a:pt x="706" y="257"/>
                      </a:cubicBezTo>
                      <a:cubicBezTo>
                        <a:pt x="772" y="245"/>
                        <a:pt x="815" y="163"/>
                        <a:pt x="795" y="101"/>
                      </a:cubicBezTo>
                      <a:cubicBezTo>
                        <a:pt x="772" y="31"/>
                        <a:pt x="709" y="0"/>
                        <a:pt x="639" y="13"/>
                      </a:cubicBezTo>
                      <a:cubicBezTo>
                        <a:pt x="442" y="50"/>
                        <a:pt x="250" y="129"/>
                        <a:pt x="84" y="241"/>
                      </a:cubicBezTo>
                      <a:cubicBezTo>
                        <a:pt x="29" y="278"/>
                        <a:pt x="0" y="354"/>
                        <a:pt x="39" y="414"/>
                      </a:cubicBezTo>
                      <a:cubicBezTo>
                        <a:pt x="74" y="469"/>
                        <a:pt x="153" y="499"/>
                        <a:pt x="212" y="45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8" name="Freeform 223">
                  <a:extLst>
                    <a:ext uri="{FF2B5EF4-FFF2-40B4-BE49-F238E27FC236}">
                      <a16:creationId xmlns:a16="http://schemas.microsoft.com/office/drawing/2014/main" id="{55C1D659-BCC1-04C4-5186-20F54193FE5D}"/>
                    </a:ext>
                  </a:extLst>
                </p:cNvPr>
                <p:cNvSpPr>
                  <a:spLocks/>
                </p:cNvSpPr>
                <p:nvPr/>
              </p:nvSpPr>
              <p:spPr bwMode="auto">
                <a:xfrm>
                  <a:off x="3197" y="492"/>
                  <a:ext cx="222" cy="155"/>
                </a:xfrm>
                <a:custGeom>
                  <a:avLst/>
                  <a:gdLst>
                    <a:gd name="T0" fmla="*/ 270 w 1716"/>
                    <a:gd name="T1" fmla="*/ 1091 h 1199"/>
                    <a:gd name="T2" fmla="*/ 1589 w 1716"/>
                    <a:gd name="T3" fmla="*/ 313 h 1199"/>
                    <a:gd name="T4" fmla="*/ 1716 w 1716"/>
                    <a:gd name="T5" fmla="*/ 186 h 1199"/>
                    <a:gd name="T6" fmla="*/ 1589 w 1716"/>
                    <a:gd name="T7" fmla="*/ 59 h 1199"/>
                    <a:gd name="T8" fmla="*/ 26 w 1716"/>
                    <a:gd name="T9" fmla="*/ 1023 h 1199"/>
                    <a:gd name="T10" fmla="*/ 115 w 1716"/>
                    <a:gd name="T11" fmla="*/ 1179 h 1199"/>
                    <a:gd name="T12" fmla="*/ 270 w 1716"/>
                    <a:gd name="T13" fmla="*/ 1091 h 1199"/>
                  </a:gdLst>
                  <a:ahLst/>
                  <a:cxnLst>
                    <a:cxn ang="0">
                      <a:pos x="T0" y="T1"/>
                    </a:cxn>
                    <a:cxn ang="0">
                      <a:pos x="T2" y="T3"/>
                    </a:cxn>
                    <a:cxn ang="0">
                      <a:pos x="T4" y="T5"/>
                    </a:cxn>
                    <a:cxn ang="0">
                      <a:pos x="T6" y="T7"/>
                    </a:cxn>
                    <a:cxn ang="0">
                      <a:pos x="T8" y="T9"/>
                    </a:cxn>
                    <a:cxn ang="0">
                      <a:pos x="T10" y="T11"/>
                    </a:cxn>
                    <a:cxn ang="0">
                      <a:pos x="T12" y="T13"/>
                    </a:cxn>
                  </a:cxnLst>
                  <a:rect l="0" t="0" r="r" b="b"/>
                  <a:pathLst>
                    <a:path w="1716" h="1199">
                      <a:moveTo>
                        <a:pt x="270" y="1091"/>
                      </a:moveTo>
                      <a:cubicBezTo>
                        <a:pt x="483" y="581"/>
                        <a:pt x="1046" y="265"/>
                        <a:pt x="1589" y="313"/>
                      </a:cubicBezTo>
                      <a:cubicBezTo>
                        <a:pt x="1658" y="319"/>
                        <a:pt x="1716" y="250"/>
                        <a:pt x="1716" y="186"/>
                      </a:cubicBezTo>
                      <a:cubicBezTo>
                        <a:pt x="1716" y="113"/>
                        <a:pt x="1658" y="66"/>
                        <a:pt x="1589" y="59"/>
                      </a:cubicBezTo>
                      <a:cubicBezTo>
                        <a:pt x="924" y="0"/>
                        <a:pt x="280" y="414"/>
                        <a:pt x="26" y="1023"/>
                      </a:cubicBezTo>
                      <a:cubicBezTo>
                        <a:pt x="0" y="1086"/>
                        <a:pt x="55" y="1163"/>
                        <a:pt x="115" y="1179"/>
                      </a:cubicBezTo>
                      <a:cubicBezTo>
                        <a:pt x="187" y="1199"/>
                        <a:pt x="244" y="1154"/>
                        <a:pt x="270" y="109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69" name="Freeform 224">
                  <a:extLst>
                    <a:ext uri="{FF2B5EF4-FFF2-40B4-BE49-F238E27FC236}">
                      <a16:creationId xmlns:a16="http://schemas.microsoft.com/office/drawing/2014/main" id="{D735648F-ED19-681A-E4CF-EDCDEF079C53}"/>
                    </a:ext>
                  </a:extLst>
                </p:cNvPr>
                <p:cNvSpPr>
                  <a:spLocks/>
                </p:cNvSpPr>
                <p:nvPr/>
              </p:nvSpPr>
              <p:spPr bwMode="auto">
                <a:xfrm>
                  <a:off x="4225" y="2570"/>
                  <a:ext cx="783" cy="362"/>
                </a:xfrm>
                <a:custGeom>
                  <a:avLst/>
                  <a:gdLst>
                    <a:gd name="T0" fmla="*/ 163 w 6050"/>
                    <a:gd name="T1" fmla="*/ 266 h 2795"/>
                    <a:gd name="T2" fmla="*/ 2076 w 6050"/>
                    <a:gd name="T3" fmla="*/ 345 h 2795"/>
                    <a:gd name="T4" fmla="*/ 4770 w 6050"/>
                    <a:gd name="T5" fmla="*/ 603 h 2795"/>
                    <a:gd name="T6" fmla="*/ 5881 w 6050"/>
                    <a:gd name="T7" fmla="*/ 793 h 2795"/>
                    <a:gd name="T8" fmla="*/ 5793 w 6050"/>
                    <a:gd name="T9" fmla="*/ 637 h 2795"/>
                    <a:gd name="T10" fmla="*/ 5646 w 6050"/>
                    <a:gd name="T11" fmla="*/ 1597 h 2795"/>
                    <a:gd name="T12" fmla="*/ 5580 w 6050"/>
                    <a:gd name="T13" fmla="*/ 2560 h 2795"/>
                    <a:gd name="T14" fmla="*/ 5707 w 6050"/>
                    <a:gd name="T15" fmla="*/ 2434 h 2795"/>
                    <a:gd name="T16" fmla="*/ 1154 w 6050"/>
                    <a:gd name="T17" fmla="*/ 2532 h 2795"/>
                    <a:gd name="T18" fmla="*/ 1154 w 6050"/>
                    <a:gd name="T19" fmla="*/ 2785 h 2795"/>
                    <a:gd name="T20" fmla="*/ 5707 w 6050"/>
                    <a:gd name="T21" fmla="*/ 2687 h 2795"/>
                    <a:gd name="T22" fmla="*/ 5834 w 6050"/>
                    <a:gd name="T23" fmla="*/ 2560 h 2795"/>
                    <a:gd name="T24" fmla="*/ 5896 w 6050"/>
                    <a:gd name="T25" fmla="*/ 1623 h 2795"/>
                    <a:gd name="T26" fmla="*/ 6037 w 6050"/>
                    <a:gd name="T27" fmla="*/ 704 h 2795"/>
                    <a:gd name="T28" fmla="*/ 5949 w 6050"/>
                    <a:gd name="T29" fmla="*/ 548 h 2795"/>
                    <a:gd name="T30" fmla="*/ 3652 w 6050"/>
                    <a:gd name="T31" fmla="*/ 223 h 2795"/>
                    <a:gd name="T32" fmla="*/ 1043 w 6050"/>
                    <a:gd name="T33" fmla="*/ 31 h 2795"/>
                    <a:gd name="T34" fmla="*/ 163 w 6050"/>
                    <a:gd name="T35" fmla="*/ 13 h 2795"/>
                    <a:gd name="T36" fmla="*/ 163 w 6050"/>
                    <a:gd name="T37" fmla="*/ 266 h 2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50" h="2795">
                      <a:moveTo>
                        <a:pt x="163" y="266"/>
                      </a:moveTo>
                      <a:cubicBezTo>
                        <a:pt x="798" y="239"/>
                        <a:pt x="1444" y="301"/>
                        <a:pt x="2076" y="345"/>
                      </a:cubicBezTo>
                      <a:cubicBezTo>
                        <a:pt x="2976" y="408"/>
                        <a:pt x="3876" y="486"/>
                        <a:pt x="4770" y="603"/>
                      </a:cubicBezTo>
                      <a:cubicBezTo>
                        <a:pt x="5142" y="651"/>
                        <a:pt x="5517" y="704"/>
                        <a:pt x="5881" y="793"/>
                      </a:cubicBezTo>
                      <a:cubicBezTo>
                        <a:pt x="5852" y="741"/>
                        <a:pt x="5822" y="689"/>
                        <a:pt x="5793" y="637"/>
                      </a:cubicBezTo>
                      <a:cubicBezTo>
                        <a:pt x="5732" y="955"/>
                        <a:pt x="5678" y="1275"/>
                        <a:pt x="5646" y="1597"/>
                      </a:cubicBezTo>
                      <a:cubicBezTo>
                        <a:pt x="5614" y="1917"/>
                        <a:pt x="5600" y="2239"/>
                        <a:pt x="5580" y="2560"/>
                      </a:cubicBezTo>
                      <a:cubicBezTo>
                        <a:pt x="5623" y="2518"/>
                        <a:pt x="5665" y="2476"/>
                        <a:pt x="5707" y="2434"/>
                      </a:cubicBezTo>
                      <a:cubicBezTo>
                        <a:pt x="4190" y="2373"/>
                        <a:pt x="2669" y="2447"/>
                        <a:pt x="1154" y="2532"/>
                      </a:cubicBezTo>
                      <a:cubicBezTo>
                        <a:pt x="992" y="2541"/>
                        <a:pt x="990" y="2795"/>
                        <a:pt x="1154" y="2785"/>
                      </a:cubicBezTo>
                      <a:cubicBezTo>
                        <a:pt x="2669" y="2701"/>
                        <a:pt x="4190" y="2626"/>
                        <a:pt x="5707" y="2687"/>
                      </a:cubicBezTo>
                      <a:cubicBezTo>
                        <a:pt x="5778" y="2690"/>
                        <a:pt x="5830" y="2626"/>
                        <a:pt x="5834" y="2560"/>
                      </a:cubicBezTo>
                      <a:cubicBezTo>
                        <a:pt x="5853" y="2248"/>
                        <a:pt x="5866" y="1935"/>
                        <a:pt x="5896" y="1623"/>
                      </a:cubicBezTo>
                      <a:cubicBezTo>
                        <a:pt x="5926" y="1314"/>
                        <a:pt x="5979" y="1009"/>
                        <a:pt x="6037" y="704"/>
                      </a:cubicBezTo>
                      <a:cubicBezTo>
                        <a:pt x="6050" y="638"/>
                        <a:pt x="6019" y="566"/>
                        <a:pt x="5949" y="548"/>
                      </a:cubicBezTo>
                      <a:cubicBezTo>
                        <a:pt x="5200" y="366"/>
                        <a:pt x="4417" y="299"/>
                        <a:pt x="3652" y="223"/>
                      </a:cubicBezTo>
                      <a:cubicBezTo>
                        <a:pt x="2784" y="138"/>
                        <a:pt x="1914" y="71"/>
                        <a:pt x="1043" y="31"/>
                      </a:cubicBezTo>
                      <a:cubicBezTo>
                        <a:pt x="751" y="17"/>
                        <a:pt x="456" y="0"/>
                        <a:pt x="163" y="13"/>
                      </a:cubicBezTo>
                      <a:cubicBezTo>
                        <a:pt x="1" y="20"/>
                        <a:pt x="0" y="273"/>
                        <a:pt x="163" y="26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0" name="Freeform 225">
                  <a:extLst>
                    <a:ext uri="{FF2B5EF4-FFF2-40B4-BE49-F238E27FC236}">
                      <a16:creationId xmlns:a16="http://schemas.microsoft.com/office/drawing/2014/main" id="{AD7FDFAA-B451-A368-A386-B51F8F780CC4}"/>
                    </a:ext>
                  </a:extLst>
                </p:cNvPr>
                <p:cNvSpPr>
                  <a:spLocks/>
                </p:cNvSpPr>
                <p:nvPr/>
              </p:nvSpPr>
              <p:spPr bwMode="auto">
                <a:xfrm>
                  <a:off x="3487" y="2853"/>
                  <a:ext cx="248" cy="705"/>
                </a:xfrm>
                <a:custGeom>
                  <a:avLst/>
                  <a:gdLst>
                    <a:gd name="T0" fmla="*/ 1235 w 1911"/>
                    <a:gd name="T1" fmla="*/ 224 h 5444"/>
                    <a:gd name="T2" fmla="*/ 1639 w 1911"/>
                    <a:gd name="T3" fmla="*/ 1820 h 5444"/>
                    <a:gd name="T4" fmla="*/ 1662 w 1911"/>
                    <a:gd name="T5" fmla="*/ 1899 h 5444"/>
                    <a:gd name="T6" fmla="*/ 1661 w 1911"/>
                    <a:gd name="T7" fmla="*/ 1843 h 5444"/>
                    <a:gd name="T8" fmla="*/ 1654 w 1911"/>
                    <a:gd name="T9" fmla="*/ 1863 h 5444"/>
                    <a:gd name="T10" fmla="*/ 1649 w 1911"/>
                    <a:gd name="T11" fmla="*/ 1876 h 5444"/>
                    <a:gd name="T12" fmla="*/ 1625 w 1911"/>
                    <a:gd name="T13" fmla="*/ 1925 h 5444"/>
                    <a:gd name="T14" fmla="*/ 1488 w 1911"/>
                    <a:gd name="T15" fmla="*/ 2199 h 5444"/>
                    <a:gd name="T16" fmla="*/ 505 w 1911"/>
                    <a:gd name="T17" fmla="*/ 4139 h 5444"/>
                    <a:gd name="T18" fmla="*/ 51 w 1911"/>
                    <a:gd name="T19" fmla="*/ 5223 h 5444"/>
                    <a:gd name="T20" fmla="*/ 296 w 1911"/>
                    <a:gd name="T21" fmla="*/ 5290 h 5444"/>
                    <a:gd name="T22" fmla="*/ 1235 w 1911"/>
                    <a:gd name="T23" fmla="*/ 3235 h 5444"/>
                    <a:gd name="T24" fmla="*/ 1698 w 1911"/>
                    <a:gd name="T25" fmla="*/ 2342 h 5444"/>
                    <a:gd name="T26" fmla="*/ 1840 w 1911"/>
                    <a:gd name="T27" fmla="*/ 2063 h 5444"/>
                    <a:gd name="T28" fmla="*/ 1910 w 1911"/>
                    <a:gd name="T29" fmla="*/ 1871 h 5444"/>
                    <a:gd name="T30" fmla="*/ 1883 w 1911"/>
                    <a:gd name="T31" fmla="*/ 1753 h 5444"/>
                    <a:gd name="T32" fmla="*/ 1812 w 1911"/>
                    <a:gd name="T33" fmla="*/ 1491 h 5444"/>
                    <a:gd name="T34" fmla="*/ 1712 w 1911"/>
                    <a:gd name="T35" fmla="*/ 1078 h 5444"/>
                    <a:gd name="T36" fmla="*/ 1479 w 1911"/>
                    <a:gd name="T37" fmla="*/ 156 h 5444"/>
                    <a:gd name="T38" fmla="*/ 1235 w 1911"/>
                    <a:gd name="T39" fmla="*/ 224 h 5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1" h="5444">
                      <a:moveTo>
                        <a:pt x="1235" y="224"/>
                      </a:moveTo>
                      <a:cubicBezTo>
                        <a:pt x="1388" y="751"/>
                        <a:pt x="1488" y="1292"/>
                        <a:pt x="1639" y="1820"/>
                      </a:cubicBezTo>
                      <a:cubicBezTo>
                        <a:pt x="1637" y="1815"/>
                        <a:pt x="1664" y="1898"/>
                        <a:pt x="1662" y="1899"/>
                      </a:cubicBezTo>
                      <a:cubicBezTo>
                        <a:pt x="1653" y="1907"/>
                        <a:pt x="1659" y="1826"/>
                        <a:pt x="1661" y="1843"/>
                      </a:cubicBezTo>
                      <a:cubicBezTo>
                        <a:pt x="1661" y="1846"/>
                        <a:pt x="1656" y="1861"/>
                        <a:pt x="1654" y="1863"/>
                      </a:cubicBezTo>
                      <a:cubicBezTo>
                        <a:pt x="1639" y="1872"/>
                        <a:pt x="1664" y="1842"/>
                        <a:pt x="1649" y="1876"/>
                      </a:cubicBezTo>
                      <a:cubicBezTo>
                        <a:pt x="1641" y="1892"/>
                        <a:pt x="1633" y="1909"/>
                        <a:pt x="1625" y="1925"/>
                      </a:cubicBezTo>
                      <a:cubicBezTo>
                        <a:pt x="1581" y="2018"/>
                        <a:pt x="1534" y="2108"/>
                        <a:pt x="1488" y="2199"/>
                      </a:cubicBezTo>
                      <a:cubicBezTo>
                        <a:pt x="1155" y="2843"/>
                        <a:pt x="814" y="3483"/>
                        <a:pt x="505" y="4139"/>
                      </a:cubicBezTo>
                      <a:cubicBezTo>
                        <a:pt x="338" y="4492"/>
                        <a:pt x="174" y="4851"/>
                        <a:pt x="51" y="5223"/>
                      </a:cubicBezTo>
                      <a:cubicBezTo>
                        <a:pt x="0" y="5378"/>
                        <a:pt x="245" y="5444"/>
                        <a:pt x="296" y="5290"/>
                      </a:cubicBezTo>
                      <a:cubicBezTo>
                        <a:pt x="531" y="4577"/>
                        <a:pt x="893" y="3901"/>
                        <a:pt x="1235" y="3235"/>
                      </a:cubicBezTo>
                      <a:cubicBezTo>
                        <a:pt x="1388" y="2937"/>
                        <a:pt x="1545" y="2640"/>
                        <a:pt x="1698" y="2342"/>
                      </a:cubicBezTo>
                      <a:cubicBezTo>
                        <a:pt x="1746" y="2249"/>
                        <a:pt x="1794" y="2157"/>
                        <a:pt x="1840" y="2063"/>
                      </a:cubicBezTo>
                      <a:cubicBezTo>
                        <a:pt x="1868" y="2004"/>
                        <a:pt x="1909" y="1938"/>
                        <a:pt x="1910" y="1871"/>
                      </a:cubicBezTo>
                      <a:cubicBezTo>
                        <a:pt x="1911" y="1832"/>
                        <a:pt x="1894" y="1790"/>
                        <a:pt x="1883" y="1753"/>
                      </a:cubicBezTo>
                      <a:cubicBezTo>
                        <a:pt x="1858" y="1666"/>
                        <a:pt x="1835" y="1579"/>
                        <a:pt x="1812" y="1491"/>
                      </a:cubicBezTo>
                      <a:cubicBezTo>
                        <a:pt x="1777" y="1354"/>
                        <a:pt x="1744" y="1216"/>
                        <a:pt x="1712" y="1078"/>
                      </a:cubicBezTo>
                      <a:cubicBezTo>
                        <a:pt x="1640" y="769"/>
                        <a:pt x="1567" y="461"/>
                        <a:pt x="1479" y="156"/>
                      </a:cubicBezTo>
                      <a:cubicBezTo>
                        <a:pt x="1433" y="0"/>
                        <a:pt x="1189" y="67"/>
                        <a:pt x="1235" y="22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1" name="Freeform 226">
                  <a:extLst>
                    <a:ext uri="{FF2B5EF4-FFF2-40B4-BE49-F238E27FC236}">
                      <a16:creationId xmlns:a16="http://schemas.microsoft.com/office/drawing/2014/main" id="{BDA14CE4-669F-60AE-9554-30BC9F164889}"/>
                    </a:ext>
                  </a:extLst>
                </p:cNvPr>
                <p:cNvSpPr>
                  <a:spLocks/>
                </p:cNvSpPr>
                <p:nvPr/>
              </p:nvSpPr>
              <p:spPr bwMode="auto">
                <a:xfrm>
                  <a:off x="4332" y="3020"/>
                  <a:ext cx="202" cy="537"/>
                </a:xfrm>
                <a:custGeom>
                  <a:avLst/>
                  <a:gdLst>
                    <a:gd name="T0" fmla="*/ 91 w 1564"/>
                    <a:gd name="T1" fmla="*/ 263 h 4142"/>
                    <a:gd name="T2" fmla="*/ 716 w 1564"/>
                    <a:gd name="T3" fmla="*/ 1603 h 4142"/>
                    <a:gd name="T4" fmla="*/ 1173 w 1564"/>
                    <a:gd name="T5" fmla="*/ 3213 h 4142"/>
                    <a:gd name="T6" fmla="*/ 1296 w 1564"/>
                    <a:gd name="T7" fmla="*/ 3980 h 4142"/>
                    <a:gd name="T8" fmla="*/ 1549 w 1564"/>
                    <a:gd name="T9" fmla="*/ 3980 h 4142"/>
                    <a:gd name="T10" fmla="*/ 1252 w 1564"/>
                    <a:gd name="T11" fmla="*/ 2469 h 4142"/>
                    <a:gd name="T12" fmla="*/ 687 w 1564"/>
                    <a:gd name="T13" fmla="*/ 846 h 4142"/>
                    <a:gd name="T14" fmla="*/ 310 w 1564"/>
                    <a:gd name="T15" fmla="*/ 135 h 4142"/>
                    <a:gd name="T16" fmla="*/ 91 w 1564"/>
                    <a:gd name="T17" fmla="*/ 263 h 4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4" h="4142">
                      <a:moveTo>
                        <a:pt x="91" y="263"/>
                      </a:moveTo>
                      <a:cubicBezTo>
                        <a:pt x="365" y="672"/>
                        <a:pt x="552" y="1141"/>
                        <a:pt x="716" y="1603"/>
                      </a:cubicBezTo>
                      <a:cubicBezTo>
                        <a:pt x="903" y="2129"/>
                        <a:pt x="1057" y="2667"/>
                        <a:pt x="1173" y="3213"/>
                      </a:cubicBezTo>
                      <a:cubicBezTo>
                        <a:pt x="1226" y="3466"/>
                        <a:pt x="1273" y="3722"/>
                        <a:pt x="1296" y="3980"/>
                      </a:cubicBezTo>
                      <a:cubicBezTo>
                        <a:pt x="1311" y="4141"/>
                        <a:pt x="1564" y="4142"/>
                        <a:pt x="1549" y="3980"/>
                      </a:cubicBezTo>
                      <a:cubicBezTo>
                        <a:pt x="1503" y="3469"/>
                        <a:pt x="1387" y="2963"/>
                        <a:pt x="1252" y="2469"/>
                      </a:cubicBezTo>
                      <a:cubicBezTo>
                        <a:pt x="1101" y="1916"/>
                        <a:pt x="919" y="1370"/>
                        <a:pt x="687" y="846"/>
                      </a:cubicBezTo>
                      <a:cubicBezTo>
                        <a:pt x="579" y="600"/>
                        <a:pt x="459" y="358"/>
                        <a:pt x="310" y="135"/>
                      </a:cubicBezTo>
                      <a:cubicBezTo>
                        <a:pt x="219" y="0"/>
                        <a:pt x="0" y="127"/>
                        <a:pt x="91" y="26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2" name="Freeform 227">
                  <a:extLst>
                    <a:ext uri="{FF2B5EF4-FFF2-40B4-BE49-F238E27FC236}">
                      <a16:creationId xmlns:a16="http://schemas.microsoft.com/office/drawing/2014/main" id="{D1BB6028-4E63-483E-0E12-505DCB2E8637}"/>
                    </a:ext>
                  </a:extLst>
                </p:cNvPr>
                <p:cNvSpPr>
                  <a:spLocks/>
                </p:cNvSpPr>
                <p:nvPr/>
              </p:nvSpPr>
              <p:spPr bwMode="auto">
                <a:xfrm>
                  <a:off x="4337" y="2744"/>
                  <a:ext cx="49" cy="307"/>
                </a:xfrm>
                <a:custGeom>
                  <a:avLst/>
                  <a:gdLst>
                    <a:gd name="T0" fmla="*/ 118 w 377"/>
                    <a:gd name="T1" fmla="*/ 164 h 2372"/>
                    <a:gd name="T2" fmla="*/ 5 w 377"/>
                    <a:gd name="T3" fmla="*/ 2209 h 2372"/>
                    <a:gd name="T4" fmla="*/ 259 w 377"/>
                    <a:gd name="T5" fmla="*/ 2209 h 2372"/>
                    <a:gd name="T6" fmla="*/ 371 w 377"/>
                    <a:gd name="T7" fmla="*/ 164 h 2372"/>
                    <a:gd name="T8" fmla="*/ 118 w 377"/>
                    <a:gd name="T9" fmla="*/ 164 h 2372"/>
                  </a:gdLst>
                  <a:ahLst/>
                  <a:cxnLst>
                    <a:cxn ang="0">
                      <a:pos x="T0" y="T1"/>
                    </a:cxn>
                    <a:cxn ang="0">
                      <a:pos x="T2" y="T3"/>
                    </a:cxn>
                    <a:cxn ang="0">
                      <a:pos x="T4" y="T5"/>
                    </a:cxn>
                    <a:cxn ang="0">
                      <a:pos x="T6" y="T7"/>
                    </a:cxn>
                    <a:cxn ang="0">
                      <a:pos x="T8" y="T9"/>
                    </a:cxn>
                  </a:cxnLst>
                  <a:rect l="0" t="0" r="r" b="b"/>
                  <a:pathLst>
                    <a:path w="377" h="2372">
                      <a:moveTo>
                        <a:pt x="118" y="164"/>
                      </a:moveTo>
                      <a:cubicBezTo>
                        <a:pt x="95" y="846"/>
                        <a:pt x="28" y="1526"/>
                        <a:pt x="5" y="2209"/>
                      </a:cubicBezTo>
                      <a:cubicBezTo>
                        <a:pt x="0" y="2372"/>
                        <a:pt x="253" y="2372"/>
                        <a:pt x="259" y="2209"/>
                      </a:cubicBezTo>
                      <a:cubicBezTo>
                        <a:pt x="282" y="1526"/>
                        <a:pt x="348" y="846"/>
                        <a:pt x="371" y="164"/>
                      </a:cubicBezTo>
                      <a:cubicBezTo>
                        <a:pt x="377" y="0"/>
                        <a:pt x="124" y="1"/>
                        <a:pt x="118"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3" name="Freeform 228">
                  <a:extLst>
                    <a:ext uri="{FF2B5EF4-FFF2-40B4-BE49-F238E27FC236}">
                      <a16:creationId xmlns:a16="http://schemas.microsoft.com/office/drawing/2014/main" id="{E561C2F8-827D-2C79-4C7B-99D0E179341F}"/>
                    </a:ext>
                  </a:extLst>
                </p:cNvPr>
                <p:cNvSpPr>
                  <a:spLocks/>
                </p:cNvSpPr>
                <p:nvPr/>
              </p:nvSpPr>
              <p:spPr bwMode="auto">
                <a:xfrm>
                  <a:off x="2547" y="2038"/>
                  <a:ext cx="753" cy="1396"/>
                </a:xfrm>
                <a:custGeom>
                  <a:avLst/>
                  <a:gdLst>
                    <a:gd name="T0" fmla="*/ 2089 w 5811"/>
                    <a:gd name="T1" fmla="*/ 164 h 10782"/>
                    <a:gd name="T2" fmla="*/ 1259 w 5811"/>
                    <a:gd name="T3" fmla="*/ 5086 h 10782"/>
                    <a:gd name="T4" fmla="*/ 733 w 5811"/>
                    <a:gd name="T5" fmla="*/ 6248 h 10782"/>
                    <a:gd name="T6" fmla="*/ 210 w 5811"/>
                    <a:gd name="T7" fmla="*/ 7355 h 10782"/>
                    <a:gd name="T8" fmla="*/ 56 w 5811"/>
                    <a:gd name="T9" fmla="*/ 8521 h 10782"/>
                    <a:gd name="T10" fmla="*/ 484 w 5811"/>
                    <a:gd name="T11" fmla="*/ 9490 h 10782"/>
                    <a:gd name="T12" fmla="*/ 2770 w 5811"/>
                    <a:gd name="T13" fmla="*/ 10755 h 10782"/>
                    <a:gd name="T14" fmla="*/ 2913 w 5811"/>
                    <a:gd name="T15" fmla="*/ 10569 h 10782"/>
                    <a:gd name="T16" fmla="*/ 2986 w 5811"/>
                    <a:gd name="T17" fmla="*/ 9213 h 10782"/>
                    <a:gd name="T18" fmla="*/ 4054 w 5811"/>
                    <a:gd name="T19" fmla="*/ 8090 h 10782"/>
                    <a:gd name="T20" fmla="*/ 5646 w 5811"/>
                    <a:gd name="T21" fmla="*/ 5729 h 10782"/>
                    <a:gd name="T22" fmla="*/ 5678 w 5811"/>
                    <a:gd name="T23" fmla="*/ 4092 h 10782"/>
                    <a:gd name="T24" fmla="*/ 5434 w 5811"/>
                    <a:gd name="T25" fmla="*/ 4159 h 10782"/>
                    <a:gd name="T26" fmla="*/ 4777 w 5811"/>
                    <a:gd name="T27" fmla="*/ 6906 h 10782"/>
                    <a:gd name="T28" fmla="*/ 3791 w 5811"/>
                    <a:gd name="T29" fmla="*/ 7988 h 10782"/>
                    <a:gd name="T30" fmla="*/ 2732 w 5811"/>
                    <a:gd name="T31" fmla="*/ 9146 h 10782"/>
                    <a:gd name="T32" fmla="*/ 2694 w 5811"/>
                    <a:gd name="T33" fmla="*/ 10697 h 10782"/>
                    <a:gd name="T34" fmla="*/ 2837 w 5811"/>
                    <a:gd name="T35" fmla="*/ 10511 h 10782"/>
                    <a:gd name="T36" fmla="*/ 800 w 5811"/>
                    <a:gd name="T37" fmla="*/ 9474 h 10782"/>
                    <a:gd name="T38" fmla="*/ 316 w 5811"/>
                    <a:gd name="T39" fmla="*/ 8551 h 10782"/>
                    <a:gd name="T40" fmla="*/ 454 w 5811"/>
                    <a:gd name="T41" fmla="*/ 7423 h 10782"/>
                    <a:gd name="T42" fmla="*/ 968 w 5811"/>
                    <a:gd name="T43" fmla="*/ 6343 h 10782"/>
                    <a:gd name="T44" fmla="*/ 1469 w 5811"/>
                    <a:gd name="T45" fmla="*/ 5241 h 10782"/>
                    <a:gd name="T46" fmla="*/ 2142 w 5811"/>
                    <a:gd name="T47" fmla="*/ 2905 h 10782"/>
                    <a:gd name="T48" fmla="*/ 2342 w 5811"/>
                    <a:gd name="T49" fmla="*/ 164 h 10782"/>
                    <a:gd name="T50" fmla="*/ 2089 w 5811"/>
                    <a:gd name="T51" fmla="*/ 164 h 10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11" h="10782">
                      <a:moveTo>
                        <a:pt x="2089" y="164"/>
                      </a:moveTo>
                      <a:cubicBezTo>
                        <a:pt x="2152" y="1840"/>
                        <a:pt x="1868" y="3522"/>
                        <a:pt x="1259" y="5086"/>
                      </a:cubicBezTo>
                      <a:cubicBezTo>
                        <a:pt x="1105" y="5482"/>
                        <a:pt x="928" y="5870"/>
                        <a:pt x="733" y="6248"/>
                      </a:cubicBezTo>
                      <a:cubicBezTo>
                        <a:pt x="546" y="6611"/>
                        <a:pt x="350" y="6971"/>
                        <a:pt x="210" y="7355"/>
                      </a:cubicBezTo>
                      <a:cubicBezTo>
                        <a:pt x="74" y="7728"/>
                        <a:pt x="0" y="8125"/>
                        <a:pt x="56" y="8521"/>
                      </a:cubicBezTo>
                      <a:cubicBezTo>
                        <a:pt x="106" y="8877"/>
                        <a:pt x="264" y="9207"/>
                        <a:pt x="484" y="9490"/>
                      </a:cubicBezTo>
                      <a:cubicBezTo>
                        <a:pt x="1041" y="10208"/>
                        <a:pt x="1920" y="10531"/>
                        <a:pt x="2770" y="10755"/>
                      </a:cubicBezTo>
                      <a:cubicBezTo>
                        <a:pt x="2873" y="10782"/>
                        <a:pt x="2974" y="10664"/>
                        <a:pt x="2913" y="10569"/>
                      </a:cubicBezTo>
                      <a:cubicBezTo>
                        <a:pt x="2646" y="10152"/>
                        <a:pt x="2743" y="9617"/>
                        <a:pt x="2986" y="9213"/>
                      </a:cubicBezTo>
                      <a:cubicBezTo>
                        <a:pt x="3255" y="8764"/>
                        <a:pt x="3675" y="8440"/>
                        <a:pt x="4054" y="8090"/>
                      </a:cubicBezTo>
                      <a:cubicBezTo>
                        <a:pt x="4751" y="7445"/>
                        <a:pt x="5379" y="6655"/>
                        <a:pt x="5646" y="5729"/>
                      </a:cubicBezTo>
                      <a:cubicBezTo>
                        <a:pt x="5800" y="5194"/>
                        <a:pt x="5811" y="4632"/>
                        <a:pt x="5678" y="4092"/>
                      </a:cubicBezTo>
                      <a:cubicBezTo>
                        <a:pt x="5639" y="3934"/>
                        <a:pt x="5395" y="4001"/>
                        <a:pt x="5434" y="4159"/>
                      </a:cubicBezTo>
                      <a:cubicBezTo>
                        <a:pt x="5675" y="5141"/>
                        <a:pt x="5350" y="6104"/>
                        <a:pt x="4777" y="6906"/>
                      </a:cubicBezTo>
                      <a:cubicBezTo>
                        <a:pt x="4493" y="7303"/>
                        <a:pt x="4153" y="7661"/>
                        <a:pt x="3791" y="7988"/>
                      </a:cubicBezTo>
                      <a:cubicBezTo>
                        <a:pt x="3402" y="8337"/>
                        <a:pt x="2989" y="8682"/>
                        <a:pt x="2732" y="9146"/>
                      </a:cubicBezTo>
                      <a:cubicBezTo>
                        <a:pt x="2471" y="9616"/>
                        <a:pt x="2394" y="10227"/>
                        <a:pt x="2694" y="10697"/>
                      </a:cubicBezTo>
                      <a:cubicBezTo>
                        <a:pt x="2742" y="10635"/>
                        <a:pt x="2789" y="10573"/>
                        <a:pt x="2837" y="10511"/>
                      </a:cubicBezTo>
                      <a:cubicBezTo>
                        <a:pt x="2096" y="10315"/>
                        <a:pt x="1331" y="10054"/>
                        <a:pt x="800" y="9474"/>
                      </a:cubicBezTo>
                      <a:cubicBezTo>
                        <a:pt x="562" y="9214"/>
                        <a:pt x="383" y="8898"/>
                        <a:pt x="316" y="8551"/>
                      </a:cubicBezTo>
                      <a:cubicBezTo>
                        <a:pt x="242" y="8170"/>
                        <a:pt x="323" y="7781"/>
                        <a:pt x="454" y="7423"/>
                      </a:cubicBezTo>
                      <a:cubicBezTo>
                        <a:pt x="591" y="7048"/>
                        <a:pt x="786" y="6697"/>
                        <a:pt x="968" y="6343"/>
                      </a:cubicBezTo>
                      <a:cubicBezTo>
                        <a:pt x="1152" y="5984"/>
                        <a:pt x="1319" y="5616"/>
                        <a:pt x="1469" y="5241"/>
                      </a:cubicBezTo>
                      <a:cubicBezTo>
                        <a:pt x="1769" y="4487"/>
                        <a:pt x="1994" y="3703"/>
                        <a:pt x="2142" y="2905"/>
                      </a:cubicBezTo>
                      <a:cubicBezTo>
                        <a:pt x="2308" y="2002"/>
                        <a:pt x="2377" y="1082"/>
                        <a:pt x="2342" y="164"/>
                      </a:cubicBezTo>
                      <a:cubicBezTo>
                        <a:pt x="2336" y="1"/>
                        <a:pt x="2083" y="0"/>
                        <a:pt x="2089" y="16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4" name="Freeform 229">
                  <a:extLst>
                    <a:ext uri="{FF2B5EF4-FFF2-40B4-BE49-F238E27FC236}">
                      <a16:creationId xmlns:a16="http://schemas.microsoft.com/office/drawing/2014/main" id="{E2432B68-01F5-E27A-D0BD-9CE91C8F338E}"/>
                    </a:ext>
                  </a:extLst>
                </p:cNvPr>
                <p:cNvSpPr>
                  <a:spLocks/>
                </p:cNvSpPr>
                <p:nvPr/>
              </p:nvSpPr>
              <p:spPr bwMode="auto">
                <a:xfrm>
                  <a:off x="4049" y="1596"/>
                  <a:ext cx="321" cy="151"/>
                </a:xfrm>
                <a:custGeom>
                  <a:avLst/>
                  <a:gdLst>
                    <a:gd name="T0" fmla="*/ 137 w 2482"/>
                    <a:gd name="T1" fmla="*/ 1135 h 1165"/>
                    <a:gd name="T2" fmla="*/ 1160 w 2482"/>
                    <a:gd name="T3" fmla="*/ 505 h 1165"/>
                    <a:gd name="T4" fmla="*/ 2392 w 2482"/>
                    <a:gd name="T5" fmla="*/ 617 h 1165"/>
                    <a:gd name="T6" fmla="*/ 2452 w 2482"/>
                    <a:gd name="T7" fmla="*/ 512 h 1165"/>
                    <a:gd name="T8" fmla="*/ 1154 w 2482"/>
                    <a:gd name="T9" fmla="*/ 83 h 1165"/>
                    <a:gd name="T10" fmla="*/ 9 w 2482"/>
                    <a:gd name="T11" fmla="*/ 1007 h 1165"/>
                    <a:gd name="T12" fmla="*/ 137 w 2482"/>
                    <a:gd name="T13" fmla="*/ 1135 h 1165"/>
                  </a:gdLst>
                  <a:ahLst/>
                  <a:cxnLst>
                    <a:cxn ang="0">
                      <a:pos x="T0" y="T1"/>
                    </a:cxn>
                    <a:cxn ang="0">
                      <a:pos x="T2" y="T3"/>
                    </a:cxn>
                    <a:cxn ang="0">
                      <a:pos x="T4" y="T5"/>
                    </a:cxn>
                    <a:cxn ang="0">
                      <a:pos x="T6" y="T7"/>
                    </a:cxn>
                    <a:cxn ang="0">
                      <a:pos x="T8" y="T9"/>
                    </a:cxn>
                    <a:cxn ang="0">
                      <a:pos x="T10" y="T11"/>
                    </a:cxn>
                    <a:cxn ang="0">
                      <a:pos x="T12" y="T13"/>
                    </a:cxn>
                  </a:cxnLst>
                  <a:rect l="0" t="0" r="r" b="b"/>
                  <a:pathLst>
                    <a:path w="2482" h="1165">
                      <a:moveTo>
                        <a:pt x="137" y="1135"/>
                      </a:moveTo>
                      <a:cubicBezTo>
                        <a:pt x="521" y="998"/>
                        <a:pt x="744" y="613"/>
                        <a:pt x="1160" y="505"/>
                      </a:cubicBezTo>
                      <a:cubicBezTo>
                        <a:pt x="1600" y="390"/>
                        <a:pt x="1968" y="602"/>
                        <a:pt x="2392" y="617"/>
                      </a:cubicBezTo>
                      <a:cubicBezTo>
                        <a:pt x="2442" y="618"/>
                        <a:pt x="2482" y="556"/>
                        <a:pt x="2452" y="512"/>
                      </a:cubicBezTo>
                      <a:cubicBezTo>
                        <a:pt x="2185" y="127"/>
                        <a:pt x="1595" y="0"/>
                        <a:pt x="1154" y="83"/>
                      </a:cubicBezTo>
                      <a:cubicBezTo>
                        <a:pt x="709" y="166"/>
                        <a:pt x="76" y="516"/>
                        <a:pt x="9" y="1007"/>
                      </a:cubicBezTo>
                      <a:cubicBezTo>
                        <a:pt x="0" y="1077"/>
                        <a:pt x="53" y="1165"/>
                        <a:pt x="137" y="113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5" name="Freeform 230">
                  <a:extLst>
                    <a:ext uri="{FF2B5EF4-FFF2-40B4-BE49-F238E27FC236}">
                      <a16:creationId xmlns:a16="http://schemas.microsoft.com/office/drawing/2014/main" id="{6C801D76-7246-311D-AE7F-5B922C36515A}"/>
                    </a:ext>
                  </a:extLst>
                </p:cNvPr>
                <p:cNvSpPr>
                  <a:spLocks/>
                </p:cNvSpPr>
                <p:nvPr/>
              </p:nvSpPr>
              <p:spPr bwMode="auto">
                <a:xfrm>
                  <a:off x="3298" y="1700"/>
                  <a:ext cx="399" cy="229"/>
                </a:xfrm>
                <a:custGeom>
                  <a:avLst/>
                  <a:gdLst>
                    <a:gd name="T0" fmla="*/ 2996 w 3077"/>
                    <a:gd name="T1" fmla="*/ 869 h 1768"/>
                    <a:gd name="T2" fmla="*/ 178 w 3077"/>
                    <a:gd name="T3" fmla="*/ 1700 h 1768"/>
                    <a:gd name="T4" fmla="*/ 309 w 3077"/>
                    <a:gd name="T5" fmla="*/ 1717 h 1768"/>
                    <a:gd name="T6" fmla="*/ 2827 w 3077"/>
                    <a:gd name="T7" fmla="*/ 1089 h 1768"/>
                    <a:gd name="T8" fmla="*/ 2996 w 3077"/>
                    <a:gd name="T9" fmla="*/ 869 h 1768"/>
                  </a:gdLst>
                  <a:ahLst/>
                  <a:cxnLst>
                    <a:cxn ang="0">
                      <a:pos x="T0" y="T1"/>
                    </a:cxn>
                    <a:cxn ang="0">
                      <a:pos x="T2" y="T3"/>
                    </a:cxn>
                    <a:cxn ang="0">
                      <a:pos x="T4" y="T5"/>
                    </a:cxn>
                    <a:cxn ang="0">
                      <a:pos x="T6" y="T7"/>
                    </a:cxn>
                    <a:cxn ang="0">
                      <a:pos x="T8" y="T9"/>
                    </a:cxn>
                  </a:cxnLst>
                  <a:rect l="0" t="0" r="r" b="b"/>
                  <a:pathLst>
                    <a:path w="3077" h="1768">
                      <a:moveTo>
                        <a:pt x="2996" y="869"/>
                      </a:moveTo>
                      <a:cubicBezTo>
                        <a:pt x="2353" y="0"/>
                        <a:pt x="0" y="404"/>
                        <a:pt x="178" y="1700"/>
                      </a:cubicBezTo>
                      <a:cubicBezTo>
                        <a:pt x="187" y="1762"/>
                        <a:pt x="282" y="1768"/>
                        <a:pt x="309" y="1717"/>
                      </a:cubicBezTo>
                      <a:cubicBezTo>
                        <a:pt x="797" y="792"/>
                        <a:pt x="1959" y="855"/>
                        <a:pt x="2827" y="1089"/>
                      </a:cubicBezTo>
                      <a:cubicBezTo>
                        <a:pt x="2943" y="1120"/>
                        <a:pt x="3077" y="979"/>
                        <a:pt x="2996" y="86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6" name="Freeform 231">
                  <a:extLst>
                    <a:ext uri="{FF2B5EF4-FFF2-40B4-BE49-F238E27FC236}">
                      <a16:creationId xmlns:a16="http://schemas.microsoft.com/office/drawing/2014/main" id="{9B1D6B52-5328-E199-0288-FD100D0A9E45}"/>
                    </a:ext>
                  </a:extLst>
                </p:cNvPr>
                <p:cNvSpPr>
                  <a:spLocks/>
                </p:cNvSpPr>
                <p:nvPr/>
              </p:nvSpPr>
              <p:spPr bwMode="auto">
                <a:xfrm>
                  <a:off x="3751" y="865"/>
                  <a:ext cx="458" cy="853"/>
                </a:xfrm>
                <a:custGeom>
                  <a:avLst/>
                  <a:gdLst>
                    <a:gd name="T0" fmla="*/ 115 w 3534"/>
                    <a:gd name="T1" fmla="*/ 295 h 6588"/>
                    <a:gd name="T2" fmla="*/ 1798 w 3534"/>
                    <a:gd name="T3" fmla="*/ 2398 h 6588"/>
                    <a:gd name="T4" fmla="*/ 2989 w 3534"/>
                    <a:gd name="T5" fmla="*/ 4830 h 6588"/>
                    <a:gd name="T6" fmla="*/ 3241 w 3534"/>
                    <a:gd name="T7" fmla="*/ 6425 h 6588"/>
                    <a:gd name="T8" fmla="*/ 3494 w 3534"/>
                    <a:gd name="T9" fmla="*/ 6425 h 6588"/>
                    <a:gd name="T10" fmla="*/ 2774 w 3534"/>
                    <a:gd name="T11" fmla="*/ 3640 h 6588"/>
                    <a:gd name="T12" fmla="*/ 1327 w 3534"/>
                    <a:gd name="T13" fmla="*/ 1292 h 6588"/>
                    <a:gd name="T14" fmla="*/ 295 w 3534"/>
                    <a:gd name="T15" fmla="*/ 116 h 6588"/>
                    <a:gd name="T16" fmla="*/ 115 w 3534"/>
                    <a:gd name="T17" fmla="*/ 295 h 6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4" h="6588">
                      <a:moveTo>
                        <a:pt x="115" y="295"/>
                      </a:moveTo>
                      <a:cubicBezTo>
                        <a:pt x="749" y="934"/>
                        <a:pt x="1315" y="1639"/>
                        <a:pt x="1798" y="2398"/>
                      </a:cubicBezTo>
                      <a:cubicBezTo>
                        <a:pt x="2281" y="3157"/>
                        <a:pt x="2707" y="3975"/>
                        <a:pt x="2989" y="4830"/>
                      </a:cubicBezTo>
                      <a:cubicBezTo>
                        <a:pt x="3159" y="5346"/>
                        <a:pt x="3263" y="5881"/>
                        <a:pt x="3241" y="6425"/>
                      </a:cubicBezTo>
                      <a:cubicBezTo>
                        <a:pt x="3234" y="6588"/>
                        <a:pt x="3487" y="6588"/>
                        <a:pt x="3494" y="6425"/>
                      </a:cubicBezTo>
                      <a:cubicBezTo>
                        <a:pt x="3534" y="5448"/>
                        <a:pt x="3186" y="4509"/>
                        <a:pt x="2774" y="3640"/>
                      </a:cubicBezTo>
                      <a:cubicBezTo>
                        <a:pt x="2379" y="2807"/>
                        <a:pt x="1891" y="2020"/>
                        <a:pt x="1327" y="1292"/>
                      </a:cubicBezTo>
                      <a:cubicBezTo>
                        <a:pt x="1007" y="879"/>
                        <a:pt x="662" y="487"/>
                        <a:pt x="295" y="116"/>
                      </a:cubicBezTo>
                      <a:cubicBezTo>
                        <a:pt x="180" y="0"/>
                        <a:pt x="0" y="179"/>
                        <a:pt x="115" y="295"/>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7" name="Freeform 232">
                  <a:extLst>
                    <a:ext uri="{FF2B5EF4-FFF2-40B4-BE49-F238E27FC236}">
                      <a16:creationId xmlns:a16="http://schemas.microsoft.com/office/drawing/2014/main" id="{CA071B30-3014-A2B2-850F-FFDF32EA074C}"/>
                    </a:ext>
                  </a:extLst>
                </p:cNvPr>
                <p:cNvSpPr>
                  <a:spLocks/>
                </p:cNvSpPr>
                <p:nvPr/>
              </p:nvSpPr>
              <p:spPr bwMode="auto">
                <a:xfrm>
                  <a:off x="3374" y="936"/>
                  <a:ext cx="172" cy="910"/>
                </a:xfrm>
                <a:custGeom>
                  <a:avLst/>
                  <a:gdLst>
                    <a:gd name="T0" fmla="*/ 305 w 1332"/>
                    <a:gd name="T1" fmla="*/ 161 h 7025"/>
                    <a:gd name="T2" fmla="*/ 543 w 1332"/>
                    <a:gd name="T3" fmla="*/ 5444 h 7025"/>
                    <a:gd name="T4" fmla="*/ 1026 w 1332"/>
                    <a:gd name="T5" fmla="*/ 6876 h 7025"/>
                    <a:gd name="T6" fmla="*/ 1271 w 1332"/>
                    <a:gd name="T7" fmla="*/ 6808 h 7025"/>
                    <a:gd name="T8" fmla="*/ 388 w 1332"/>
                    <a:gd name="T9" fmla="*/ 1696 h 7025"/>
                    <a:gd name="T10" fmla="*/ 549 w 1332"/>
                    <a:gd name="T11" fmla="*/ 228 h 7025"/>
                    <a:gd name="T12" fmla="*/ 305 w 1332"/>
                    <a:gd name="T13" fmla="*/ 161 h 7025"/>
                  </a:gdLst>
                  <a:ahLst/>
                  <a:cxnLst>
                    <a:cxn ang="0">
                      <a:pos x="T0" y="T1"/>
                    </a:cxn>
                    <a:cxn ang="0">
                      <a:pos x="T2" y="T3"/>
                    </a:cxn>
                    <a:cxn ang="0">
                      <a:pos x="T4" y="T5"/>
                    </a:cxn>
                    <a:cxn ang="0">
                      <a:pos x="T6" y="T7"/>
                    </a:cxn>
                    <a:cxn ang="0">
                      <a:pos x="T8" y="T9"/>
                    </a:cxn>
                    <a:cxn ang="0">
                      <a:pos x="T10" y="T11"/>
                    </a:cxn>
                    <a:cxn ang="0">
                      <a:pos x="T12" y="T13"/>
                    </a:cxn>
                  </a:cxnLst>
                  <a:rect l="0" t="0" r="r" b="b"/>
                  <a:pathLst>
                    <a:path w="1332" h="7025">
                      <a:moveTo>
                        <a:pt x="305" y="161"/>
                      </a:moveTo>
                      <a:cubicBezTo>
                        <a:pt x="0" y="1914"/>
                        <a:pt x="81" y="3726"/>
                        <a:pt x="543" y="5444"/>
                      </a:cubicBezTo>
                      <a:cubicBezTo>
                        <a:pt x="674" y="5931"/>
                        <a:pt x="836" y="6409"/>
                        <a:pt x="1026" y="6876"/>
                      </a:cubicBezTo>
                      <a:cubicBezTo>
                        <a:pt x="1087" y="7025"/>
                        <a:pt x="1332" y="6959"/>
                        <a:pt x="1271" y="6808"/>
                      </a:cubicBezTo>
                      <a:cubicBezTo>
                        <a:pt x="610" y="5192"/>
                        <a:pt x="307" y="3440"/>
                        <a:pt x="388" y="1696"/>
                      </a:cubicBezTo>
                      <a:cubicBezTo>
                        <a:pt x="411" y="1204"/>
                        <a:pt x="465" y="714"/>
                        <a:pt x="549" y="228"/>
                      </a:cubicBezTo>
                      <a:cubicBezTo>
                        <a:pt x="576" y="68"/>
                        <a:pt x="332" y="0"/>
                        <a:pt x="305"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8" name="Freeform 233">
                  <a:extLst>
                    <a:ext uri="{FF2B5EF4-FFF2-40B4-BE49-F238E27FC236}">
                      <a16:creationId xmlns:a16="http://schemas.microsoft.com/office/drawing/2014/main" id="{F098A444-C3DE-4582-E4A2-6E31F5A6B206}"/>
                    </a:ext>
                  </a:extLst>
                </p:cNvPr>
                <p:cNvSpPr>
                  <a:spLocks/>
                </p:cNvSpPr>
                <p:nvPr/>
              </p:nvSpPr>
              <p:spPr bwMode="auto">
                <a:xfrm>
                  <a:off x="3368" y="1235"/>
                  <a:ext cx="84" cy="723"/>
                </a:xfrm>
                <a:custGeom>
                  <a:avLst/>
                  <a:gdLst>
                    <a:gd name="T0" fmla="*/ 158 w 651"/>
                    <a:gd name="T1" fmla="*/ 161 h 5583"/>
                    <a:gd name="T2" fmla="*/ 185 w 651"/>
                    <a:gd name="T3" fmla="*/ 4265 h 5583"/>
                    <a:gd name="T4" fmla="*/ 375 w 651"/>
                    <a:gd name="T5" fmla="*/ 5424 h 5583"/>
                    <a:gd name="T6" fmla="*/ 620 w 651"/>
                    <a:gd name="T7" fmla="*/ 5356 h 5583"/>
                    <a:gd name="T8" fmla="*/ 411 w 651"/>
                    <a:gd name="T9" fmla="*/ 161 h 5583"/>
                    <a:gd name="T10" fmla="*/ 158 w 651"/>
                    <a:gd name="T11" fmla="*/ 161 h 5583"/>
                  </a:gdLst>
                  <a:ahLst/>
                  <a:cxnLst>
                    <a:cxn ang="0">
                      <a:pos x="T0" y="T1"/>
                    </a:cxn>
                    <a:cxn ang="0">
                      <a:pos x="T2" y="T3"/>
                    </a:cxn>
                    <a:cxn ang="0">
                      <a:pos x="T4" y="T5"/>
                    </a:cxn>
                    <a:cxn ang="0">
                      <a:pos x="T6" y="T7"/>
                    </a:cxn>
                    <a:cxn ang="0">
                      <a:pos x="T8" y="T9"/>
                    </a:cxn>
                    <a:cxn ang="0">
                      <a:pos x="T10" y="T11"/>
                    </a:cxn>
                  </a:cxnLst>
                  <a:rect l="0" t="0" r="r" b="b"/>
                  <a:pathLst>
                    <a:path w="651" h="5583">
                      <a:moveTo>
                        <a:pt x="158" y="161"/>
                      </a:moveTo>
                      <a:cubicBezTo>
                        <a:pt x="0" y="1524"/>
                        <a:pt x="7" y="2904"/>
                        <a:pt x="185" y="4265"/>
                      </a:cubicBezTo>
                      <a:cubicBezTo>
                        <a:pt x="235" y="4653"/>
                        <a:pt x="299" y="5040"/>
                        <a:pt x="375" y="5424"/>
                      </a:cubicBezTo>
                      <a:cubicBezTo>
                        <a:pt x="407" y="5583"/>
                        <a:pt x="651" y="5516"/>
                        <a:pt x="620" y="5356"/>
                      </a:cubicBezTo>
                      <a:cubicBezTo>
                        <a:pt x="279" y="3648"/>
                        <a:pt x="210" y="1892"/>
                        <a:pt x="411" y="161"/>
                      </a:cubicBezTo>
                      <a:cubicBezTo>
                        <a:pt x="430" y="0"/>
                        <a:pt x="176" y="1"/>
                        <a:pt x="158" y="16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79" name="Freeform 234">
                  <a:extLst>
                    <a:ext uri="{FF2B5EF4-FFF2-40B4-BE49-F238E27FC236}">
                      <a16:creationId xmlns:a16="http://schemas.microsoft.com/office/drawing/2014/main" id="{71508AF2-D709-D368-E81E-69DDB007A076}"/>
                    </a:ext>
                  </a:extLst>
                </p:cNvPr>
                <p:cNvSpPr>
                  <a:spLocks/>
                </p:cNvSpPr>
                <p:nvPr/>
              </p:nvSpPr>
              <p:spPr bwMode="auto">
                <a:xfrm>
                  <a:off x="2903" y="1031"/>
                  <a:ext cx="244" cy="997"/>
                </a:xfrm>
                <a:custGeom>
                  <a:avLst/>
                  <a:gdLst>
                    <a:gd name="T0" fmla="*/ 1580 w 1883"/>
                    <a:gd name="T1" fmla="*/ 144 h 7698"/>
                    <a:gd name="T2" fmla="*/ 698 w 1883"/>
                    <a:gd name="T3" fmla="*/ 6271 h 7698"/>
                    <a:gd name="T4" fmla="*/ 1618 w 1883"/>
                    <a:gd name="T5" fmla="*/ 7610 h 7698"/>
                    <a:gd name="T6" fmla="*/ 1746 w 1883"/>
                    <a:gd name="T7" fmla="*/ 7392 h 7698"/>
                    <a:gd name="T8" fmla="*/ 966 w 1883"/>
                    <a:gd name="T9" fmla="*/ 6272 h 7698"/>
                    <a:gd name="T10" fmla="*/ 663 w 1883"/>
                    <a:gd name="T11" fmla="*/ 4803 h 7698"/>
                    <a:gd name="T12" fmla="*/ 1105 w 1883"/>
                    <a:gd name="T13" fmla="*/ 1848 h 7698"/>
                    <a:gd name="T14" fmla="*/ 1798 w 1883"/>
                    <a:gd name="T15" fmla="*/ 272 h 7698"/>
                    <a:gd name="T16" fmla="*/ 1580 w 1883"/>
                    <a:gd name="T17" fmla="*/ 144 h 7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3" h="7698">
                      <a:moveTo>
                        <a:pt x="1580" y="144"/>
                      </a:moveTo>
                      <a:cubicBezTo>
                        <a:pt x="595" y="1983"/>
                        <a:pt x="0" y="4231"/>
                        <a:pt x="698" y="6271"/>
                      </a:cubicBezTo>
                      <a:cubicBezTo>
                        <a:pt x="876" y="6792"/>
                        <a:pt x="1141" y="7307"/>
                        <a:pt x="1618" y="7610"/>
                      </a:cubicBezTo>
                      <a:cubicBezTo>
                        <a:pt x="1756" y="7698"/>
                        <a:pt x="1883" y="7479"/>
                        <a:pt x="1746" y="7392"/>
                      </a:cubicBezTo>
                      <a:cubicBezTo>
                        <a:pt x="1349" y="7139"/>
                        <a:pt x="1121" y="6704"/>
                        <a:pt x="966" y="6272"/>
                      </a:cubicBezTo>
                      <a:cubicBezTo>
                        <a:pt x="797" y="5800"/>
                        <a:pt x="697" y="5304"/>
                        <a:pt x="663" y="4803"/>
                      </a:cubicBezTo>
                      <a:cubicBezTo>
                        <a:pt x="596" y="3800"/>
                        <a:pt x="780" y="2795"/>
                        <a:pt x="1105" y="1848"/>
                      </a:cubicBezTo>
                      <a:cubicBezTo>
                        <a:pt x="1292" y="1304"/>
                        <a:pt x="1527" y="779"/>
                        <a:pt x="1798" y="272"/>
                      </a:cubicBezTo>
                      <a:cubicBezTo>
                        <a:pt x="1875" y="128"/>
                        <a:pt x="1657" y="0"/>
                        <a:pt x="1580" y="144"/>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0" name="Freeform 235">
                  <a:extLst>
                    <a:ext uri="{FF2B5EF4-FFF2-40B4-BE49-F238E27FC236}">
                      <a16:creationId xmlns:a16="http://schemas.microsoft.com/office/drawing/2014/main" id="{BB2BB066-FC19-CF86-20BC-C1F36517FE59}"/>
                    </a:ext>
                  </a:extLst>
                </p:cNvPr>
                <p:cNvSpPr>
                  <a:spLocks/>
                </p:cNvSpPr>
                <p:nvPr/>
              </p:nvSpPr>
              <p:spPr bwMode="auto">
                <a:xfrm>
                  <a:off x="3113" y="1811"/>
                  <a:ext cx="66" cy="141"/>
                </a:xfrm>
                <a:custGeom>
                  <a:avLst/>
                  <a:gdLst>
                    <a:gd name="T0" fmla="*/ 8 w 509"/>
                    <a:gd name="T1" fmla="*/ 130 h 1093"/>
                    <a:gd name="T2" fmla="*/ 261 w 509"/>
                    <a:gd name="T3" fmla="*/ 1015 h 1093"/>
                    <a:gd name="T4" fmla="*/ 434 w 509"/>
                    <a:gd name="T5" fmla="*/ 1060 h 1093"/>
                    <a:gd name="T6" fmla="*/ 480 w 509"/>
                    <a:gd name="T7" fmla="*/ 887 h 1093"/>
                    <a:gd name="T8" fmla="*/ 262 w 509"/>
                    <a:gd name="T9" fmla="*/ 130 h 1093"/>
                    <a:gd name="T10" fmla="*/ 135 w 509"/>
                    <a:gd name="T11" fmla="*/ 4 h 1093"/>
                    <a:gd name="T12" fmla="*/ 8 w 509"/>
                    <a:gd name="T13" fmla="*/ 130 h 1093"/>
                  </a:gdLst>
                  <a:ahLst/>
                  <a:cxnLst>
                    <a:cxn ang="0">
                      <a:pos x="T0" y="T1"/>
                    </a:cxn>
                    <a:cxn ang="0">
                      <a:pos x="T2" y="T3"/>
                    </a:cxn>
                    <a:cxn ang="0">
                      <a:pos x="T4" y="T5"/>
                    </a:cxn>
                    <a:cxn ang="0">
                      <a:pos x="T6" y="T7"/>
                    </a:cxn>
                    <a:cxn ang="0">
                      <a:pos x="T8" y="T9"/>
                    </a:cxn>
                    <a:cxn ang="0">
                      <a:pos x="T10" y="T11"/>
                    </a:cxn>
                    <a:cxn ang="0">
                      <a:pos x="T12" y="T13"/>
                    </a:cxn>
                  </a:cxnLst>
                  <a:rect l="0" t="0" r="r" b="b"/>
                  <a:pathLst>
                    <a:path w="509" h="1093">
                      <a:moveTo>
                        <a:pt x="8" y="130"/>
                      </a:moveTo>
                      <a:cubicBezTo>
                        <a:pt x="43" y="439"/>
                        <a:pt x="127" y="734"/>
                        <a:pt x="261" y="1015"/>
                      </a:cubicBezTo>
                      <a:cubicBezTo>
                        <a:pt x="290" y="1076"/>
                        <a:pt x="379" y="1093"/>
                        <a:pt x="434" y="1060"/>
                      </a:cubicBezTo>
                      <a:cubicBezTo>
                        <a:pt x="497" y="1023"/>
                        <a:pt x="509" y="949"/>
                        <a:pt x="480" y="887"/>
                      </a:cubicBezTo>
                      <a:cubicBezTo>
                        <a:pt x="370" y="657"/>
                        <a:pt x="290" y="379"/>
                        <a:pt x="262" y="130"/>
                      </a:cubicBezTo>
                      <a:cubicBezTo>
                        <a:pt x="254" y="65"/>
                        <a:pt x="209" y="0"/>
                        <a:pt x="135" y="4"/>
                      </a:cubicBezTo>
                      <a:cubicBezTo>
                        <a:pt x="73" y="7"/>
                        <a:pt x="0" y="60"/>
                        <a:pt x="8" y="130"/>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1" name="Freeform 236">
                  <a:extLst>
                    <a:ext uri="{FF2B5EF4-FFF2-40B4-BE49-F238E27FC236}">
                      <a16:creationId xmlns:a16="http://schemas.microsoft.com/office/drawing/2014/main" id="{E6431C1F-D649-4222-6515-DC24D287B5FA}"/>
                    </a:ext>
                  </a:extLst>
                </p:cNvPr>
                <p:cNvSpPr>
                  <a:spLocks/>
                </p:cNvSpPr>
                <p:nvPr/>
              </p:nvSpPr>
              <p:spPr bwMode="auto">
                <a:xfrm>
                  <a:off x="4060" y="868"/>
                  <a:ext cx="482" cy="872"/>
                </a:xfrm>
                <a:custGeom>
                  <a:avLst/>
                  <a:gdLst>
                    <a:gd name="T0" fmla="*/ 149 w 3715"/>
                    <a:gd name="T1" fmla="*/ 306 h 6730"/>
                    <a:gd name="T2" fmla="*/ 3357 w 3715"/>
                    <a:gd name="T3" fmla="*/ 4767 h 6730"/>
                    <a:gd name="T4" fmla="*/ 3180 w 3715"/>
                    <a:gd name="T5" fmla="*/ 6506 h 6730"/>
                    <a:gd name="T6" fmla="*/ 3425 w 3715"/>
                    <a:gd name="T7" fmla="*/ 6573 h 6730"/>
                    <a:gd name="T8" fmla="*/ 3328 w 3715"/>
                    <a:gd name="T9" fmla="*/ 3340 h 6730"/>
                    <a:gd name="T10" fmla="*/ 1636 w 3715"/>
                    <a:gd name="T11" fmla="*/ 909 h 6730"/>
                    <a:gd name="T12" fmla="*/ 216 w 3715"/>
                    <a:gd name="T13" fmla="*/ 62 h 6730"/>
                    <a:gd name="T14" fmla="*/ 149 w 3715"/>
                    <a:gd name="T15" fmla="*/ 306 h 67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15" h="6730">
                      <a:moveTo>
                        <a:pt x="149" y="306"/>
                      </a:moveTo>
                      <a:cubicBezTo>
                        <a:pt x="1964" y="1050"/>
                        <a:pt x="3230" y="2811"/>
                        <a:pt x="3357" y="4767"/>
                      </a:cubicBezTo>
                      <a:cubicBezTo>
                        <a:pt x="3395" y="5353"/>
                        <a:pt x="3336" y="5940"/>
                        <a:pt x="3180" y="6506"/>
                      </a:cubicBezTo>
                      <a:cubicBezTo>
                        <a:pt x="3137" y="6663"/>
                        <a:pt x="3381" y="6730"/>
                        <a:pt x="3425" y="6573"/>
                      </a:cubicBezTo>
                      <a:cubicBezTo>
                        <a:pt x="3715" y="5517"/>
                        <a:pt x="3682" y="4377"/>
                        <a:pt x="3328" y="3340"/>
                      </a:cubicBezTo>
                      <a:cubicBezTo>
                        <a:pt x="3004" y="2392"/>
                        <a:pt x="2411" y="1544"/>
                        <a:pt x="1636" y="909"/>
                      </a:cubicBezTo>
                      <a:cubicBezTo>
                        <a:pt x="1207" y="556"/>
                        <a:pt x="730" y="273"/>
                        <a:pt x="216" y="62"/>
                      </a:cubicBezTo>
                      <a:cubicBezTo>
                        <a:pt x="66" y="0"/>
                        <a:pt x="0" y="245"/>
                        <a:pt x="149" y="30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2" name="Freeform 237">
                  <a:extLst>
                    <a:ext uri="{FF2B5EF4-FFF2-40B4-BE49-F238E27FC236}">
                      <a16:creationId xmlns:a16="http://schemas.microsoft.com/office/drawing/2014/main" id="{6D7E395C-280C-F2E9-CD29-D4D5E56DD642}"/>
                    </a:ext>
                  </a:extLst>
                </p:cNvPr>
                <p:cNvSpPr>
                  <a:spLocks/>
                </p:cNvSpPr>
                <p:nvPr/>
              </p:nvSpPr>
              <p:spPr bwMode="auto">
                <a:xfrm>
                  <a:off x="4251" y="1357"/>
                  <a:ext cx="143" cy="354"/>
                </a:xfrm>
                <a:custGeom>
                  <a:avLst/>
                  <a:gdLst>
                    <a:gd name="T0" fmla="*/ 99 w 1099"/>
                    <a:gd name="T1" fmla="*/ 308 h 2728"/>
                    <a:gd name="T2" fmla="*/ 795 w 1099"/>
                    <a:gd name="T3" fmla="*/ 2565 h 2728"/>
                    <a:gd name="T4" fmla="*/ 1048 w 1099"/>
                    <a:gd name="T5" fmla="*/ 2565 h 2728"/>
                    <a:gd name="T6" fmla="*/ 279 w 1099"/>
                    <a:gd name="T7" fmla="*/ 129 h 2728"/>
                    <a:gd name="T8" fmla="*/ 99 w 1099"/>
                    <a:gd name="T9" fmla="*/ 308 h 2728"/>
                  </a:gdLst>
                  <a:ahLst/>
                  <a:cxnLst>
                    <a:cxn ang="0">
                      <a:pos x="T0" y="T1"/>
                    </a:cxn>
                    <a:cxn ang="0">
                      <a:pos x="T2" y="T3"/>
                    </a:cxn>
                    <a:cxn ang="0">
                      <a:pos x="T4" y="T5"/>
                    </a:cxn>
                    <a:cxn ang="0">
                      <a:pos x="T6" y="T7"/>
                    </a:cxn>
                    <a:cxn ang="0">
                      <a:pos x="T8" y="T9"/>
                    </a:cxn>
                  </a:cxnLst>
                  <a:rect l="0" t="0" r="r" b="b"/>
                  <a:pathLst>
                    <a:path w="1099" h="2728">
                      <a:moveTo>
                        <a:pt x="99" y="308"/>
                      </a:moveTo>
                      <a:cubicBezTo>
                        <a:pt x="598" y="946"/>
                        <a:pt x="842" y="1759"/>
                        <a:pt x="795" y="2565"/>
                      </a:cubicBezTo>
                      <a:cubicBezTo>
                        <a:pt x="785" y="2728"/>
                        <a:pt x="1038" y="2727"/>
                        <a:pt x="1048" y="2565"/>
                      </a:cubicBezTo>
                      <a:cubicBezTo>
                        <a:pt x="1099" y="1688"/>
                        <a:pt x="819" y="820"/>
                        <a:pt x="279" y="129"/>
                      </a:cubicBezTo>
                      <a:cubicBezTo>
                        <a:pt x="178" y="0"/>
                        <a:pt x="0" y="181"/>
                        <a:pt x="99" y="308"/>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3" name="Freeform 238">
                  <a:extLst>
                    <a:ext uri="{FF2B5EF4-FFF2-40B4-BE49-F238E27FC236}">
                      <a16:creationId xmlns:a16="http://schemas.microsoft.com/office/drawing/2014/main" id="{895EAC13-5EDB-A7BF-2C0B-A5E5EB79ABB0}"/>
                    </a:ext>
                  </a:extLst>
                </p:cNvPr>
                <p:cNvSpPr>
                  <a:spLocks/>
                </p:cNvSpPr>
                <p:nvPr/>
              </p:nvSpPr>
              <p:spPr bwMode="auto">
                <a:xfrm>
                  <a:off x="3687" y="1575"/>
                  <a:ext cx="494" cy="249"/>
                </a:xfrm>
                <a:custGeom>
                  <a:avLst/>
                  <a:gdLst>
                    <a:gd name="T0" fmla="*/ 275 w 3814"/>
                    <a:gd name="T1" fmla="*/ 1852 h 1923"/>
                    <a:gd name="T2" fmla="*/ 1743 w 3814"/>
                    <a:gd name="T3" fmla="*/ 1474 h 1923"/>
                    <a:gd name="T4" fmla="*/ 1865 w 3814"/>
                    <a:gd name="T5" fmla="*/ 1313 h 1923"/>
                    <a:gd name="T6" fmla="*/ 1621 w 3814"/>
                    <a:gd name="T7" fmla="*/ 152 h 1923"/>
                    <a:gd name="T8" fmla="*/ 1389 w 3814"/>
                    <a:gd name="T9" fmla="*/ 249 h 1923"/>
                    <a:gd name="T10" fmla="*/ 1856 w 3814"/>
                    <a:gd name="T11" fmla="*/ 1188 h 1923"/>
                    <a:gd name="T12" fmla="*/ 1978 w 3814"/>
                    <a:gd name="T13" fmla="*/ 1281 h 1923"/>
                    <a:gd name="T14" fmla="*/ 3662 w 3814"/>
                    <a:gd name="T15" fmla="*/ 949 h 1923"/>
                    <a:gd name="T16" fmla="*/ 3595 w 3814"/>
                    <a:gd name="T17" fmla="*/ 705 h 1923"/>
                    <a:gd name="T18" fmla="*/ 1978 w 3814"/>
                    <a:gd name="T19" fmla="*/ 1028 h 1923"/>
                    <a:gd name="T20" fmla="*/ 2101 w 3814"/>
                    <a:gd name="T21" fmla="*/ 1121 h 1923"/>
                    <a:gd name="T22" fmla="*/ 1608 w 3814"/>
                    <a:gd name="T23" fmla="*/ 122 h 1923"/>
                    <a:gd name="T24" fmla="*/ 1377 w 3814"/>
                    <a:gd name="T25" fmla="*/ 219 h 1923"/>
                    <a:gd name="T26" fmla="*/ 1621 w 3814"/>
                    <a:gd name="T27" fmla="*/ 1381 h 1923"/>
                    <a:gd name="T28" fmla="*/ 1743 w 3814"/>
                    <a:gd name="T29" fmla="*/ 1220 h 1923"/>
                    <a:gd name="T30" fmla="*/ 147 w 3814"/>
                    <a:gd name="T31" fmla="*/ 1633 h 1923"/>
                    <a:gd name="T32" fmla="*/ 275 w 3814"/>
                    <a:gd name="T33" fmla="*/ 1852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4" h="1923">
                      <a:moveTo>
                        <a:pt x="275" y="1852"/>
                      </a:moveTo>
                      <a:cubicBezTo>
                        <a:pt x="733" y="1628"/>
                        <a:pt x="1233" y="1500"/>
                        <a:pt x="1743" y="1474"/>
                      </a:cubicBezTo>
                      <a:cubicBezTo>
                        <a:pt x="1832" y="1469"/>
                        <a:pt x="1878" y="1397"/>
                        <a:pt x="1865" y="1313"/>
                      </a:cubicBezTo>
                      <a:cubicBezTo>
                        <a:pt x="1804" y="922"/>
                        <a:pt x="1722" y="535"/>
                        <a:pt x="1621" y="152"/>
                      </a:cubicBezTo>
                      <a:lnTo>
                        <a:pt x="1389" y="249"/>
                      </a:lnTo>
                      <a:cubicBezTo>
                        <a:pt x="1574" y="548"/>
                        <a:pt x="1731" y="861"/>
                        <a:pt x="1856" y="1188"/>
                      </a:cubicBezTo>
                      <a:cubicBezTo>
                        <a:pt x="1876" y="1239"/>
                        <a:pt x="1919" y="1283"/>
                        <a:pt x="1978" y="1281"/>
                      </a:cubicBezTo>
                      <a:cubicBezTo>
                        <a:pt x="2554" y="1258"/>
                        <a:pt x="3121" y="1148"/>
                        <a:pt x="3662" y="949"/>
                      </a:cubicBezTo>
                      <a:cubicBezTo>
                        <a:pt x="3814" y="894"/>
                        <a:pt x="3748" y="649"/>
                        <a:pt x="3595" y="705"/>
                      </a:cubicBezTo>
                      <a:cubicBezTo>
                        <a:pt x="3075" y="896"/>
                        <a:pt x="2532" y="1006"/>
                        <a:pt x="1978" y="1028"/>
                      </a:cubicBezTo>
                      <a:cubicBezTo>
                        <a:pt x="2019" y="1059"/>
                        <a:pt x="2060" y="1090"/>
                        <a:pt x="2101" y="1121"/>
                      </a:cubicBezTo>
                      <a:cubicBezTo>
                        <a:pt x="1967" y="773"/>
                        <a:pt x="1804" y="439"/>
                        <a:pt x="1608" y="122"/>
                      </a:cubicBezTo>
                      <a:cubicBezTo>
                        <a:pt x="1533" y="0"/>
                        <a:pt x="1339" y="78"/>
                        <a:pt x="1377" y="219"/>
                      </a:cubicBezTo>
                      <a:cubicBezTo>
                        <a:pt x="1478" y="602"/>
                        <a:pt x="1559" y="989"/>
                        <a:pt x="1621" y="1381"/>
                      </a:cubicBezTo>
                      <a:cubicBezTo>
                        <a:pt x="1661" y="1327"/>
                        <a:pt x="1702" y="1274"/>
                        <a:pt x="1743" y="1220"/>
                      </a:cubicBezTo>
                      <a:cubicBezTo>
                        <a:pt x="1186" y="1249"/>
                        <a:pt x="647" y="1389"/>
                        <a:pt x="147" y="1633"/>
                      </a:cubicBezTo>
                      <a:cubicBezTo>
                        <a:pt x="0" y="1705"/>
                        <a:pt x="129" y="1923"/>
                        <a:pt x="275" y="1852"/>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4" name="Freeform 239">
                  <a:extLst>
                    <a:ext uri="{FF2B5EF4-FFF2-40B4-BE49-F238E27FC236}">
                      <a16:creationId xmlns:a16="http://schemas.microsoft.com/office/drawing/2014/main" id="{1A6995F6-3C05-BAF2-63CC-6B90CDDF07D0}"/>
                    </a:ext>
                  </a:extLst>
                </p:cNvPr>
                <p:cNvSpPr>
                  <a:spLocks/>
                </p:cNvSpPr>
                <p:nvPr/>
              </p:nvSpPr>
              <p:spPr bwMode="auto">
                <a:xfrm>
                  <a:off x="3831" y="2603"/>
                  <a:ext cx="299" cy="172"/>
                </a:xfrm>
                <a:custGeom>
                  <a:avLst/>
                  <a:gdLst>
                    <a:gd name="T0" fmla="*/ 141 w 2313"/>
                    <a:gd name="T1" fmla="*/ 556 h 1329"/>
                    <a:gd name="T2" fmla="*/ 790 w 2313"/>
                    <a:gd name="T3" fmla="*/ 937 h 1329"/>
                    <a:gd name="T4" fmla="*/ 1114 w 2313"/>
                    <a:gd name="T5" fmla="*/ 1127 h 1329"/>
                    <a:gd name="T6" fmla="*/ 1445 w 2313"/>
                    <a:gd name="T7" fmla="*/ 1306 h 1329"/>
                    <a:gd name="T8" fmla="*/ 1658 w 2313"/>
                    <a:gd name="T9" fmla="*/ 1157 h 1329"/>
                    <a:gd name="T10" fmla="*/ 1812 w 2313"/>
                    <a:gd name="T11" fmla="*/ 861 h 1329"/>
                    <a:gd name="T12" fmla="*/ 2208 w 2313"/>
                    <a:gd name="T13" fmla="*/ 303 h 1329"/>
                    <a:gd name="T14" fmla="*/ 2028 w 2313"/>
                    <a:gd name="T15" fmla="*/ 124 h 1329"/>
                    <a:gd name="T16" fmla="*/ 1662 w 2313"/>
                    <a:gd name="T17" fmla="*/ 619 h 1329"/>
                    <a:gd name="T18" fmla="*/ 1513 w 2313"/>
                    <a:gd name="T19" fmla="*/ 880 h 1329"/>
                    <a:gd name="T20" fmla="*/ 1446 w 2313"/>
                    <a:gd name="T21" fmla="*/ 1014 h 1329"/>
                    <a:gd name="T22" fmla="*/ 1413 w 2313"/>
                    <a:gd name="T23" fmla="*/ 1084 h 1329"/>
                    <a:gd name="T24" fmla="*/ 1455 w 2313"/>
                    <a:gd name="T25" fmla="*/ 1077 h 1329"/>
                    <a:gd name="T26" fmla="*/ 1469 w 2313"/>
                    <a:gd name="T27" fmla="*/ 1041 h 1329"/>
                    <a:gd name="T28" fmla="*/ 1323 w 2313"/>
                    <a:gd name="T29" fmla="*/ 956 h 1329"/>
                    <a:gd name="T30" fmla="*/ 1177 w 2313"/>
                    <a:gd name="T31" fmla="*/ 870 h 1329"/>
                    <a:gd name="T32" fmla="*/ 885 w 2313"/>
                    <a:gd name="T33" fmla="*/ 699 h 1329"/>
                    <a:gd name="T34" fmla="*/ 269 w 2313"/>
                    <a:gd name="T35" fmla="*/ 337 h 1329"/>
                    <a:gd name="T36" fmla="*/ 141 w 2313"/>
                    <a:gd name="T37" fmla="*/ 556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13" h="1329">
                      <a:moveTo>
                        <a:pt x="141" y="556"/>
                      </a:moveTo>
                      <a:cubicBezTo>
                        <a:pt x="357" y="683"/>
                        <a:pt x="573" y="810"/>
                        <a:pt x="790" y="937"/>
                      </a:cubicBezTo>
                      <a:cubicBezTo>
                        <a:pt x="898" y="1000"/>
                        <a:pt x="1006" y="1064"/>
                        <a:pt x="1114" y="1127"/>
                      </a:cubicBezTo>
                      <a:cubicBezTo>
                        <a:pt x="1214" y="1185"/>
                        <a:pt x="1331" y="1284"/>
                        <a:pt x="1445" y="1306"/>
                      </a:cubicBezTo>
                      <a:cubicBezTo>
                        <a:pt x="1558" y="1329"/>
                        <a:pt x="1616" y="1247"/>
                        <a:pt x="1658" y="1157"/>
                      </a:cubicBezTo>
                      <a:cubicBezTo>
                        <a:pt x="1705" y="1056"/>
                        <a:pt x="1756" y="957"/>
                        <a:pt x="1812" y="861"/>
                      </a:cubicBezTo>
                      <a:cubicBezTo>
                        <a:pt x="1926" y="663"/>
                        <a:pt x="2058" y="477"/>
                        <a:pt x="2208" y="303"/>
                      </a:cubicBezTo>
                      <a:cubicBezTo>
                        <a:pt x="2313" y="180"/>
                        <a:pt x="2135" y="0"/>
                        <a:pt x="2028" y="124"/>
                      </a:cubicBezTo>
                      <a:cubicBezTo>
                        <a:pt x="1895" y="280"/>
                        <a:pt x="1771" y="445"/>
                        <a:pt x="1662" y="619"/>
                      </a:cubicBezTo>
                      <a:cubicBezTo>
                        <a:pt x="1609" y="704"/>
                        <a:pt x="1559" y="791"/>
                        <a:pt x="1513" y="880"/>
                      </a:cubicBezTo>
                      <a:cubicBezTo>
                        <a:pt x="1490" y="924"/>
                        <a:pt x="1467" y="969"/>
                        <a:pt x="1446" y="1014"/>
                      </a:cubicBezTo>
                      <a:cubicBezTo>
                        <a:pt x="1442" y="1023"/>
                        <a:pt x="1412" y="1071"/>
                        <a:pt x="1413" y="1084"/>
                      </a:cubicBezTo>
                      <a:cubicBezTo>
                        <a:pt x="1400" y="1106"/>
                        <a:pt x="1414" y="1104"/>
                        <a:pt x="1455" y="1077"/>
                      </a:cubicBezTo>
                      <a:cubicBezTo>
                        <a:pt x="1512" y="1070"/>
                        <a:pt x="1516" y="1058"/>
                        <a:pt x="1469" y="1041"/>
                      </a:cubicBezTo>
                      <a:cubicBezTo>
                        <a:pt x="1432" y="1007"/>
                        <a:pt x="1366" y="981"/>
                        <a:pt x="1323" y="956"/>
                      </a:cubicBezTo>
                      <a:cubicBezTo>
                        <a:pt x="1274" y="927"/>
                        <a:pt x="1226" y="899"/>
                        <a:pt x="1177" y="870"/>
                      </a:cubicBezTo>
                      <a:cubicBezTo>
                        <a:pt x="1080" y="813"/>
                        <a:pt x="982" y="756"/>
                        <a:pt x="885" y="699"/>
                      </a:cubicBezTo>
                      <a:cubicBezTo>
                        <a:pt x="680" y="578"/>
                        <a:pt x="474" y="458"/>
                        <a:pt x="269" y="337"/>
                      </a:cubicBezTo>
                      <a:cubicBezTo>
                        <a:pt x="128" y="255"/>
                        <a:pt x="0" y="474"/>
                        <a:pt x="141" y="55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5" name="Freeform 240">
                  <a:extLst>
                    <a:ext uri="{FF2B5EF4-FFF2-40B4-BE49-F238E27FC236}">
                      <a16:creationId xmlns:a16="http://schemas.microsoft.com/office/drawing/2014/main" id="{BB9BBB2D-901F-E4DE-5BFC-5224ADA0F823}"/>
                    </a:ext>
                  </a:extLst>
                </p:cNvPr>
                <p:cNvSpPr>
                  <a:spLocks/>
                </p:cNvSpPr>
                <p:nvPr/>
              </p:nvSpPr>
              <p:spPr bwMode="auto">
                <a:xfrm>
                  <a:off x="3780" y="2648"/>
                  <a:ext cx="277" cy="179"/>
                </a:xfrm>
                <a:custGeom>
                  <a:avLst/>
                  <a:gdLst>
                    <a:gd name="T0" fmla="*/ 1991 w 2138"/>
                    <a:gd name="T1" fmla="*/ 771 h 1377"/>
                    <a:gd name="T2" fmla="*/ 1644 w 2138"/>
                    <a:gd name="T3" fmla="*/ 637 h 1377"/>
                    <a:gd name="T4" fmla="*/ 1289 w 2138"/>
                    <a:gd name="T5" fmla="*/ 602 h 1377"/>
                    <a:gd name="T6" fmla="*/ 916 w 2138"/>
                    <a:gd name="T7" fmla="*/ 1084 h 1377"/>
                    <a:gd name="T8" fmla="*/ 894 w 2138"/>
                    <a:gd name="T9" fmla="*/ 1153 h 1377"/>
                    <a:gd name="T10" fmla="*/ 985 w 2138"/>
                    <a:gd name="T11" fmla="*/ 1094 h 1377"/>
                    <a:gd name="T12" fmla="*/ 953 w 2138"/>
                    <a:gd name="T13" fmla="*/ 1067 h 1377"/>
                    <a:gd name="T14" fmla="*/ 837 w 2138"/>
                    <a:gd name="T15" fmla="*/ 960 h 1377"/>
                    <a:gd name="T16" fmla="*/ 621 w 2138"/>
                    <a:gd name="T17" fmla="*/ 718 h 1377"/>
                    <a:gd name="T18" fmla="*/ 303 w 2138"/>
                    <a:gd name="T19" fmla="*/ 151 h 1377"/>
                    <a:gd name="T20" fmla="*/ 58 w 2138"/>
                    <a:gd name="T21" fmla="*/ 218 h 1377"/>
                    <a:gd name="T22" fmla="*/ 840 w 2138"/>
                    <a:gd name="T23" fmla="*/ 1300 h 1377"/>
                    <a:gd name="T24" fmla="*/ 1124 w 2138"/>
                    <a:gd name="T25" fmla="*/ 1254 h 1377"/>
                    <a:gd name="T26" fmla="*/ 1236 w 2138"/>
                    <a:gd name="T27" fmla="*/ 954 h 1377"/>
                    <a:gd name="T28" fmla="*/ 1499 w 2138"/>
                    <a:gd name="T29" fmla="*/ 860 h 1377"/>
                    <a:gd name="T30" fmla="*/ 1863 w 2138"/>
                    <a:gd name="T31" fmla="*/ 990 h 1377"/>
                    <a:gd name="T32" fmla="*/ 1991 w 2138"/>
                    <a:gd name="T33" fmla="*/ 771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38" h="1377">
                      <a:moveTo>
                        <a:pt x="1991" y="771"/>
                      </a:moveTo>
                      <a:cubicBezTo>
                        <a:pt x="1879" y="718"/>
                        <a:pt x="1764" y="672"/>
                        <a:pt x="1644" y="637"/>
                      </a:cubicBezTo>
                      <a:cubicBezTo>
                        <a:pt x="1531" y="604"/>
                        <a:pt x="1407" y="572"/>
                        <a:pt x="1289" y="602"/>
                      </a:cubicBezTo>
                      <a:cubicBezTo>
                        <a:pt x="1065" y="661"/>
                        <a:pt x="979" y="887"/>
                        <a:pt x="916" y="1084"/>
                      </a:cubicBezTo>
                      <a:cubicBezTo>
                        <a:pt x="912" y="1098"/>
                        <a:pt x="890" y="1138"/>
                        <a:pt x="894" y="1153"/>
                      </a:cubicBezTo>
                      <a:cubicBezTo>
                        <a:pt x="996" y="1142"/>
                        <a:pt x="1026" y="1122"/>
                        <a:pt x="985" y="1094"/>
                      </a:cubicBezTo>
                      <a:cubicBezTo>
                        <a:pt x="974" y="1085"/>
                        <a:pt x="963" y="1076"/>
                        <a:pt x="953" y="1067"/>
                      </a:cubicBezTo>
                      <a:cubicBezTo>
                        <a:pt x="913" y="1033"/>
                        <a:pt x="874" y="997"/>
                        <a:pt x="837" y="960"/>
                      </a:cubicBezTo>
                      <a:cubicBezTo>
                        <a:pt x="760" y="885"/>
                        <a:pt x="687" y="804"/>
                        <a:pt x="621" y="718"/>
                      </a:cubicBezTo>
                      <a:cubicBezTo>
                        <a:pt x="489" y="546"/>
                        <a:pt x="381" y="353"/>
                        <a:pt x="303" y="151"/>
                      </a:cubicBezTo>
                      <a:cubicBezTo>
                        <a:pt x="245" y="0"/>
                        <a:pt x="0" y="65"/>
                        <a:pt x="58" y="218"/>
                      </a:cubicBezTo>
                      <a:cubicBezTo>
                        <a:pt x="219" y="635"/>
                        <a:pt x="483" y="1025"/>
                        <a:pt x="840" y="1300"/>
                      </a:cubicBezTo>
                      <a:cubicBezTo>
                        <a:pt x="938" y="1377"/>
                        <a:pt x="1065" y="1376"/>
                        <a:pt x="1124" y="1254"/>
                      </a:cubicBezTo>
                      <a:cubicBezTo>
                        <a:pt x="1171" y="1157"/>
                        <a:pt x="1182" y="1048"/>
                        <a:pt x="1236" y="954"/>
                      </a:cubicBezTo>
                      <a:cubicBezTo>
                        <a:pt x="1299" y="846"/>
                        <a:pt x="1382" y="831"/>
                        <a:pt x="1499" y="860"/>
                      </a:cubicBezTo>
                      <a:cubicBezTo>
                        <a:pt x="1625" y="890"/>
                        <a:pt x="1747" y="935"/>
                        <a:pt x="1863" y="990"/>
                      </a:cubicBezTo>
                      <a:cubicBezTo>
                        <a:pt x="2010" y="1060"/>
                        <a:pt x="2138" y="841"/>
                        <a:pt x="1991" y="77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6" name="Freeform 241">
                  <a:extLst>
                    <a:ext uri="{FF2B5EF4-FFF2-40B4-BE49-F238E27FC236}">
                      <a16:creationId xmlns:a16="http://schemas.microsoft.com/office/drawing/2014/main" id="{9A2E78BD-653C-320C-EE6E-6DC60E8398C8}"/>
                    </a:ext>
                  </a:extLst>
                </p:cNvPr>
                <p:cNvSpPr>
                  <a:spLocks/>
                </p:cNvSpPr>
                <p:nvPr/>
              </p:nvSpPr>
              <p:spPr bwMode="auto">
                <a:xfrm>
                  <a:off x="4025" y="2576"/>
                  <a:ext cx="218" cy="229"/>
                </a:xfrm>
                <a:custGeom>
                  <a:avLst/>
                  <a:gdLst>
                    <a:gd name="T0" fmla="*/ 286 w 1687"/>
                    <a:gd name="T1" fmla="*/ 1392 h 1772"/>
                    <a:gd name="T2" fmla="*/ 504 w 1687"/>
                    <a:gd name="T3" fmla="*/ 1368 h 1772"/>
                    <a:gd name="T4" fmla="*/ 654 w 1687"/>
                    <a:gd name="T5" fmla="*/ 1652 h 1772"/>
                    <a:gd name="T6" fmla="*/ 885 w 1687"/>
                    <a:gd name="T7" fmla="*/ 1682 h 1772"/>
                    <a:gd name="T8" fmla="*/ 1385 w 1687"/>
                    <a:gd name="T9" fmla="*/ 951 h 1772"/>
                    <a:gd name="T10" fmla="*/ 1663 w 1687"/>
                    <a:gd name="T11" fmla="*/ 163 h 1772"/>
                    <a:gd name="T12" fmla="*/ 1409 w 1687"/>
                    <a:gd name="T13" fmla="*/ 163 h 1772"/>
                    <a:gd name="T14" fmla="*/ 1345 w 1687"/>
                    <a:gd name="T15" fmla="*/ 518 h 1772"/>
                    <a:gd name="T16" fmla="*/ 1137 w 1687"/>
                    <a:gd name="T17" fmla="*/ 870 h 1772"/>
                    <a:gd name="T18" fmla="*/ 666 w 1687"/>
                    <a:gd name="T19" fmla="*/ 1554 h 1772"/>
                    <a:gd name="T20" fmla="*/ 898 w 1687"/>
                    <a:gd name="T21" fmla="*/ 1584 h 1772"/>
                    <a:gd name="T22" fmla="*/ 598 w 1687"/>
                    <a:gd name="T23" fmla="*/ 1132 h 1772"/>
                    <a:gd name="T24" fmla="*/ 107 w 1687"/>
                    <a:gd name="T25" fmla="*/ 1213 h 1772"/>
                    <a:gd name="T26" fmla="*/ 286 w 1687"/>
                    <a:gd name="T27" fmla="*/ 1392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7" h="1772">
                      <a:moveTo>
                        <a:pt x="286" y="1392"/>
                      </a:moveTo>
                      <a:cubicBezTo>
                        <a:pt x="342" y="1329"/>
                        <a:pt x="433" y="1324"/>
                        <a:pt x="504" y="1368"/>
                      </a:cubicBezTo>
                      <a:cubicBezTo>
                        <a:pt x="600" y="1428"/>
                        <a:pt x="637" y="1546"/>
                        <a:pt x="654" y="1652"/>
                      </a:cubicBezTo>
                      <a:cubicBezTo>
                        <a:pt x="673" y="1772"/>
                        <a:pt x="828" y="1758"/>
                        <a:pt x="885" y="1682"/>
                      </a:cubicBezTo>
                      <a:cubicBezTo>
                        <a:pt x="1061" y="1445"/>
                        <a:pt x="1229" y="1202"/>
                        <a:pt x="1385" y="951"/>
                      </a:cubicBezTo>
                      <a:cubicBezTo>
                        <a:pt x="1539" y="706"/>
                        <a:pt x="1687" y="463"/>
                        <a:pt x="1663" y="163"/>
                      </a:cubicBezTo>
                      <a:cubicBezTo>
                        <a:pt x="1650" y="1"/>
                        <a:pt x="1396" y="0"/>
                        <a:pt x="1409" y="163"/>
                      </a:cubicBezTo>
                      <a:cubicBezTo>
                        <a:pt x="1420" y="290"/>
                        <a:pt x="1401" y="402"/>
                        <a:pt x="1345" y="518"/>
                      </a:cubicBezTo>
                      <a:cubicBezTo>
                        <a:pt x="1285" y="640"/>
                        <a:pt x="1210" y="755"/>
                        <a:pt x="1137" y="870"/>
                      </a:cubicBezTo>
                      <a:cubicBezTo>
                        <a:pt x="989" y="1104"/>
                        <a:pt x="832" y="1332"/>
                        <a:pt x="666" y="1554"/>
                      </a:cubicBezTo>
                      <a:cubicBezTo>
                        <a:pt x="743" y="1564"/>
                        <a:pt x="821" y="1574"/>
                        <a:pt x="898" y="1584"/>
                      </a:cubicBezTo>
                      <a:cubicBezTo>
                        <a:pt x="869" y="1402"/>
                        <a:pt x="771" y="1215"/>
                        <a:pt x="598" y="1132"/>
                      </a:cubicBezTo>
                      <a:cubicBezTo>
                        <a:pt x="437" y="1055"/>
                        <a:pt x="228" y="1075"/>
                        <a:pt x="107" y="1213"/>
                      </a:cubicBezTo>
                      <a:cubicBezTo>
                        <a:pt x="0" y="1335"/>
                        <a:pt x="178" y="1515"/>
                        <a:pt x="286" y="139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7" name="Freeform 242">
                  <a:extLst>
                    <a:ext uri="{FF2B5EF4-FFF2-40B4-BE49-F238E27FC236}">
                      <a16:creationId xmlns:a16="http://schemas.microsoft.com/office/drawing/2014/main" id="{01C4C20F-8075-743D-1080-56960028534C}"/>
                    </a:ext>
                  </a:extLst>
                </p:cNvPr>
                <p:cNvSpPr>
                  <a:spLocks/>
                </p:cNvSpPr>
                <p:nvPr/>
              </p:nvSpPr>
              <p:spPr bwMode="auto">
                <a:xfrm>
                  <a:off x="3721" y="3573"/>
                  <a:ext cx="347" cy="431"/>
                </a:xfrm>
                <a:custGeom>
                  <a:avLst/>
                  <a:gdLst>
                    <a:gd name="T0" fmla="*/ 2353 w 2680"/>
                    <a:gd name="T1" fmla="*/ 275 h 3328"/>
                    <a:gd name="T2" fmla="*/ 2421 w 2680"/>
                    <a:gd name="T3" fmla="*/ 2957 h 3328"/>
                    <a:gd name="T4" fmla="*/ 2514 w 2680"/>
                    <a:gd name="T5" fmla="*/ 2835 h 3328"/>
                    <a:gd name="T6" fmla="*/ 1325 w 2680"/>
                    <a:gd name="T7" fmla="*/ 3067 h 3328"/>
                    <a:gd name="T8" fmla="*/ 1040 w 2680"/>
                    <a:gd name="T9" fmla="*/ 3045 h 3328"/>
                    <a:gd name="T10" fmla="*/ 847 w 2680"/>
                    <a:gd name="T11" fmla="*/ 2940 h 3328"/>
                    <a:gd name="T12" fmla="*/ 696 w 2680"/>
                    <a:gd name="T13" fmla="*/ 2814 h 3328"/>
                    <a:gd name="T14" fmla="*/ 600 w 2680"/>
                    <a:gd name="T15" fmla="*/ 2549 h 3328"/>
                    <a:gd name="T16" fmla="*/ 261 w 2680"/>
                    <a:gd name="T17" fmla="*/ 164 h 3328"/>
                    <a:gd name="T18" fmla="*/ 8 w 2680"/>
                    <a:gd name="T19" fmla="*/ 164 h 3328"/>
                    <a:gd name="T20" fmla="*/ 249 w 2680"/>
                    <a:gd name="T21" fmla="*/ 2236 h 3328"/>
                    <a:gd name="T22" fmla="*/ 392 w 2680"/>
                    <a:gd name="T23" fmla="*/ 2723 h 3328"/>
                    <a:gd name="T24" fmla="*/ 613 w 2680"/>
                    <a:gd name="T25" fmla="*/ 3086 h 3328"/>
                    <a:gd name="T26" fmla="*/ 941 w 2680"/>
                    <a:gd name="T27" fmla="*/ 3281 h 3328"/>
                    <a:gd name="T28" fmla="*/ 1439 w 2680"/>
                    <a:gd name="T29" fmla="*/ 3320 h 3328"/>
                    <a:gd name="T30" fmla="*/ 2581 w 2680"/>
                    <a:gd name="T31" fmla="*/ 3079 h 3328"/>
                    <a:gd name="T32" fmla="*/ 2674 w 2680"/>
                    <a:gd name="T33" fmla="*/ 2957 h 3328"/>
                    <a:gd name="T34" fmla="*/ 2606 w 2680"/>
                    <a:gd name="T35" fmla="*/ 275 h 3328"/>
                    <a:gd name="T36" fmla="*/ 2353 w 2680"/>
                    <a:gd name="T37" fmla="*/ 275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80" h="3328">
                      <a:moveTo>
                        <a:pt x="2353" y="275"/>
                      </a:moveTo>
                      <a:cubicBezTo>
                        <a:pt x="2321" y="1170"/>
                        <a:pt x="2344" y="2066"/>
                        <a:pt x="2421" y="2957"/>
                      </a:cubicBezTo>
                      <a:cubicBezTo>
                        <a:pt x="2452" y="2917"/>
                        <a:pt x="2483" y="2876"/>
                        <a:pt x="2514" y="2835"/>
                      </a:cubicBezTo>
                      <a:cubicBezTo>
                        <a:pt x="2136" y="2991"/>
                        <a:pt x="1734" y="3073"/>
                        <a:pt x="1325" y="3067"/>
                      </a:cubicBezTo>
                      <a:cubicBezTo>
                        <a:pt x="1231" y="3066"/>
                        <a:pt x="1132" y="3067"/>
                        <a:pt x="1040" y="3045"/>
                      </a:cubicBezTo>
                      <a:cubicBezTo>
                        <a:pt x="965" y="3028"/>
                        <a:pt x="910" y="2981"/>
                        <a:pt x="847" y="2940"/>
                      </a:cubicBezTo>
                      <a:cubicBezTo>
                        <a:pt x="791" y="2903"/>
                        <a:pt x="730" y="2872"/>
                        <a:pt x="696" y="2814"/>
                      </a:cubicBezTo>
                      <a:cubicBezTo>
                        <a:pt x="650" y="2737"/>
                        <a:pt x="628" y="2634"/>
                        <a:pt x="600" y="2549"/>
                      </a:cubicBezTo>
                      <a:cubicBezTo>
                        <a:pt x="350" y="1781"/>
                        <a:pt x="299" y="966"/>
                        <a:pt x="261" y="164"/>
                      </a:cubicBezTo>
                      <a:cubicBezTo>
                        <a:pt x="253" y="1"/>
                        <a:pt x="0" y="0"/>
                        <a:pt x="8" y="164"/>
                      </a:cubicBezTo>
                      <a:cubicBezTo>
                        <a:pt x="41" y="858"/>
                        <a:pt x="84" y="1558"/>
                        <a:pt x="249" y="2236"/>
                      </a:cubicBezTo>
                      <a:cubicBezTo>
                        <a:pt x="288" y="2401"/>
                        <a:pt x="336" y="2563"/>
                        <a:pt x="392" y="2723"/>
                      </a:cubicBezTo>
                      <a:cubicBezTo>
                        <a:pt x="444" y="2870"/>
                        <a:pt x="485" y="2992"/>
                        <a:pt x="613" y="3086"/>
                      </a:cubicBezTo>
                      <a:cubicBezTo>
                        <a:pt x="711" y="3159"/>
                        <a:pt x="824" y="3246"/>
                        <a:pt x="941" y="3281"/>
                      </a:cubicBezTo>
                      <a:cubicBezTo>
                        <a:pt x="1097" y="3328"/>
                        <a:pt x="1278" y="3324"/>
                        <a:pt x="1439" y="3320"/>
                      </a:cubicBezTo>
                      <a:cubicBezTo>
                        <a:pt x="1831" y="3311"/>
                        <a:pt x="2219" y="3229"/>
                        <a:pt x="2581" y="3079"/>
                      </a:cubicBezTo>
                      <a:cubicBezTo>
                        <a:pt x="2630" y="3059"/>
                        <a:pt x="2680" y="3017"/>
                        <a:pt x="2674" y="2957"/>
                      </a:cubicBezTo>
                      <a:cubicBezTo>
                        <a:pt x="2597" y="2066"/>
                        <a:pt x="2574" y="1170"/>
                        <a:pt x="2606" y="275"/>
                      </a:cubicBezTo>
                      <a:cubicBezTo>
                        <a:pt x="2612" y="112"/>
                        <a:pt x="2358" y="112"/>
                        <a:pt x="2353" y="275"/>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8" name="Freeform 243">
                  <a:extLst>
                    <a:ext uri="{FF2B5EF4-FFF2-40B4-BE49-F238E27FC236}">
                      <a16:creationId xmlns:a16="http://schemas.microsoft.com/office/drawing/2014/main" id="{7320D9F1-4345-CC08-8306-6B4152E5233D}"/>
                    </a:ext>
                  </a:extLst>
                </p:cNvPr>
                <p:cNvSpPr>
                  <a:spLocks/>
                </p:cNvSpPr>
                <p:nvPr/>
              </p:nvSpPr>
              <p:spPr bwMode="auto">
                <a:xfrm>
                  <a:off x="4038" y="3582"/>
                  <a:ext cx="274" cy="358"/>
                </a:xfrm>
                <a:custGeom>
                  <a:avLst/>
                  <a:gdLst>
                    <a:gd name="T0" fmla="*/ 1825 w 2116"/>
                    <a:gd name="T1" fmla="*/ 156 h 2763"/>
                    <a:gd name="T2" fmla="*/ 1529 w 2116"/>
                    <a:gd name="T3" fmla="*/ 1445 h 2763"/>
                    <a:gd name="T4" fmla="*/ 1444 w 2116"/>
                    <a:gd name="T5" fmla="*/ 2084 h 2763"/>
                    <a:gd name="T6" fmla="*/ 1493 w 2116"/>
                    <a:gd name="T7" fmla="*/ 2330 h 2763"/>
                    <a:gd name="T8" fmla="*/ 1605 w 2116"/>
                    <a:gd name="T9" fmla="*/ 2461 h 2763"/>
                    <a:gd name="T10" fmla="*/ 1693 w 2116"/>
                    <a:gd name="T11" fmla="*/ 2373 h 2763"/>
                    <a:gd name="T12" fmla="*/ 225 w 2116"/>
                    <a:gd name="T13" fmla="*/ 2403 h 2763"/>
                    <a:gd name="T14" fmla="*/ 158 w 2116"/>
                    <a:gd name="T15" fmla="*/ 2648 h 2763"/>
                    <a:gd name="T16" fmla="*/ 1233 w 2116"/>
                    <a:gd name="T17" fmla="*/ 2722 h 2763"/>
                    <a:gd name="T18" fmla="*/ 1761 w 2116"/>
                    <a:gd name="T19" fmla="*/ 2617 h 2763"/>
                    <a:gd name="T20" fmla="*/ 1795 w 2116"/>
                    <a:gd name="T21" fmla="*/ 2297 h 2763"/>
                    <a:gd name="T22" fmla="*/ 1695 w 2116"/>
                    <a:gd name="T23" fmla="*/ 2178 h 2763"/>
                    <a:gd name="T24" fmla="*/ 1718 w 2116"/>
                    <a:gd name="T25" fmla="*/ 1902 h 2763"/>
                    <a:gd name="T26" fmla="*/ 1804 w 2116"/>
                    <a:gd name="T27" fmla="*/ 1332 h 2763"/>
                    <a:gd name="T28" fmla="*/ 2069 w 2116"/>
                    <a:gd name="T29" fmla="*/ 224 h 2763"/>
                    <a:gd name="T30" fmla="*/ 1825 w 2116"/>
                    <a:gd name="T31" fmla="*/ 156 h 2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6" h="2763">
                      <a:moveTo>
                        <a:pt x="1825" y="156"/>
                      </a:moveTo>
                      <a:cubicBezTo>
                        <a:pt x="1699" y="579"/>
                        <a:pt x="1599" y="1009"/>
                        <a:pt x="1529" y="1445"/>
                      </a:cubicBezTo>
                      <a:cubicBezTo>
                        <a:pt x="1494" y="1657"/>
                        <a:pt x="1465" y="1870"/>
                        <a:pt x="1444" y="2084"/>
                      </a:cubicBezTo>
                      <a:cubicBezTo>
                        <a:pt x="1436" y="2173"/>
                        <a:pt x="1442" y="2253"/>
                        <a:pt x="1493" y="2330"/>
                      </a:cubicBezTo>
                      <a:cubicBezTo>
                        <a:pt x="1509" y="2354"/>
                        <a:pt x="1607" y="2453"/>
                        <a:pt x="1605" y="2461"/>
                      </a:cubicBezTo>
                      <a:cubicBezTo>
                        <a:pt x="1634" y="2432"/>
                        <a:pt x="1664" y="2402"/>
                        <a:pt x="1693" y="2373"/>
                      </a:cubicBezTo>
                      <a:cubicBezTo>
                        <a:pt x="1214" y="2512"/>
                        <a:pt x="710" y="2523"/>
                        <a:pt x="225" y="2403"/>
                      </a:cubicBezTo>
                      <a:cubicBezTo>
                        <a:pt x="67" y="2364"/>
                        <a:pt x="0" y="2608"/>
                        <a:pt x="158" y="2648"/>
                      </a:cubicBezTo>
                      <a:cubicBezTo>
                        <a:pt x="509" y="2734"/>
                        <a:pt x="873" y="2763"/>
                        <a:pt x="1233" y="2722"/>
                      </a:cubicBezTo>
                      <a:cubicBezTo>
                        <a:pt x="1402" y="2703"/>
                        <a:pt x="1603" y="2686"/>
                        <a:pt x="1761" y="2617"/>
                      </a:cubicBezTo>
                      <a:cubicBezTo>
                        <a:pt x="1900" y="2556"/>
                        <a:pt x="1872" y="2397"/>
                        <a:pt x="1795" y="2297"/>
                      </a:cubicBezTo>
                      <a:cubicBezTo>
                        <a:pt x="1766" y="2259"/>
                        <a:pt x="1712" y="2222"/>
                        <a:pt x="1695" y="2178"/>
                      </a:cubicBezTo>
                      <a:cubicBezTo>
                        <a:pt x="1668" y="2105"/>
                        <a:pt x="1708" y="1979"/>
                        <a:pt x="1718" y="1902"/>
                      </a:cubicBezTo>
                      <a:cubicBezTo>
                        <a:pt x="1740" y="1711"/>
                        <a:pt x="1769" y="1521"/>
                        <a:pt x="1804" y="1332"/>
                      </a:cubicBezTo>
                      <a:cubicBezTo>
                        <a:pt x="1871" y="958"/>
                        <a:pt x="1961" y="588"/>
                        <a:pt x="2069" y="224"/>
                      </a:cubicBezTo>
                      <a:cubicBezTo>
                        <a:pt x="2116" y="67"/>
                        <a:pt x="1871" y="0"/>
                        <a:pt x="1825" y="15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89" name="Freeform 244">
                  <a:extLst>
                    <a:ext uri="{FF2B5EF4-FFF2-40B4-BE49-F238E27FC236}">
                      <a16:creationId xmlns:a16="http://schemas.microsoft.com/office/drawing/2014/main" id="{7B17176A-7D21-C6F9-D238-35C56D1404AF}"/>
                    </a:ext>
                  </a:extLst>
                </p:cNvPr>
                <p:cNvSpPr>
                  <a:spLocks/>
                </p:cNvSpPr>
                <p:nvPr/>
              </p:nvSpPr>
              <p:spPr bwMode="auto">
                <a:xfrm>
                  <a:off x="3793" y="3869"/>
                  <a:ext cx="265" cy="129"/>
                </a:xfrm>
                <a:custGeom>
                  <a:avLst/>
                  <a:gdLst>
                    <a:gd name="T0" fmla="*/ 1886 w 2049"/>
                    <a:gd name="T1" fmla="*/ 6 h 996"/>
                    <a:gd name="T2" fmla="*/ 83 w 2049"/>
                    <a:gd name="T3" fmla="*/ 727 h 996"/>
                    <a:gd name="T4" fmla="*/ 302 w 2049"/>
                    <a:gd name="T5" fmla="*/ 855 h 996"/>
                    <a:gd name="T6" fmla="*/ 1886 w 2049"/>
                    <a:gd name="T7" fmla="*/ 259 h 996"/>
                    <a:gd name="T8" fmla="*/ 1886 w 2049"/>
                    <a:gd name="T9" fmla="*/ 6 h 996"/>
                  </a:gdLst>
                  <a:ahLst/>
                  <a:cxnLst>
                    <a:cxn ang="0">
                      <a:pos x="T0" y="T1"/>
                    </a:cxn>
                    <a:cxn ang="0">
                      <a:pos x="T2" y="T3"/>
                    </a:cxn>
                    <a:cxn ang="0">
                      <a:pos x="T4" y="T5"/>
                    </a:cxn>
                    <a:cxn ang="0">
                      <a:pos x="T6" y="T7"/>
                    </a:cxn>
                    <a:cxn ang="0">
                      <a:pos x="T8" y="T9"/>
                    </a:cxn>
                  </a:cxnLst>
                  <a:rect l="0" t="0" r="r" b="b"/>
                  <a:pathLst>
                    <a:path w="2049" h="996">
                      <a:moveTo>
                        <a:pt x="1886" y="6"/>
                      </a:moveTo>
                      <a:cubicBezTo>
                        <a:pt x="1230" y="29"/>
                        <a:pt x="454" y="98"/>
                        <a:pt x="83" y="727"/>
                      </a:cubicBezTo>
                      <a:cubicBezTo>
                        <a:pt x="0" y="868"/>
                        <a:pt x="219" y="996"/>
                        <a:pt x="302" y="855"/>
                      </a:cubicBezTo>
                      <a:cubicBezTo>
                        <a:pt x="621" y="312"/>
                        <a:pt x="1327" y="279"/>
                        <a:pt x="1886" y="259"/>
                      </a:cubicBezTo>
                      <a:cubicBezTo>
                        <a:pt x="2049" y="253"/>
                        <a:pt x="2049" y="0"/>
                        <a:pt x="1886" y="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0" name="Freeform 245">
                  <a:extLst>
                    <a:ext uri="{FF2B5EF4-FFF2-40B4-BE49-F238E27FC236}">
                      <a16:creationId xmlns:a16="http://schemas.microsoft.com/office/drawing/2014/main" id="{BD780DBC-A7AC-7545-0449-EB92D7A77442}"/>
                    </a:ext>
                  </a:extLst>
                </p:cNvPr>
                <p:cNvSpPr>
                  <a:spLocks/>
                </p:cNvSpPr>
                <p:nvPr/>
              </p:nvSpPr>
              <p:spPr bwMode="auto">
                <a:xfrm>
                  <a:off x="4013" y="3833"/>
                  <a:ext cx="241" cy="65"/>
                </a:xfrm>
                <a:custGeom>
                  <a:avLst/>
                  <a:gdLst>
                    <a:gd name="T0" fmla="*/ 1728 w 1854"/>
                    <a:gd name="T1" fmla="*/ 16 h 501"/>
                    <a:gd name="T2" fmla="*/ 1342 w 1854"/>
                    <a:gd name="T3" fmla="*/ 33 h 501"/>
                    <a:gd name="T4" fmla="*/ 971 w 1854"/>
                    <a:gd name="T5" fmla="*/ 173 h 501"/>
                    <a:gd name="T6" fmla="*/ 221 w 1854"/>
                    <a:gd name="T7" fmla="*/ 87 h 501"/>
                    <a:gd name="T8" fmla="*/ 154 w 1854"/>
                    <a:gd name="T9" fmla="*/ 331 h 501"/>
                    <a:gd name="T10" fmla="*/ 961 w 1854"/>
                    <a:gd name="T11" fmla="*/ 440 h 501"/>
                    <a:gd name="T12" fmla="*/ 1330 w 1854"/>
                    <a:gd name="T13" fmla="*/ 297 h 501"/>
                    <a:gd name="T14" fmla="*/ 1728 w 1854"/>
                    <a:gd name="T15" fmla="*/ 269 h 501"/>
                    <a:gd name="T16" fmla="*/ 1854 w 1854"/>
                    <a:gd name="T17" fmla="*/ 143 h 501"/>
                    <a:gd name="T18" fmla="*/ 1728 w 1854"/>
                    <a:gd name="T19" fmla="*/ 16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4" h="501">
                      <a:moveTo>
                        <a:pt x="1728" y="16"/>
                      </a:moveTo>
                      <a:cubicBezTo>
                        <a:pt x="1598" y="0"/>
                        <a:pt x="1469" y="6"/>
                        <a:pt x="1342" y="33"/>
                      </a:cubicBezTo>
                      <a:cubicBezTo>
                        <a:pt x="1208" y="61"/>
                        <a:pt x="1097" y="127"/>
                        <a:pt x="971" y="173"/>
                      </a:cubicBezTo>
                      <a:cubicBezTo>
                        <a:pt x="726" y="264"/>
                        <a:pt x="456" y="167"/>
                        <a:pt x="221" y="87"/>
                      </a:cubicBezTo>
                      <a:cubicBezTo>
                        <a:pt x="67" y="34"/>
                        <a:pt x="0" y="279"/>
                        <a:pt x="154" y="331"/>
                      </a:cubicBezTo>
                      <a:cubicBezTo>
                        <a:pt x="412" y="419"/>
                        <a:pt x="687" y="501"/>
                        <a:pt x="961" y="440"/>
                      </a:cubicBezTo>
                      <a:cubicBezTo>
                        <a:pt x="1091" y="411"/>
                        <a:pt x="1202" y="335"/>
                        <a:pt x="1330" y="297"/>
                      </a:cubicBezTo>
                      <a:cubicBezTo>
                        <a:pt x="1460" y="259"/>
                        <a:pt x="1593" y="252"/>
                        <a:pt x="1728" y="269"/>
                      </a:cubicBezTo>
                      <a:cubicBezTo>
                        <a:pt x="1796" y="278"/>
                        <a:pt x="1854" y="205"/>
                        <a:pt x="1854" y="143"/>
                      </a:cubicBezTo>
                      <a:cubicBezTo>
                        <a:pt x="1854" y="67"/>
                        <a:pt x="1796" y="24"/>
                        <a:pt x="1728" y="1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1" name="Freeform 246">
                  <a:extLst>
                    <a:ext uri="{FF2B5EF4-FFF2-40B4-BE49-F238E27FC236}">
                      <a16:creationId xmlns:a16="http://schemas.microsoft.com/office/drawing/2014/main" id="{AEAE2891-EE46-360B-5FBE-EB6B5DC65254}"/>
                    </a:ext>
                  </a:extLst>
                </p:cNvPr>
                <p:cNvSpPr>
                  <a:spLocks/>
                </p:cNvSpPr>
                <p:nvPr/>
              </p:nvSpPr>
              <p:spPr bwMode="auto">
                <a:xfrm>
                  <a:off x="3330" y="2647"/>
                  <a:ext cx="390" cy="767"/>
                </a:xfrm>
                <a:custGeom>
                  <a:avLst/>
                  <a:gdLst>
                    <a:gd name="T0" fmla="*/ 2745 w 3011"/>
                    <a:gd name="T1" fmla="*/ 86 h 5926"/>
                    <a:gd name="T2" fmla="*/ 1565 w 3011"/>
                    <a:gd name="T3" fmla="*/ 1472 h 5926"/>
                    <a:gd name="T4" fmla="*/ 573 w 3011"/>
                    <a:gd name="T5" fmla="*/ 3419 h 5926"/>
                    <a:gd name="T6" fmla="*/ 28 w 3011"/>
                    <a:gd name="T7" fmla="*/ 4586 h 5926"/>
                    <a:gd name="T8" fmla="*/ 73 w 3011"/>
                    <a:gd name="T9" fmla="*/ 4759 h 5926"/>
                    <a:gd name="T10" fmla="*/ 1529 w 3011"/>
                    <a:gd name="T11" fmla="*/ 5818 h 5926"/>
                    <a:gd name="T12" fmla="*/ 1708 w 3011"/>
                    <a:gd name="T13" fmla="*/ 5638 h 5926"/>
                    <a:gd name="T14" fmla="*/ 201 w 3011"/>
                    <a:gd name="T15" fmla="*/ 4541 h 5926"/>
                    <a:gd name="T16" fmla="*/ 247 w 3011"/>
                    <a:gd name="T17" fmla="*/ 4714 h 5926"/>
                    <a:gd name="T18" fmla="*/ 1199 w 3011"/>
                    <a:gd name="T19" fmla="*/ 2722 h 5926"/>
                    <a:gd name="T20" fmla="*/ 2154 w 3011"/>
                    <a:gd name="T21" fmla="*/ 1000 h 5926"/>
                    <a:gd name="T22" fmla="*/ 2873 w 3011"/>
                    <a:gd name="T23" fmla="*/ 305 h 5926"/>
                    <a:gd name="T24" fmla="*/ 2745 w 3011"/>
                    <a:gd name="T25" fmla="*/ 86 h 5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11" h="5926">
                      <a:moveTo>
                        <a:pt x="2745" y="86"/>
                      </a:moveTo>
                      <a:cubicBezTo>
                        <a:pt x="2213" y="412"/>
                        <a:pt x="1860" y="936"/>
                        <a:pt x="1565" y="1472"/>
                      </a:cubicBezTo>
                      <a:cubicBezTo>
                        <a:pt x="1214" y="2109"/>
                        <a:pt x="889" y="2763"/>
                        <a:pt x="573" y="3419"/>
                      </a:cubicBezTo>
                      <a:cubicBezTo>
                        <a:pt x="387" y="3806"/>
                        <a:pt x="205" y="4195"/>
                        <a:pt x="28" y="4586"/>
                      </a:cubicBezTo>
                      <a:cubicBezTo>
                        <a:pt x="0" y="4648"/>
                        <a:pt x="9" y="4722"/>
                        <a:pt x="73" y="4759"/>
                      </a:cubicBezTo>
                      <a:cubicBezTo>
                        <a:pt x="593" y="5063"/>
                        <a:pt x="1080" y="5416"/>
                        <a:pt x="1529" y="5818"/>
                      </a:cubicBezTo>
                      <a:cubicBezTo>
                        <a:pt x="1650" y="5926"/>
                        <a:pt x="1829" y="5747"/>
                        <a:pt x="1708" y="5638"/>
                      </a:cubicBezTo>
                      <a:cubicBezTo>
                        <a:pt x="1244" y="5223"/>
                        <a:pt x="739" y="4855"/>
                        <a:pt x="201" y="4541"/>
                      </a:cubicBezTo>
                      <a:cubicBezTo>
                        <a:pt x="216" y="4598"/>
                        <a:pt x="232" y="4656"/>
                        <a:pt x="247" y="4714"/>
                      </a:cubicBezTo>
                      <a:cubicBezTo>
                        <a:pt x="550" y="4043"/>
                        <a:pt x="867" y="3379"/>
                        <a:pt x="1199" y="2722"/>
                      </a:cubicBezTo>
                      <a:cubicBezTo>
                        <a:pt x="1492" y="2140"/>
                        <a:pt x="1774" y="1532"/>
                        <a:pt x="2154" y="1000"/>
                      </a:cubicBezTo>
                      <a:cubicBezTo>
                        <a:pt x="2349" y="726"/>
                        <a:pt x="2585" y="481"/>
                        <a:pt x="2873" y="305"/>
                      </a:cubicBezTo>
                      <a:cubicBezTo>
                        <a:pt x="3011" y="220"/>
                        <a:pt x="2884" y="0"/>
                        <a:pt x="2745" y="8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2" name="Freeform 247">
                  <a:extLst>
                    <a:ext uri="{FF2B5EF4-FFF2-40B4-BE49-F238E27FC236}">
                      <a16:creationId xmlns:a16="http://schemas.microsoft.com/office/drawing/2014/main" id="{ACA181B8-E243-E18C-5A2F-4A95EA37FE76}"/>
                    </a:ext>
                  </a:extLst>
                </p:cNvPr>
                <p:cNvSpPr>
                  <a:spLocks/>
                </p:cNvSpPr>
                <p:nvPr/>
              </p:nvSpPr>
              <p:spPr bwMode="auto">
                <a:xfrm>
                  <a:off x="3297" y="3267"/>
                  <a:ext cx="242" cy="176"/>
                </a:xfrm>
                <a:custGeom>
                  <a:avLst/>
                  <a:gdLst>
                    <a:gd name="T0" fmla="*/ 1609 w 1869"/>
                    <a:gd name="T1" fmla="*/ 829 h 1356"/>
                    <a:gd name="T2" fmla="*/ 1480 w 1869"/>
                    <a:gd name="T3" fmla="*/ 1091 h 1356"/>
                    <a:gd name="T4" fmla="*/ 1336 w 1869"/>
                    <a:gd name="T5" fmla="*/ 1017 h 1356"/>
                    <a:gd name="T6" fmla="*/ 1154 w 1869"/>
                    <a:gd name="T7" fmla="*/ 989 h 1356"/>
                    <a:gd name="T8" fmla="*/ 754 w 1869"/>
                    <a:gd name="T9" fmla="*/ 1042 h 1356"/>
                    <a:gd name="T10" fmla="*/ 639 w 1869"/>
                    <a:gd name="T11" fmla="*/ 935 h 1356"/>
                    <a:gd name="T12" fmla="*/ 583 w 1869"/>
                    <a:gd name="T13" fmla="*/ 724 h 1356"/>
                    <a:gd name="T14" fmla="*/ 348 w 1869"/>
                    <a:gd name="T15" fmla="*/ 668 h 1356"/>
                    <a:gd name="T16" fmla="*/ 295 w 1869"/>
                    <a:gd name="T17" fmla="*/ 649 h 1356"/>
                    <a:gd name="T18" fmla="*/ 263 w 1869"/>
                    <a:gd name="T19" fmla="*/ 669 h 1356"/>
                    <a:gd name="T20" fmla="*/ 275 w 1869"/>
                    <a:gd name="T21" fmla="*/ 701 h 1356"/>
                    <a:gd name="T22" fmla="*/ 342 w 1869"/>
                    <a:gd name="T23" fmla="*/ 705 h 1356"/>
                    <a:gd name="T24" fmla="*/ 464 w 1869"/>
                    <a:gd name="T25" fmla="*/ 612 h 1356"/>
                    <a:gd name="T26" fmla="*/ 423 w 1869"/>
                    <a:gd name="T27" fmla="*/ 417 h 1356"/>
                    <a:gd name="T28" fmla="*/ 396 w 1869"/>
                    <a:gd name="T29" fmla="*/ 376 h 1356"/>
                    <a:gd name="T30" fmla="*/ 392 w 1869"/>
                    <a:gd name="T31" fmla="*/ 381 h 1356"/>
                    <a:gd name="T32" fmla="*/ 387 w 1869"/>
                    <a:gd name="T33" fmla="*/ 406 h 1356"/>
                    <a:gd name="T34" fmla="*/ 444 w 1869"/>
                    <a:gd name="T35" fmla="*/ 380 h 1356"/>
                    <a:gd name="T36" fmla="*/ 768 w 1869"/>
                    <a:gd name="T37" fmla="*/ 176 h 1356"/>
                    <a:gd name="T38" fmla="*/ 680 w 1869"/>
                    <a:gd name="T39" fmla="*/ 20 h 1356"/>
                    <a:gd name="T40" fmla="*/ 524 w 1869"/>
                    <a:gd name="T41" fmla="*/ 108 h 1356"/>
                    <a:gd name="T42" fmla="*/ 493 w 1869"/>
                    <a:gd name="T43" fmla="*/ 111 h 1356"/>
                    <a:gd name="T44" fmla="*/ 405 w 1869"/>
                    <a:gd name="T45" fmla="*/ 129 h 1356"/>
                    <a:gd name="T46" fmla="*/ 215 w 1869"/>
                    <a:gd name="T47" fmla="*/ 220 h 1356"/>
                    <a:gd name="T48" fmla="*/ 145 w 1869"/>
                    <a:gd name="T49" fmla="*/ 413 h 1356"/>
                    <a:gd name="T50" fmla="*/ 182 w 1869"/>
                    <a:gd name="T51" fmla="*/ 512 h 1356"/>
                    <a:gd name="T52" fmla="*/ 204 w 1869"/>
                    <a:gd name="T53" fmla="*/ 545 h 1356"/>
                    <a:gd name="T54" fmla="*/ 219 w 1869"/>
                    <a:gd name="T55" fmla="*/ 568 h 1356"/>
                    <a:gd name="T56" fmla="*/ 220 w 1869"/>
                    <a:gd name="T57" fmla="*/ 545 h 1356"/>
                    <a:gd name="T58" fmla="*/ 342 w 1869"/>
                    <a:gd name="T59" fmla="*/ 452 h 1356"/>
                    <a:gd name="T60" fmla="*/ 82 w 1869"/>
                    <a:gd name="T61" fmla="*/ 522 h 1356"/>
                    <a:gd name="T62" fmla="*/ 36 w 1869"/>
                    <a:gd name="T63" fmla="*/ 750 h 1356"/>
                    <a:gd name="T64" fmla="*/ 241 w 1869"/>
                    <a:gd name="T65" fmla="*/ 898 h 1356"/>
                    <a:gd name="T66" fmla="*/ 516 w 1869"/>
                    <a:gd name="T67" fmla="*/ 968 h 1356"/>
                    <a:gd name="T68" fmla="*/ 460 w 1869"/>
                    <a:gd name="T69" fmla="*/ 756 h 1356"/>
                    <a:gd name="T70" fmla="*/ 494 w 1869"/>
                    <a:gd name="T71" fmla="*/ 1202 h 1356"/>
                    <a:gd name="T72" fmla="*/ 1085 w 1869"/>
                    <a:gd name="T73" fmla="*/ 1249 h 1356"/>
                    <a:gd name="T74" fmla="*/ 1323 w 1869"/>
                    <a:gd name="T75" fmla="*/ 1297 h 1356"/>
                    <a:gd name="T76" fmla="*/ 1588 w 1869"/>
                    <a:gd name="T77" fmla="*/ 1323 h 1356"/>
                    <a:gd name="T78" fmla="*/ 1862 w 1869"/>
                    <a:gd name="T79" fmla="*/ 829 h 1356"/>
                    <a:gd name="T80" fmla="*/ 1736 w 1869"/>
                    <a:gd name="T81" fmla="*/ 702 h 1356"/>
                    <a:gd name="T82" fmla="*/ 1609 w 1869"/>
                    <a:gd name="T83" fmla="*/ 829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69" h="1356">
                      <a:moveTo>
                        <a:pt x="1609" y="829"/>
                      </a:moveTo>
                      <a:cubicBezTo>
                        <a:pt x="1603" y="894"/>
                        <a:pt x="1588" y="1100"/>
                        <a:pt x="1480" y="1091"/>
                      </a:cubicBezTo>
                      <a:cubicBezTo>
                        <a:pt x="1434" y="1087"/>
                        <a:pt x="1380" y="1034"/>
                        <a:pt x="1336" y="1017"/>
                      </a:cubicBezTo>
                      <a:cubicBezTo>
                        <a:pt x="1278" y="996"/>
                        <a:pt x="1215" y="988"/>
                        <a:pt x="1154" y="989"/>
                      </a:cubicBezTo>
                      <a:cubicBezTo>
                        <a:pt x="1020" y="992"/>
                        <a:pt x="888" y="1051"/>
                        <a:pt x="754" y="1042"/>
                      </a:cubicBezTo>
                      <a:cubicBezTo>
                        <a:pt x="720" y="1039"/>
                        <a:pt x="583" y="990"/>
                        <a:pt x="639" y="935"/>
                      </a:cubicBezTo>
                      <a:cubicBezTo>
                        <a:pt x="702" y="874"/>
                        <a:pt x="680" y="738"/>
                        <a:pt x="583" y="724"/>
                      </a:cubicBezTo>
                      <a:cubicBezTo>
                        <a:pt x="503" y="711"/>
                        <a:pt x="425" y="694"/>
                        <a:pt x="348" y="668"/>
                      </a:cubicBezTo>
                      <a:cubicBezTo>
                        <a:pt x="330" y="662"/>
                        <a:pt x="312" y="656"/>
                        <a:pt x="295" y="649"/>
                      </a:cubicBezTo>
                      <a:cubicBezTo>
                        <a:pt x="265" y="637"/>
                        <a:pt x="265" y="625"/>
                        <a:pt x="263" y="669"/>
                      </a:cubicBezTo>
                      <a:cubicBezTo>
                        <a:pt x="260" y="737"/>
                        <a:pt x="253" y="690"/>
                        <a:pt x="275" y="701"/>
                      </a:cubicBezTo>
                      <a:cubicBezTo>
                        <a:pt x="287" y="707"/>
                        <a:pt x="330" y="704"/>
                        <a:pt x="342" y="705"/>
                      </a:cubicBezTo>
                      <a:cubicBezTo>
                        <a:pt x="395" y="710"/>
                        <a:pt x="452" y="662"/>
                        <a:pt x="464" y="612"/>
                      </a:cubicBezTo>
                      <a:cubicBezTo>
                        <a:pt x="481" y="539"/>
                        <a:pt x="463" y="478"/>
                        <a:pt x="423" y="417"/>
                      </a:cubicBezTo>
                      <a:cubicBezTo>
                        <a:pt x="421" y="414"/>
                        <a:pt x="401" y="377"/>
                        <a:pt x="396" y="376"/>
                      </a:cubicBezTo>
                      <a:cubicBezTo>
                        <a:pt x="390" y="363"/>
                        <a:pt x="389" y="365"/>
                        <a:pt x="392" y="381"/>
                      </a:cubicBezTo>
                      <a:cubicBezTo>
                        <a:pt x="396" y="390"/>
                        <a:pt x="394" y="399"/>
                        <a:pt x="387" y="406"/>
                      </a:cubicBezTo>
                      <a:cubicBezTo>
                        <a:pt x="385" y="405"/>
                        <a:pt x="444" y="379"/>
                        <a:pt x="444" y="380"/>
                      </a:cubicBezTo>
                      <a:cubicBezTo>
                        <a:pt x="586" y="342"/>
                        <a:pt x="705" y="328"/>
                        <a:pt x="768" y="176"/>
                      </a:cubicBezTo>
                      <a:cubicBezTo>
                        <a:pt x="794" y="112"/>
                        <a:pt x="740" y="36"/>
                        <a:pt x="680" y="20"/>
                      </a:cubicBezTo>
                      <a:cubicBezTo>
                        <a:pt x="607" y="0"/>
                        <a:pt x="550" y="45"/>
                        <a:pt x="524" y="108"/>
                      </a:cubicBezTo>
                      <a:cubicBezTo>
                        <a:pt x="532" y="90"/>
                        <a:pt x="508" y="107"/>
                        <a:pt x="493" y="111"/>
                      </a:cubicBezTo>
                      <a:cubicBezTo>
                        <a:pt x="464" y="120"/>
                        <a:pt x="434" y="123"/>
                        <a:pt x="405" y="129"/>
                      </a:cubicBezTo>
                      <a:cubicBezTo>
                        <a:pt x="336" y="143"/>
                        <a:pt x="266" y="171"/>
                        <a:pt x="215" y="220"/>
                      </a:cubicBezTo>
                      <a:cubicBezTo>
                        <a:pt x="163" y="271"/>
                        <a:pt x="135" y="340"/>
                        <a:pt x="145" y="413"/>
                      </a:cubicBezTo>
                      <a:cubicBezTo>
                        <a:pt x="150" y="448"/>
                        <a:pt x="164" y="481"/>
                        <a:pt x="182" y="512"/>
                      </a:cubicBezTo>
                      <a:cubicBezTo>
                        <a:pt x="189" y="523"/>
                        <a:pt x="197" y="534"/>
                        <a:pt x="204" y="545"/>
                      </a:cubicBezTo>
                      <a:cubicBezTo>
                        <a:pt x="210" y="552"/>
                        <a:pt x="215" y="560"/>
                        <a:pt x="219" y="568"/>
                      </a:cubicBezTo>
                      <a:cubicBezTo>
                        <a:pt x="228" y="586"/>
                        <a:pt x="229" y="578"/>
                        <a:pt x="220" y="545"/>
                      </a:cubicBezTo>
                      <a:cubicBezTo>
                        <a:pt x="260" y="514"/>
                        <a:pt x="301" y="483"/>
                        <a:pt x="342" y="452"/>
                      </a:cubicBezTo>
                      <a:cubicBezTo>
                        <a:pt x="250" y="443"/>
                        <a:pt x="151" y="452"/>
                        <a:pt x="82" y="522"/>
                      </a:cubicBezTo>
                      <a:cubicBezTo>
                        <a:pt x="25" y="582"/>
                        <a:pt x="0" y="673"/>
                        <a:pt x="36" y="750"/>
                      </a:cubicBezTo>
                      <a:cubicBezTo>
                        <a:pt x="74" y="835"/>
                        <a:pt x="159" y="868"/>
                        <a:pt x="241" y="898"/>
                      </a:cubicBezTo>
                      <a:cubicBezTo>
                        <a:pt x="330" y="931"/>
                        <a:pt x="422" y="953"/>
                        <a:pt x="516" y="968"/>
                      </a:cubicBezTo>
                      <a:cubicBezTo>
                        <a:pt x="497" y="897"/>
                        <a:pt x="479" y="827"/>
                        <a:pt x="460" y="756"/>
                      </a:cubicBezTo>
                      <a:cubicBezTo>
                        <a:pt x="331" y="882"/>
                        <a:pt x="367" y="1088"/>
                        <a:pt x="494" y="1202"/>
                      </a:cubicBezTo>
                      <a:cubicBezTo>
                        <a:pt x="662" y="1352"/>
                        <a:pt x="889" y="1278"/>
                        <a:pt x="1085" y="1249"/>
                      </a:cubicBezTo>
                      <a:cubicBezTo>
                        <a:pt x="1182" y="1234"/>
                        <a:pt x="1240" y="1251"/>
                        <a:pt x="1323" y="1297"/>
                      </a:cubicBezTo>
                      <a:cubicBezTo>
                        <a:pt x="1406" y="1344"/>
                        <a:pt x="1498" y="1356"/>
                        <a:pt x="1588" y="1323"/>
                      </a:cubicBezTo>
                      <a:cubicBezTo>
                        <a:pt x="1797" y="1244"/>
                        <a:pt x="1843" y="1027"/>
                        <a:pt x="1862" y="829"/>
                      </a:cubicBezTo>
                      <a:cubicBezTo>
                        <a:pt x="1869" y="761"/>
                        <a:pt x="1799" y="702"/>
                        <a:pt x="1736" y="702"/>
                      </a:cubicBezTo>
                      <a:cubicBezTo>
                        <a:pt x="1662" y="702"/>
                        <a:pt x="1616" y="761"/>
                        <a:pt x="1609" y="82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3" name="Freeform 248">
                  <a:extLst>
                    <a:ext uri="{FF2B5EF4-FFF2-40B4-BE49-F238E27FC236}">
                      <a16:creationId xmlns:a16="http://schemas.microsoft.com/office/drawing/2014/main" id="{7DFE001A-6294-8E45-588D-68B60F4AD562}"/>
                    </a:ext>
                  </a:extLst>
                </p:cNvPr>
                <p:cNvSpPr>
                  <a:spLocks/>
                </p:cNvSpPr>
                <p:nvPr/>
              </p:nvSpPr>
              <p:spPr bwMode="auto">
                <a:xfrm>
                  <a:off x="4169" y="3017"/>
                  <a:ext cx="193" cy="71"/>
                </a:xfrm>
                <a:custGeom>
                  <a:avLst/>
                  <a:gdLst>
                    <a:gd name="T0" fmla="*/ 173 w 1490"/>
                    <a:gd name="T1" fmla="*/ 534 h 547"/>
                    <a:gd name="T2" fmla="*/ 1332 w 1490"/>
                    <a:gd name="T3" fmla="*/ 285 h 547"/>
                    <a:gd name="T4" fmla="*/ 1264 w 1490"/>
                    <a:gd name="T5" fmla="*/ 41 h 547"/>
                    <a:gd name="T6" fmla="*/ 106 w 1490"/>
                    <a:gd name="T7" fmla="*/ 290 h 547"/>
                    <a:gd name="T8" fmla="*/ 17 w 1490"/>
                    <a:gd name="T9" fmla="*/ 446 h 547"/>
                    <a:gd name="T10" fmla="*/ 173 w 1490"/>
                    <a:gd name="T11" fmla="*/ 534 h 547"/>
                  </a:gdLst>
                  <a:ahLst/>
                  <a:cxnLst>
                    <a:cxn ang="0">
                      <a:pos x="T0" y="T1"/>
                    </a:cxn>
                    <a:cxn ang="0">
                      <a:pos x="T2" y="T3"/>
                    </a:cxn>
                    <a:cxn ang="0">
                      <a:pos x="T4" y="T5"/>
                    </a:cxn>
                    <a:cxn ang="0">
                      <a:pos x="T6" y="T7"/>
                    </a:cxn>
                    <a:cxn ang="0">
                      <a:pos x="T8" y="T9"/>
                    </a:cxn>
                    <a:cxn ang="0">
                      <a:pos x="T10" y="T11"/>
                    </a:cxn>
                  </a:cxnLst>
                  <a:rect l="0" t="0" r="r" b="b"/>
                  <a:pathLst>
                    <a:path w="1490" h="547">
                      <a:moveTo>
                        <a:pt x="173" y="534"/>
                      </a:moveTo>
                      <a:cubicBezTo>
                        <a:pt x="561" y="460"/>
                        <a:pt x="949" y="383"/>
                        <a:pt x="1332" y="285"/>
                      </a:cubicBezTo>
                      <a:cubicBezTo>
                        <a:pt x="1490" y="245"/>
                        <a:pt x="1423" y="0"/>
                        <a:pt x="1264" y="41"/>
                      </a:cubicBezTo>
                      <a:cubicBezTo>
                        <a:pt x="881" y="138"/>
                        <a:pt x="494" y="216"/>
                        <a:pt x="106" y="290"/>
                      </a:cubicBezTo>
                      <a:cubicBezTo>
                        <a:pt x="38" y="303"/>
                        <a:pt x="0" y="383"/>
                        <a:pt x="17" y="446"/>
                      </a:cubicBezTo>
                      <a:cubicBezTo>
                        <a:pt x="37" y="516"/>
                        <a:pt x="106" y="547"/>
                        <a:pt x="173" y="53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4" name="Freeform 249">
                  <a:extLst>
                    <a:ext uri="{FF2B5EF4-FFF2-40B4-BE49-F238E27FC236}">
                      <a16:creationId xmlns:a16="http://schemas.microsoft.com/office/drawing/2014/main" id="{D2125E35-A66E-CF1C-4359-8798260AF828}"/>
                    </a:ext>
                  </a:extLst>
                </p:cNvPr>
                <p:cNvSpPr>
                  <a:spLocks/>
                </p:cNvSpPr>
                <p:nvPr/>
              </p:nvSpPr>
              <p:spPr bwMode="auto">
                <a:xfrm>
                  <a:off x="3690" y="3060"/>
                  <a:ext cx="290" cy="58"/>
                </a:xfrm>
                <a:custGeom>
                  <a:avLst/>
                  <a:gdLst>
                    <a:gd name="T0" fmla="*/ 160 w 2238"/>
                    <a:gd name="T1" fmla="*/ 281 h 449"/>
                    <a:gd name="T2" fmla="*/ 2075 w 2238"/>
                    <a:gd name="T3" fmla="*/ 417 h 449"/>
                    <a:gd name="T4" fmla="*/ 2075 w 2238"/>
                    <a:gd name="T5" fmla="*/ 164 h 449"/>
                    <a:gd name="T6" fmla="*/ 227 w 2238"/>
                    <a:gd name="T7" fmla="*/ 37 h 449"/>
                    <a:gd name="T8" fmla="*/ 160 w 2238"/>
                    <a:gd name="T9" fmla="*/ 281 h 449"/>
                  </a:gdLst>
                  <a:ahLst/>
                  <a:cxnLst>
                    <a:cxn ang="0">
                      <a:pos x="T0" y="T1"/>
                    </a:cxn>
                    <a:cxn ang="0">
                      <a:pos x="T2" y="T3"/>
                    </a:cxn>
                    <a:cxn ang="0">
                      <a:pos x="T4" y="T5"/>
                    </a:cxn>
                    <a:cxn ang="0">
                      <a:pos x="T6" y="T7"/>
                    </a:cxn>
                    <a:cxn ang="0">
                      <a:pos x="T8" y="T9"/>
                    </a:cxn>
                  </a:cxnLst>
                  <a:rect l="0" t="0" r="r" b="b"/>
                  <a:pathLst>
                    <a:path w="2238" h="449">
                      <a:moveTo>
                        <a:pt x="160" y="281"/>
                      </a:moveTo>
                      <a:cubicBezTo>
                        <a:pt x="791" y="425"/>
                        <a:pt x="1430" y="449"/>
                        <a:pt x="2075" y="417"/>
                      </a:cubicBezTo>
                      <a:cubicBezTo>
                        <a:pt x="2237" y="409"/>
                        <a:pt x="2238" y="156"/>
                        <a:pt x="2075" y="164"/>
                      </a:cubicBezTo>
                      <a:cubicBezTo>
                        <a:pt x="1453" y="194"/>
                        <a:pt x="836" y="175"/>
                        <a:pt x="227" y="37"/>
                      </a:cubicBezTo>
                      <a:cubicBezTo>
                        <a:pt x="68" y="0"/>
                        <a:pt x="0" y="245"/>
                        <a:pt x="160" y="28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5" name="Freeform 250">
                  <a:extLst>
                    <a:ext uri="{FF2B5EF4-FFF2-40B4-BE49-F238E27FC236}">
                      <a16:creationId xmlns:a16="http://schemas.microsoft.com/office/drawing/2014/main" id="{2D7D4E31-4CEA-2F72-4F39-023C3A74C6F9}"/>
                    </a:ext>
                  </a:extLst>
                </p:cNvPr>
                <p:cNvSpPr>
                  <a:spLocks/>
                </p:cNvSpPr>
                <p:nvPr/>
              </p:nvSpPr>
              <p:spPr bwMode="auto">
                <a:xfrm>
                  <a:off x="4953" y="2678"/>
                  <a:ext cx="217" cy="193"/>
                </a:xfrm>
                <a:custGeom>
                  <a:avLst/>
                  <a:gdLst>
                    <a:gd name="T0" fmla="*/ 374 w 1677"/>
                    <a:gd name="T1" fmla="*/ 248 h 1495"/>
                    <a:gd name="T2" fmla="*/ 957 w 1677"/>
                    <a:gd name="T3" fmla="*/ 548 h 1495"/>
                    <a:gd name="T4" fmla="*/ 1206 w 1677"/>
                    <a:gd name="T5" fmla="*/ 722 h 1495"/>
                    <a:gd name="T6" fmla="*/ 1323 w 1677"/>
                    <a:gd name="T7" fmla="*/ 827 h 1495"/>
                    <a:gd name="T8" fmla="*/ 1385 w 1677"/>
                    <a:gd name="T9" fmla="*/ 891 h 1495"/>
                    <a:gd name="T10" fmla="*/ 1400 w 1677"/>
                    <a:gd name="T11" fmla="*/ 908 h 1495"/>
                    <a:gd name="T12" fmla="*/ 1177 w 1677"/>
                    <a:gd name="T13" fmla="*/ 1047 h 1495"/>
                    <a:gd name="T14" fmla="*/ 853 w 1677"/>
                    <a:gd name="T15" fmla="*/ 1154 h 1495"/>
                    <a:gd name="T16" fmla="*/ 163 w 1677"/>
                    <a:gd name="T17" fmla="*/ 1236 h 1495"/>
                    <a:gd name="T18" fmla="*/ 163 w 1677"/>
                    <a:gd name="T19" fmla="*/ 1490 h 1495"/>
                    <a:gd name="T20" fmla="*/ 1418 w 1677"/>
                    <a:gd name="T21" fmla="*/ 1215 h 1495"/>
                    <a:gd name="T22" fmla="*/ 1631 w 1677"/>
                    <a:gd name="T23" fmla="*/ 1014 h 1495"/>
                    <a:gd name="T24" fmla="*/ 1564 w 1677"/>
                    <a:gd name="T25" fmla="*/ 712 h 1495"/>
                    <a:gd name="T26" fmla="*/ 1104 w 1677"/>
                    <a:gd name="T27" fmla="*/ 341 h 1495"/>
                    <a:gd name="T28" fmla="*/ 502 w 1677"/>
                    <a:gd name="T29" fmla="*/ 29 h 1495"/>
                    <a:gd name="T30" fmla="*/ 329 w 1677"/>
                    <a:gd name="T31" fmla="*/ 74 h 1495"/>
                    <a:gd name="T32" fmla="*/ 374 w 1677"/>
                    <a:gd name="T33" fmla="*/ 248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77" h="1495">
                      <a:moveTo>
                        <a:pt x="374" y="248"/>
                      </a:moveTo>
                      <a:cubicBezTo>
                        <a:pt x="572" y="341"/>
                        <a:pt x="771" y="434"/>
                        <a:pt x="957" y="548"/>
                      </a:cubicBezTo>
                      <a:cubicBezTo>
                        <a:pt x="1044" y="601"/>
                        <a:pt x="1128" y="658"/>
                        <a:pt x="1206" y="722"/>
                      </a:cubicBezTo>
                      <a:cubicBezTo>
                        <a:pt x="1247" y="755"/>
                        <a:pt x="1285" y="790"/>
                        <a:pt x="1323" y="827"/>
                      </a:cubicBezTo>
                      <a:cubicBezTo>
                        <a:pt x="1344" y="848"/>
                        <a:pt x="1363" y="871"/>
                        <a:pt x="1385" y="891"/>
                      </a:cubicBezTo>
                      <a:cubicBezTo>
                        <a:pt x="1401" y="906"/>
                        <a:pt x="1400" y="910"/>
                        <a:pt x="1400" y="908"/>
                      </a:cubicBezTo>
                      <a:cubicBezTo>
                        <a:pt x="1400" y="974"/>
                        <a:pt x="1222" y="1028"/>
                        <a:pt x="1177" y="1047"/>
                      </a:cubicBezTo>
                      <a:cubicBezTo>
                        <a:pt x="1071" y="1089"/>
                        <a:pt x="963" y="1125"/>
                        <a:pt x="853" y="1154"/>
                      </a:cubicBezTo>
                      <a:cubicBezTo>
                        <a:pt x="627" y="1213"/>
                        <a:pt x="396" y="1240"/>
                        <a:pt x="163" y="1236"/>
                      </a:cubicBezTo>
                      <a:cubicBezTo>
                        <a:pt x="0" y="1234"/>
                        <a:pt x="0" y="1488"/>
                        <a:pt x="163" y="1490"/>
                      </a:cubicBezTo>
                      <a:cubicBezTo>
                        <a:pt x="595" y="1495"/>
                        <a:pt x="1028" y="1403"/>
                        <a:pt x="1418" y="1215"/>
                      </a:cubicBezTo>
                      <a:cubicBezTo>
                        <a:pt x="1509" y="1171"/>
                        <a:pt x="1592" y="1110"/>
                        <a:pt x="1631" y="1014"/>
                      </a:cubicBezTo>
                      <a:cubicBezTo>
                        <a:pt x="1677" y="901"/>
                        <a:pt x="1641" y="799"/>
                        <a:pt x="1564" y="712"/>
                      </a:cubicBezTo>
                      <a:cubicBezTo>
                        <a:pt x="1433" y="566"/>
                        <a:pt x="1271" y="445"/>
                        <a:pt x="1104" y="341"/>
                      </a:cubicBezTo>
                      <a:cubicBezTo>
                        <a:pt x="912" y="222"/>
                        <a:pt x="707" y="125"/>
                        <a:pt x="502" y="29"/>
                      </a:cubicBezTo>
                      <a:cubicBezTo>
                        <a:pt x="441" y="0"/>
                        <a:pt x="366" y="12"/>
                        <a:pt x="329" y="74"/>
                      </a:cubicBezTo>
                      <a:cubicBezTo>
                        <a:pt x="297" y="129"/>
                        <a:pt x="312" y="218"/>
                        <a:pt x="374" y="24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6" name="Freeform 251">
                  <a:extLst>
                    <a:ext uri="{FF2B5EF4-FFF2-40B4-BE49-F238E27FC236}">
                      <a16:creationId xmlns:a16="http://schemas.microsoft.com/office/drawing/2014/main" id="{D8A61DC3-8CD8-7495-4B62-04DB69401448}"/>
                    </a:ext>
                  </a:extLst>
                </p:cNvPr>
                <p:cNvSpPr>
                  <a:spLocks/>
                </p:cNvSpPr>
                <p:nvPr/>
              </p:nvSpPr>
              <p:spPr bwMode="auto">
                <a:xfrm>
                  <a:off x="5013" y="2669"/>
                  <a:ext cx="105" cy="91"/>
                </a:xfrm>
                <a:custGeom>
                  <a:avLst/>
                  <a:gdLst>
                    <a:gd name="T0" fmla="*/ 166 w 808"/>
                    <a:gd name="T1" fmla="*/ 318 h 704"/>
                    <a:gd name="T2" fmla="*/ 272 w 808"/>
                    <a:gd name="T3" fmla="*/ 283 h 704"/>
                    <a:gd name="T4" fmla="*/ 325 w 808"/>
                    <a:gd name="T5" fmla="*/ 271 h 704"/>
                    <a:gd name="T6" fmla="*/ 353 w 808"/>
                    <a:gd name="T7" fmla="*/ 266 h 704"/>
                    <a:gd name="T8" fmla="*/ 365 w 808"/>
                    <a:gd name="T9" fmla="*/ 264 h 704"/>
                    <a:gd name="T10" fmla="*/ 378 w 808"/>
                    <a:gd name="T11" fmla="*/ 263 h 704"/>
                    <a:gd name="T12" fmla="*/ 407 w 808"/>
                    <a:gd name="T13" fmla="*/ 260 h 704"/>
                    <a:gd name="T14" fmla="*/ 463 w 808"/>
                    <a:gd name="T15" fmla="*/ 258 h 704"/>
                    <a:gd name="T16" fmla="*/ 474 w 808"/>
                    <a:gd name="T17" fmla="*/ 259 h 704"/>
                    <a:gd name="T18" fmla="*/ 485 w 808"/>
                    <a:gd name="T19" fmla="*/ 262 h 704"/>
                    <a:gd name="T20" fmla="*/ 501 w 808"/>
                    <a:gd name="T21" fmla="*/ 267 h 704"/>
                    <a:gd name="T22" fmla="*/ 484 w 808"/>
                    <a:gd name="T23" fmla="*/ 260 h 704"/>
                    <a:gd name="T24" fmla="*/ 503 w 808"/>
                    <a:gd name="T25" fmla="*/ 272 h 704"/>
                    <a:gd name="T26" fmla="*/ 498 w 808"/>
                    <a:gd name="T27" fmla="*/ 268 h 704"/>
                    <a:gd name="T28" fmla="*/ 514 w 808"/>
                    <a:gd name="T29" fmla="*/ 283 h 704"/>
                    <a:gd name="T30" fmla="*/ 511 w 808"/>
                    <a:gd name="T31" fmla="*/ 278 h 704"/>
                    <a:gd name="T32" fmla="*/ 523 w 808"/>
                    <a:gd name="T33" fmla="*/ 297 h 704"/>
                    <a:gd name="T34" fmla="*/ 534 w 808"/>
                    <a:gd name="T35" fmla="*/ 318 h 704"/>
                    <a:gd name="T36" fmla="*/ 531 w 808"/>
                    <a:gd name="T37" fmla="*/ 312 h 704"/>
                    <a:gd name="T38" fmla="*/ 543 w 808"/>
                    <a:gd name="T39" fmla="*/ 353 h 704"/>
                    <a:gd name="T40" fmla="*/ 543 w 808"/>
                    <a:gd name="T41" fmla="*/ 357 h 704"/>
                    <a:gd name="T42" fmla="*/ 545 w 808"/>
                    <a:gd name="T43" fmla="*/ 387 h 704"/>
                    <a:gd name="T44" fmla="*/ 543 w 808"/>
                    <a:gd name="T45" fmla="*/ 437 h 704"/>
                    <a:gd name="T46" fmla="*/ 540 w 808"/>
                    <a:gd name="T47" fmla="*/ 467 h 704"/>
                    <a:gd name="T48" fmla="*/ 539 w 808"/>
                    <a:gd name="T49" fmla="*/ 474 h 704"/>
                    <a:gd name="T50" fmla="*/ 528 w 808"/>
                    <a:gd name="T51" fmla="*/ 534 h 704"/>
                    <a:gd name="T52" fmla="*/ 616 w 808"/>
                    <a:gd name="T53" fmla="*/ 689 h 704"/>
                    <a:gd name="T54" fmla="*/ 772 w 808"/>
                    <a:gd name="T55" fmla="*/ 601 h 704"/>
                    <a:gd name="T56" fmla="*/ 787 w 808"/>
                    <a:gd name="T57" fmla="*/ 286 h 704"/>
                    <a:gd name="T58" fmla="*/ 643 w 808"/>
                    <a:gd name="T59" fmla="*/ 62 h 704"/>
                    <a:gd name="T60" fmla="*/ 378 w 808"/>
                    <a:gd name="T61" fmla="*/ 9 h 704"/>
                    <a:gd name="T62" fmla="*/ 99 w 808"/>
                    <a:gd name="T63" fmla="*/ 73 h 704"/>
                    <a:gd name="T64" fmla="*/ 23 w 808"/>
                    <a:gd name="T65" fmla="*/ 132 h 704"/>
                    <a:gd name="T66" fmla="*/ 10 w 808"/>
                    <a:gd name="T67" fmla="*/ 229 h 704"/>
                    <a:gd name="T68" fmla="*/ 166 w 808"/>
                    <a:gd name="T69" fmla="*/ 318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8" h="704">
                      <a:moveTo>
                        <a:pt x="166" y="318"/>
                      </a:moveTo>
                      <a:cubicBezTo>
                        <a:pt x="201" y="304"/>
                        <a:pt x="236" y="293"/>
                        <a:pt x="272" y="283"/>
                      </a:cubicBezTo>
                      <a:cubicBezTo>
                        <a:pt x="290" y="279"/>
                        <a:pt x="307" y="275"/>
                        <a:pt x="325" y="271"/>
                      </a:cubicBezTo>
                      <a:cubicBezTo>
                        <a:pt x="334" y="270"/>
                        <a:pt x="344" y="268"/>
                        <a:pt x="353" y="266"/>
                      </a:cubicBezTo>
                      <a:cubicBezTo>
                        <a:pt x="357" y="265"/>
                        <a:pt x="385" y="261"/>
                        <a:pt x="365" y="264"/>
                      </a:cubicBezTo>
                      <a:cubicBezTo>
                        <a:pt x="346" y="267"/>
                        <a:pt x="374" y="263"/>
                        <a:pt x="378" y="263"/>
                      </a:cubicBezTo>
                      <a:cubicBezTo>
                        <a:pt x="387" y="262"/>
                        <a:pt x="397" y="261"/>
                        <a:pt x="407" y="260"/>
                      </a:cubicBezTo>
                      <a:cubicBezTo>
                        <a:pt x="425" y="259"/>
                        <a:pt x="444" y="258"/>
                        <a:pt x="463" y="258"/>
                      </a:cubicBezTo>
                      <a:cubicBezTo>
                        <a:pt x="468" y="259"/>
                        <a:pt x="494" y="262"/>
                        <a:pt x="474" y="259"/>
                      </a:cubicBezTo>
                      <a:cubicBezTo>
                        <a:pt x="454" y="255"/>
                        <a:pt x="481" y="261"/>
                        <a:pt x="485" y="262"/>
                      </a:cubicBezTo>
                      <a:cubicBezTo>
                        <a:pt x="490" y="263"/>
                        <a:pt x="495" y="265"/>
                        <a:pt x="501" y="267"/>
                      </a:cubicBezTo>
                      <a:cubicBezTo>
                        <a:pt x="495" y="265"/>
                        <a:pt x="490" y="263"/>
                        <a:pt x="484" y="260"/>
                      </a:cubicBezTo>
                      <a:cubicBezTo>
                        <a:pt x="487" y="264"/>
                        <a:pt x="499" y="269"/>
                        <a:pt x="503" y="272"/>
                      </a:cubicBezTo>
                      <a:cubicBezTo>
                        <a:pt x="522" y="283"/>
                        <a:pt x="488" y="257"/>
                        <a:pt x="498" y="268"/>
                      </a:cubicBezTo>
                      <a:cubicBezTo>
                        <a:pt x="503" y="273"/>
                        <a:pt x="509" y="278"/>
                        <a:pt x="514" y="283"/>
                      </a:cubicBezTo>
                      <a:cubicBezTo>
                        <a:pt x="528" y="299"/>
                        <a:pt x="514" y="287"/>
                        <a:pt x="511" y="278"/>
                      </a:cubicBezTo>
                      <a:cubicBezTo>
                        <a:pt x="513" y="284"/>
                        <a:pt x="520" y="292"/>
                        <a:pt x="523" y="297"/>
                      </a:cubicBezTo>
                      <a:cubicBezTo>
                        <a:pt x="526" y="303"/>
                        <a:pt x="530" y="313"/>
                        <a:pt x="534" y="318"/>
                      </a:cubicBezTo>
                      <a:cubicBezTo>
                        <a:pt x="528" y="311"/>
                        <a:pt x="524" y="292"/>
                        <a:pt x="531" y="312"/>
                      </a:cubicBezTo>
                      <a:cubicBezTo>
                        <a:pt x="536" y="326"/>
                        <a:pt x="539" y="339"/>
                        <a:pt x="543" y="353"/>
                      </a:cubicBezTo>
                      <a:cubicBezTo>
                        <a:pt x="549" y="378"/>
                        <a:pt x="541" y="325"/>
                        <a:pt x="543" y="357"/>
                      </a:cubicBezTo>
                      <a:cubicBezTo>
                        <a:pt x="544" y="367"/>
                        <a:pt x="545" y="377"/>
                        <a:pt x="545" y="387"/>
                      </a:cubicBezTo>
                      <a:cubicBezTo>
                        <a:pt x="545" y="404"/>
                        <a:pt x="544" y="420"/>
                        <a:pt x="543" y="437"/>
                      </a:cubicBezTo>
                      <a:cubicBezTo>
                        <a:pt x="542" y="447"/>
                        <a:pt x="542" y="457"/>
                        <a:pt x="540" y="467"/>
                      </a:cubicBezTo>
                      <a:cubicBezTo>
                        <a:pt x="546" y="435"/>
                        <a:pt x="540" y="469"/>
                        <a:pt x="539" y="474"/>
                      </a:cubicBezTo>
                      <a:cubicBezTo>
                        <a:pt x="535" y="494"/>
                        <a:pt x="531" y="514"/>
                        <a:pt x="528" y="534"/>
                      </a:cubicBezTo>
                      <a:cubicBezTo>
                        <a:pt x="515" y="598"/>
                        <a:pt x="546" y="673"/>
                        <a:pt x="616" y="689"/>
                      </a:cubicBezTo>
                      <a:cubicBezTo>
                        <a:pt x="678" y="704"/>
                        <a:pt x="759" y="671"/>
                        <a:pt x="772" y="601"/>
                      </a:cubicBezTo>
                      <a:cubicBezTo>
                        <a:pt x="792" y="496"/>
                        <a:pt x="808" y="392"/>
                        <a:pt x="787" y="286"/>
                      </a:cubicBezTo>
                      <a:cubicBezTo>
                        <a:pt x="769" y="196"/>
                        <a:pt x="716" y="116"/>
                        <a:pt x="643" y="62"/>
                      </a:cubicBezTo>
                      <a:cubicBezTo>
                        <a:pt x="567" y="5"/>
                        <a:pt x="469" y="0"/>
                        <a:pt x="378" y="9"/>
                      </a:cubicBezTo>
                      <a:cubicBezTo>
                        <a:pt x="282" y="19"/>
                        <a:pt x="189" y="39"/>
                        <a:pt x="99" y="73"/>
                      </a:cubicBezTo>
                      <a:cubicBezTo>
                        <a:pt x="67" y="86"/>
                        <a:pt x="41" y="101"/>
                        <a:pt x="23" y="132"/>
                      </a:cubicBezTo>
                      <a:cubicBezTo>
                        <a:pt x="7" y="159"/>
                        <a:pt x="0" y="199"/>
                        <a:pt x="10" y="229"/>
                      </a:cubicBezTo>
                      <a:cubicBezTo>
                        <a:pt x="30" y="289"/>
                        <a:pt x="100" y="343"/>
                        <a:pt x="166" y="31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7" name="Freeform 252">
                  <a:extLst>
                    <a:ext uri="{FF2B5EF4-FFF2-40B4-BE49-F238E27FC236}">
                      <a16:creationId xmlns:a16="http://schemas.microsoft.com/office/drawing/2014/main" id="{248A8B18-C21A-E03C-8A60-373E4B8F3309}"/>
                    </a:ext>
                  </a:extLst>
                </p:cNvPr>
                <p:cNvSpPr>
                  <a:spLocks/>
                </p:cNvSpPr>
                <p:nvPr/>
              </p:nvSpPr>
              <p:spPr bwMode="auto">
                <a:xfrm>
                  <a:off x="5058" y="2730"/>
                  <a:ext cx="28" cy="73"/>
                </a:xfrm>
                <a:custGeom>
                  <a:avLst/>
                  <a:gdLst>
                    <a:gd name="T0" fmla="*/ 103 w 212"/>
                    <a:gd name="T1" fmla="*/ 37 h 560"/>
                    <a:gd name="T2" fmla="*/ 120 w 212"/>
                    <a:gd name="T3" fmla="*/ 160 h 560"/>
                    <a:gd name="T4" fmla="*/ 97 w 212"/>
                    <a:gd name="T5" fmla="*/ 289 h 560"/>
                    <a:gd name="T6" fmla="*/ 45 w 212"/>
                    <a:gd name="T7" fmla="*/ 414 h 560"/>
                    <a:gd name="T8" fmla="*/ 14 w 212"/>
                    <a:gd name="T9" fmla="*/ 542 h 560"/>
                    <a:gd name="T10" fmla="*/ 41 w 212"/>
                    <a:gd name="T11" fmla="*/ 555 h 560"/>
                    <a:gd name="T12" fmla="*/ 124 w 212"/>
                    <a:gd name="T13" fmla="*/ 438 h 560"/>
                    <a:gd name="T14" fmla="*/ 178 w 212"/>
                    <a:gd name="T15" fmla="*/ 292 h 560"/>
                    <a:gd name="T16" fmla="*/ 146 w 212"/>
                    <a:gd name="T17" fmla="*/ 16 h 560"/>
                    <a:gd name="T18" fmla="*/ 103 w 212"/>
                    <a:gd name="T19" fmla="*/ 37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560">
                      <a:moveTo>
                        <a:pt x="103" y="37"/>
                      </a:moveTo>
                      <a:cubicBezTo>
                        <a:pt x="109" y="79"/>
                        <a:pt x="121" y="117"/>
                        <a:pt x="120" y="160"/>
                      </a:cubicBezTo>
                      <a:cubicBezTo>
                        <a:pt x="119" y="204"/>
                        <a:pt x="110" y="247"/>
                        <a:pt x="97" y="289"/>
                      </a:cubicBezTo>
                      <a:cubicBezTo>
                        <a:pt x="83" y="331"/>
                        <a:pt x="64" y="373"/>
                        <a:pt x="45" y="414"/>
                      </a:cubicBezTo>
                      <a:cubicBezTo>
                        <a:pt x="27" y="453"/>
                        <a:pt x="0" y="498"/>
                        <a:pt x="14" y="542"/>
                      </a:cubicBezTo>
                      <a:cubicBezTo>
                        <a:pt x="17" y="552"/>
                        <a:pt x="31" y="560"/>
                        <a:pt x="41" y="555"/>
                      </a:cubicBezTo>
                      <a:cubicBezTo>
                        <a:pt x="86" y="533"/>
                        <a:pt x="104" y="480"/>
                        <a:pt x="124" y="438"/>
                      </a:cubicBezTo>
                      <a:cubicBezTo>
                        <a:pt x="146" y="391"/>
                        <a:pt x="165" y="342"/>
                        <a:pt x="178" y="292"/>
                      </a:cubicBezTo>
                      <a:cubicBezTo>
                        <a:pt x="201" y="208"/>
                        <a:pt x="212" y="85"/>
                        <a:pt x="146" y="16"/>
                      </a:cubicBezTo>
                      <a:cubicBezTo>
                        <a:pt x="131" y="0"/>
                        <a:pt x="101" y="16"/>
                        <a:pt x="103" y="3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8" name="Freeform 253">
                  <a:extLst>
                    <a:ext uri="{FF2B5EF4-FFF2-40B4-BE49-F238E27FC236}">
                      <a16:creationId xmlns:a16="http://schemas.microsoft.com/office/drawing/2014/main" id="{82BA7CAF-310C-2592-FC36-A48A8C7F4300}"/>
                    </a:ext>
                  </a:extLst>
                </p:cNvPr>
                <p:cNvSpPr>
                  <a:spLocks/>
                </p:cNvSpPr>
                <p:nvPr/>
              </p:nvSpPr>
              <p:spPr bwMode="auto">
                <a:xfrm>
                  <a:off x="4504" y="1575"/>
                  <a:ext cx="112" cy="401"/>
                </a:xfrm>
                <a:custGeom>
                  <a:avLst/>
                  <a:gdLst>
                    <a:gd name="T0" fmla="*/ 44 w 861"/>
                    <a:gd name="T1" fmla="*/ 224 h 3092"/>
                    <a:gd name="T2" fmla="*/ 588 w 861"/>
                    <a:gd name="T3" fmla="*/ 2931 h 3092"/>
                    <a:gd name="T4" fmla="*/ 841 w 861"/>
                    <a:gd name="T5" fmla="*/ 2931 h 3092"/>
                    <a:gd name="T6" fmla="*/ 288 w 861"/>
                    <a:gd name="T7" fmla="*/ 157 h 3092"/>
                    <a:gd name="T8" fmla="*/ 44 w 861"/>
                    <a:gd name="T9" fmla="*/ 224 h 3092"/>
                  </a:gdLst>
                  <a:ahLst/>
                  <a:cxnLst>
                    <a:cxn ang="0">
                      <a:pos x="T0" y="T1"/>
                    </a:cxn>
                    <a:cxn ang="0">
                      <a:pos x="T2" y="T3"/>
                    </a:cxn>
                    <a:cxn ang="0">
                      <a:pos x="T4" y="T5"/>
                    </a:cxn>
                    <a:cxn ang="0">
                      <a:pos x="T6" y="T7"/>
                    </a:cxn>
                    <a:cxn ang="0">
                      <a:pos x="T8" y="T9"/>
                    </a:cxn>
                  </a:cxnLst>
                  <a:rect l="0" t="0" r="r" b="b"/>
                  <a:pathLst>
                    <a:path w="861" h="3092">
                      <a:moveTo>
                        <a:pt x="44" y="224"/>
                      </a:moveTo>
                      <a:cubicBezTo>
                        <a:pt x="292" y="1111"/>
                        <a:pt x="476" y="2016"/>
                        <a:pt x="588" y="2931"/>
                      </a:cubicBezTo>
                      <a:cubicBezTo>
                        <a:pt x="608" y="3090"/>
                        <a:pt x="861" y="3092"/>
                        <a:pt x="841" y="2931"/>
                      </a:cubicBezTo>
                      <a:cubicBezTo>
                        <a:pt x="726" y="1993"/>
                        <a:pt x="543" y="1066"/>
                        <a:pt x="288" y="157"/>
                      </a:cubicBezTo>
                      <a:cubicBezTo>
                        <a:pt x="244" y="0"/>
                        <a:pt x="0" y="67"/>
                        <a:pt x="44" y="224"/>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299" name="Freeform 254">
                  <a:extLst>
                    <a:ext uri="{FF2B5EF4-FFF2-40B4-BE49-F238E27FC236}">
                      <a16:creationId xmlns:a16="http://schemas.microsoft.com/office/drawing/2014/main" id="{72363E4E-15B4-D72C-1D16-EC814F2C90B2}"/>
                    </a:ext>
                  </a:extLst>
                </p:cNvPr>
                <p:cNvSpPr>
                  <a:spLocks/>
                </p:cNvSpPr>
                <p:nvPr/>
              </p:nvSpPr>
              <p:spPr bwMode="auto">
                <a:xfrm>
                  <a:off x="4547" y="1702"/>
                  <a:ext cx="249" cy="510"/>
                </a:xfrm>
                <a:custGeom>
                  <a:avLst/>
                  <a:gdLst>
                    <a:gd name="T0" fmla="*/ 163 w 1927"/>
                    <a:gd name="T1" fmla="*/ 289 h 3945"/>
                    <a:gd name="T2" fmla="*/ 1056 w 1927"/>
                    <a:gd name="T3" fmla="*/ 412 h 3945"/>
                    <a:gd name="T4" fmla="*/ 1538 w 1927"/>
                    <a:gd name="T5" fmla="*/ 1164 h 3945"/>
                    <a:gd name="T6" fmla="*/ 1366 w 1927"/>
                    <a:gd name="T7" fmla="*/ 2926 h 3945"/>
                    <a:gd name="T8" fmla="*/ 729 w 1927"/>
                    <a:gd name="T9" fmla="*/ 3632 h 3945"/>
                    <a:gd name="T10" fmla="*/ 856 w 1927"/>
                    <a:gd name="T11" fmla="*/ 3851 h 3945"/>
                    <a:gd name="T12" fmla="*/ 1874 w 1927"/>
                    <a:gd name="T13" fmla="*/ 2229 h 3945"/>
                    <a:gd name="T14" fmla="*/ 1804 w 1927"/>
                    <a:gd name="T15" fmla="*/ 1165 h 3945"/>
                    <a:gd name="T16" fmla="*/ 1289 w 1927"/>
                    <a:gd name="T17" fmla="*/ 274 h 3945"/>
                    <a:gd name="T18" fmla="*/ 163 w 1927"/>
                    <a:gd name="T19" fmla="*/ 35 h 3945"/>
                    <a:gd name="T20" fmla="*/ 163 w 1927"/>
                    <a:gd name="T21" fmla="*/ 289 h 3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7" h="3945">
                      <a:moveTo>
                        <a:pt x="163" y="289"/>
                      </a:moveTo>
                      <a:cubicBezTo>
                        <a:pt x="461" y="265"/>
                        <a:pt x="797" y="234"/>
                        <a:pt x="1056" y="412"/>
                      </a:cubicBezTo>
                      <a:cubicBezTo>
                        <a:pt x="1301" y="580"/>
                        <a:pt x="1449" y="891"/>
                        <a:pt x="1538" y="1164"/>
                      </a:cubicBezTo>
                      <a:cubicBezTo>
                        <a:pt x="1729" y="1748"/>
                        <a:pt x="1671" y="2391"/>
                        <a:pt x="1366" y="2926"/>
                      </a:cubicBezTo>
                      <a:cubicBezTo>
                        <a:pt x="1208" y="3204"/>
                        <a:pt x="990" y="3447"/>
                        <a:pt x="729" y="3632"/>
                      </a:cubicBezTo>
                      <a:cubicBezTo>
                        <a:pt x="597" y="3725"/>
                        <a:pt x="723" y="3945"/>
                        <a:pt x="856" y="3851"/>
                      </a:cubicBezTo>
                      <a:cubicBezTo>
                        <a:pt x="1394" y="3470"/>
                        <a:pt x="1775" y="2884"/>
                        <a:pt x="1874" y="2229"/>
                      </a:cubicBezTo>
                      <a:cubicBezTo>
                        <a:pt x="1927" y="1875"/>
                        <a:pt x="1905" y="1510"/>
                        <a:pt x="1804" y="1165"/>
                      </a:cubicBezTo>
                      <a:cubicBezTo>
                        <a:pt x="1709" y="844"/>
                        <a:pt x="1548" y="497"/>
                        <a:pt x="1289" y="274"/>
                      </a:cubicBezTo>
                      <a:cubicBezTo>
                        <a:pt x="971" y="0"/>
                        <a:pt x="560" y="4"/>
                        <a:pt x="163" y="35"/>
                      </a:cubicBezTo>
                      <a:cubicBezTo>
                        <a:pt x="2" y="48"/>
                        <a:pt x="0" y="302"/>
                        <a:pt x="163" y="289"/>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0" name="Freeform 255">
                  <a:extLst>
                    <a:ext uri="{FF2B5EF4-FFF2-40B4-BE49-F238E27FC236}">
                      <a16:creationId xmlns:a16="http://schemas.microsoft.com/office/drawing/2014/main" id="{BEB7433A-6845-1D6B-489F-D51C87E26740}"/>
                    </a:ext>
                  </a:extLst>
                </p:cNvPr>
                <p:cNvSpPr>
                  <a:spLocks/>
                </p:cNvSpPr>
                <p:nvPr/>
              </p:nvSpPr>
              <p:spPr bwMode="auto">
                <a:xfrm>
                  <a:off x="3083" y="1981"/>
                  <a:ext cx="75" cy="178"/>
                </a:xfrm>
                <a:custGeom>
                  <a:avLst/>
                  <a:gdLst>
                    <a:gd name="T0" fmla="*/ 7 w 572"/>
                    <a:gd name="T1" fmla="*/ 127 h 1375"/>
                    <a:gd name="T2" fmla="*/ 325 w 572"/>
                    <a:gd name="T3" fmla="*/ 1298 h 1375"/>
                    <a:gd name="T4" fmla="*/ 499 w 572"/>
                    <a:gd name="T5" fmla="*/ 1343 h 1375"/>
                    <a:gd name="T6" fmla="*/ 544 w 572"/>
                    <a:gd name="T7" fmla="*/ 1170 h 1375"/>
                    <a:gd name="T8" fmla="*/ 261 w 572"/>
                    <a:gd name="T9" fmla="*/ 127 h 1375"/>
                    <a:gd name="T10" fmla="*/ 134 w 572"/>
                    <a:gd name="T11" fmla="*/ 0 h 1375"/>
                    <a:gd name="T12" fmla="*/ 7 w 572"/>
                    <a:gd name="T13" fmla="*/ 127 h 1375"/>
                  </a:gdLst>
                  <a:ahLst/>
                  <a:cxnLst>
                    <a:cxn ang="0">
                      <a:pos x="T0" y="T1"/>
                    </a:cxn>
                    <a:cxn ang="0">
                      <a:pos x="T2" y="T3"/>
                    </a:cxn>
                    <a:cxn ang="0">
                      <a:pos x="T4" y="T5"/>
                    </a:cxn>
                    <a:cxn ang="0">
                      <a:pos x="T6" y="T7"/>
                    </a:cxn>
                    <a:cxn ang="0">
                      <a:pos x="T8" y="T9"/>
                    </a:cxn>
                    <a:cxn ang="0">
                      <a:pos x="T10" y="T11"/>
                    </a:cxn>
                    <a:cxn ang="0">
                      <a:pos x="T12" y="T13"/>
                    </a:cxn>
                  </a:cxnLst>
                  <a:rect l="0" t="0" r="r" b="b"/>
                  <a:pathLst>
                    <a:path w="572" h="1375">
                      <a:moveTo>
                        <a:pt x="7" y="127"/>
                      </a:moveTo>
                      <a:cubicBezTo>
                        <a:pt x="52" y="533"/>
                        <a:pt x="159" y="924"/>
                        <a:pt x="325" y="1298"/>
                      </a:cubicBezTo>
                      <a:cubicBezTo>
                        <a:pt x="353" y="1360"/>
                        <a:pt x="444" y="1375"/>
                        <a:pt x="499" y="1343"/>
                      </a:cubicBezTo>
                      <a:cubicBezTo>
                        <a:pt x="563" y="1306"/>
                        <a:pt x="572" y="1233"/>
                        <a:pt x="544" y="1170"/>
                      </a:cubicBezTo>
                      <a:cubicBezTo>
                        <a:pt x="397" y="841"/>
                        <a:pt x="300" y="485"/>
                        <a:pt x="261" y="127"/>
                      </a:cubicBezTo>
                      <a:cubicBezTo>
                        <a:pt x="253" y="59"/>
                        <a:pt x="208" y="0"/>
                        <a:pt x="134" y="0"/>
                      </a:cubicBezTo>
                      <a:cubicBezTo>
                        <a:pt x="71" y="0"/>
                        <a:pt x="0" y="58"/>
                        <a:pt x="7" y="12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1" name="Freeform 256">
                  <a:extLst>
                    <a:ext uri="{FF2B5EF4-FFF2-40B4-BE49-F238E27FC236}">
                      <a16:creationId xmlns:a16="http://schemas.microsoft.com/office/drawing/2014/main" id="{32429EF7-136E-06EA-7305-F058C3EF6663}"/>
                    </a:ext>
                  </a:extLst>
                </p:cNvPr>
                <p:cNvSpPr>
                  <a:spLocks/>
                </p:cNvSpPr>
                <p:nvPr/>
              </p:nvSpPr>
              <p:spPr bwMode="auto">
                <a:xfrm>
                  <a:off x="3017" y="2094"/>
                  <a:ext cx="127" cy="207"/>
                </a:xfrm>
                <a:custGeom>
                  <a:avLst/>
                  <a:gdLst>
                    <a:gd name="T0" fmla="*/ 145 w 977"/>
                    <a:gd name="T1" fmla="*/ 108 h 1602"/>
                    <a:gd name="T2" fmla="*/ 146 w 977"/>
                    <a:gd name="T3" fmla="*/ 1082 h 1602"/>
                    <a:gd name="T4" fmla="*/ 804 w 977"/>
                    <a:gd name="T5" fmla="*/ 1591 h 1602"/>
                    <a:gd name="T6" fmla="*/ 960 w 977"/>
                    <a:gd name="T7" fmla="*/ 1503 h 1602"/>
                    <a:gd name="T8" fmla="*/ 872 w 977"/>
                    <a:gd name="T9" fmla="*/ 1347 h 1602"/>
                    <a:gd name="T10" fmla="*/ 365 w 977"/>
                    <a:gd name="T11" fmla="*/ 955 h 1602"/>
                    <a:gd name="T12" fmla="*/ 389 w 977"/>
                    <a:gd name="T13" fmla="*/ 175 h 1602"/>
                    <a:gd name="T14" fmla="*/ 300 w 977"/>
                    <a:gd name="T15" fmla="*/ 20 h 1602"/>
                    <a:gd name="T16" fmla="*/ 145 w 977"/>
                    <a:gd name="T17" fmla="*/ 108 h 1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7" h="1602">
                      <a:moveTo>
                        <a:pt x="145" y="108"/>
                      </a:moveTo>
                      <a:cubicBezTo>
                        <a:pt x="15" y="417"/>
                        <a:pt x="0" y="776"/>
                        <a:pt x="146" y="1082"/>
                      </a:cubicBezTo>
                      <a:cubicBezTo>
                        <a:pt x="269" y="1340"/>
                        <a:pt x="520" y="1546"/>
                        <a:pt x="804" y="1591"/>
                      </a:cubicBezTo>
                      <a:cubicBezTo>
                        <a:pt x="872" y="1602"/>
                        <a:pt x="940" y="1574"/>
                        <a:pt x="960" y="1503"/>
                      </a:cubicBezTo>
                      <a:cubicBezTo>
                        <a:pt x="977" y="1443"/>
                        <a:pt x="940" y="1358"/>
                        <a:pt x="872" y="1347"/>
                      </a:cubicBezTo>
                      <a:cubicBezTo>
                        <a:pt x="645" y="1311"/>
                        <a:pt x="462" y="1161"/>
                        <a:pt x="365" y="955"/>
                      </a:cubicBezTo>
                      <a:cubicBezTo>
                        <a:pt x="249" y="708"/>
                        <a:pt x="286" y="419"/>
                        <a:pt x="389" y="175"/>
                      </a:cubicBezTo>
                      <a:cubicBezTo>
                        <a:pt x="416" y="112"/>
                        <a:pt x="360" y="36"/>
                        <a:pt x="300" y="20"/>
                      </a:cubicBezTo>
                      <a:cubicBezTo>
                        <a:pt x="227" y="0"/>
                        <a:pt x="171" y="45"/>
                        <a:pt x="145" y="10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2" name="Freeform 257">
                  <a:extLst>
                    <a:ext uri="{FF2B5EF4-FFF2-40B4-BE49-F238E27FC236}">
                      <a16:creationId xmlns:a16="http://schemas.microsoft.com/office/drawing/2014/main" id="{81E414B5-5FB5-4FCC-5D54-C354A431E622}"/>
                    </a:ext>
                  </a:extLst>
                </p:cNvPr>
                <p:cNvSpPr>
                  <a:spLocks/>
                </p:cNvSpPr>
                <p:nvPr/>
              </p:nvSpPr>
              <p:spPr bwMode="auto">
                <a:xfrm>
                  <a:off x="4639" y="1872"/>
                  <a:ext cx="78" cy="169"/>
                </a:xfrm>
                <a:custGeom>
                  <a:avLst/>
                  <a:gdLst>
                    <a:gd name="T0" fmla="*/ 115 w 602"/>
                    <a:gd name="T1" fmla="*/ 296 h 1311"/>
                    <a:gd name="T2" fmla="*/ 135 w 602"/>
                    <a:gd name="T3" fmla="*/ 1081 h 1311"/>
                    <a:gd name="T4" fmla="*/ 135 w 602"/>
                    <a:gd name="T5" fmla="*/ 1260 h 1311"/>
                    <a:gd name="T6" fmla="*/ 314 w 602"/>
                    <a:gd name="T7" fmla="*/ 1260 h 1311"/>
                    <a:gd name="T8" fmla="*/ 294 w 602"/>
                    <a:gd name="T9" fmla="*/ 117 h 1311"/>
                    <a:gd name="T10" fmla="*/ 115 w 602"/>
                    <a:gd name="T11" fmla="*/ 296 h 1311"/>
                  </a:gdLst>
                  <a:ahLst/>
                  <a:cxnLst>
                    <a:cxn ang="0">
                      <a:pos x="T0" y="T1"/>
                    </a:cxn>
                    <a:cxn ang="0">
                      <a:pos x="T2" y="T3"/>
                    </a:cxn>
                    <a:cxn ang="0">
                      <a:pos x="T4" y="T5"/>
                    </a:cxn>
                    <a:cxn ang="0">
                      <a:pos x="T6" y="T7"/>
                    </a:cxn>
                    <a:cxn ang="0">
                      <a:pos x="T8" y="T9"/>
                    </a:cxn>
                    <a:cxn ang="0">
                      <a:pos x="T10" y="T11"/>
                    </a:cxn>
                  </a:cxnLst>
                  <a:rect l="0" t="0" r="r" b="b"/>
                  <a:pathLst>
                    <a:path w="602" h="1311">
                      <a:moveTo>
                        <a:pt x="115" y="296"/>
                      </a:moveTo>
                      <a:cubicBezTo>
                        <a:pt x="318" y="502"/>
                        <a:pt x="328" y="869"/>
                        <a:pt x="135" y="1081"/>
                      </a:cubicBezTo>
                      <a:cubicBezTo>
                        <a:pt x="89" y="1132"/>
                        <a:pt x="85" y="1210"/>
                        <a:pt x="135" y="1260"/>
                      </a:cubicBezTo>
                      <a:cubicBezTo>
                        <a:pt x="182" y="1307"/>
                        <a:pt x="268" y="1311"/>
                        <a:pt x="314" y="1260"/>
                      </a:cubicBezTo>
                      <a:cubicBezTo>
                        <a:pt x="602" y="943"/>
                        <a:pt x="596" y="423"/>
                        <a:pt x="294" y="117"/>
                      </a:cubicBezTo>
                      <a:cubicBezTo>
                        <a:pt x="179" y="0"/>
                        <a:pt x="0" y="180"/>
                        <a:pt x="115" y="2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3" name="Freeform 258">
                  <a:extLst>
                    <a:ext uri="{FF2B5EF4-FFF2-40B4-BE49-F238E27FC236}">
                      <a16:creationId xmlns:a16="http://schemas.microsoft.com/office/drawing/2014/main" id="{488BE78B-9B42-3C9C-661B-28B5E2FC4795}"/>
                    </a:ext>
                  </a:extLst>
                </p:cNvPr>
                <p:cNvSpPr>
                  <a:spLocks/>
                </p:cNvSpPr>
                <p:nvPr/>
              </p:nvSpPr>
              <p:spPr bwMode="auto">
                <a:xfrm>
                  <a:off x="3389" y="2396"/>
                  <a:ext cx="59" cy="74"/>
                </a:xfrm>
                <a:custGeom>
                  <a:avLst/>
                  <a:gdLst>
                    <a:gd name="T0" fmla="*/ 263 w 460"/>
                    <a:gd name="T1" fmla="*/ 462 h 566"/>
                    <a:gd name="T2" fmla="*/ 286 w 460"/>
                    <a:gd name="T3" fmla="*/ 398 h 566"/>
                    <a:gd name="T4" fmla="*/ 274 w 460"/>
                    <a:gd name="T5" fmla="*/ 428 h 566"/>
                    <a:gd name="T6" fmla="*/ 360 w 460"/>
                    <a:gd name="T7" fmla="*/ 281 h 566"/>
                    <a:gd name="T8" fmla="*/ 340 w 460"/>
                    <a:gd name="T9" fmla="*/ 306 h 566"/>
                    <a:gd name="T10" fmla="*/ 423 w 460"/>
                    <a:gd name="T11" fmla="*/ 217 h 566"/>
                    <a:gd name="T12" fmla="*/ 460 w 460"/>
                    <a:gd name="T13" fmla="*/ 128 h 566"/>
                    <a:gd name="T14" fmla="*/ 423 w 460"/>
                    <a:gd name="T15" fmla="*/ 38 h 566"/>
                    <a:gd name="T16" fmla="*/ 334 w 460"/>
                    <a:gd name="T17" fmla="*/ 1 h 566"/>
                    <a:gd name="T18" fmla="*/ 244 w 460"/>
                    <a:gd name="T19" fmla="*/ 38 h 566"/>
                    <a:gd name="T20" fmla="*/ 19 w 460"/>
                    <a:gd name="T21" fmla="*/ 395 h 566"/>
                    <a:gd name="T22" fmla="*/ 107 w 460"/>
                    <a:gd name="T23" fmla="*/ 550 h 566"/>
                    <a:gd name="T24" fmla="*/ 263 w 460"/>
                    <a:gd name="T25" fmla="*/ 462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0" h="566">
                      <a:moveTo>
                        <a:pt x="263" y="462"/>
                      </a:moveTo>
                      <a:cubicBezTo>
                        <a:pt x="270" y="440"/>
                        <a:pt x="278" y="419"/>
                        <a:pt x="286" y="398"/>
                      </a:cubicBezTo>
                      <a:cubicBezTo>
                        <a:pt x="282" y="408"/>
                        <a:pt x="278" y="418"/>
                        <a:pt x="274" y="428"/>
                      </a:cubicBezTo>
                      <a:cubicBezTo>
                        <a:pt x="296" y="375"/>
                        <a:pt x="325" y="326"/>
                        <a:pt x="360" y="281"/>
                      </a:cubicBezTo>
                      <a:cubicBezTo>
                        <a:pt x="353" y="289"/>
                        <a:pt x="347" y="298"/>
                        <a:pt x="340" y="306"/>
                      </a:cubicBezTo>
                      <a:cubicBezTo>
                        <a:pt x="365" y="274"/>
                        <a:pt x="393" y="244"/>
                        <a:pt x="423" y="217"/>
                      </a:cubicBezTo>
                      <a:cubicBezTo>
                        <a:pt x="447" y="197"/>
                        <a:pt x="460" y="158"/>
                        <a:pt x="460" y="128"/>
                      </a:cubicBezTo>
                      <a:cubicBezTo>
                        <a:pt x="460" y="97"/>
                        <a:pt x="447" y="60"/>
                        <a:pt x="423" y="38"/>
                      </a:cubicBezTo>
                      <a:cubicBezTo>
                        <a:pt x="399" y="16"/>
                        <a:pt x="368" y="0"/>
                        <a:pt x="334" y="1"/>
                      </a:cubicBezTo>
                      <a:cubicBezTo>
                        <a:pt x="299" y="3"/>
                        <a:pt x="270" y="15"/>
                        <a:pt x="244" y="38"/>
                      </a:cubicBezTo>
                      <a:cubicBezTo>
                        <a:pt x="138" y="133"/>
                        <a:pt x="60" y="259"/>
                        <a:pt x="19" y="395"/>
                      </a:cubicBezTo>
                      <a:cubicBezTo>
                        <a:pt x="0" y="458"/>
                        <a:pt x="42" y="536"/>
                        <a:pt x="107" y="550"/>
                      </a:cubicBezTo>
                      <a:cubicBezTo>
                        <a:pt x="176" y="566"/>
                        <a:pt x="242" y="530"/>
                        <a:pt x="263" y="462"/>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4" name="Freeform 259">
                  <a:extLst>
                    <a:ext uri="{FF2B5EF4-FFF2-40B4-BE49-F238E27FC236}">
                      <a16:creationId xmlns:a16="http://schemas.microsoft.com/office/drawing/2014/main" id="{43BE2CA0-A1DF-EF6E-AE05-C697E4167160}"/>
                    </a:ext>
                  </a:extLst>
                </p:cNvPr>
                <p:cNvSpPr>
                  <a:spLocks/>
                </p:cNvSpPr>
                <p:nvPr/>
              </p:nvSpPr>
              <p:spPr bwMode="auto">
                <a:xfrm>
                  <a:off x="3497" y="2376"/>
                  <a:ext cx="51" cy="59"/>
                </a:xfrm>
                <a:custGeom>
                  <a:avLst/>
                  <a:gdLst>
                    <a:gd name="T0" fmla="*/ 238 w 390"/>
                    <a:gd name="T1" fmla="*/ 393 h 462"/>
                    <a:gd name="T2" fmla="*/ 371 w 390"/>
                    <a:gd name="T3" fmla="*/ 197 h 462"/>
                    <a:gd name="T4" fmla="*/ 386 w 390"/>
                    <a:gd name="T5" fmla="*/ 150 h 462"/>
                    <a:gd name="T6" fmla="*/ 384 w 390"/>
                    <a:gd name="T7" fmla="*/ 99 h 462"/>
                    <a:gd name="T8" fmla="*/ 326 w 390"/>
                    <a:gd name="T9" fmla="*/ 24 h 462"/>
                    <a:gd name="T10" fmla="*/ 228 w 390"/>
                    <a:gd name="T11" fmla="*/ 11 h 462"/>
                    <a:gd name="T12" fmla="*/ 198 w 390"/>
                    <a:gd name="T13" fmla="*/ 24 h 462"/>
                    <a:gd name="T14" fmla="*/ 153 w 390"/>
                    <a:gd name="T15" fmla="*/ 69 h 462"/>
                    <a:gd name="T16" fmla="*/ 19 w 390"/>
                    <a:gd name="T17" fmla="*/ 265 h 462"/>
                    <a:gd name="T18" fmla="*/ 4 w 390"/>
                    <a:gd name="T19" fmla="*/ 312 h 462"/>
                    <a:gd name="T20" fmla="*/ 6 w 390"/>
                    <a:gd name="T21" fmla="*/ 363 h 462"/>
                    <a:gd name="T22" fmla="*/ 64 w 390"/>
                    <a:gd name="T23" fmla="*/ 438 h 462"/>
                    <a:gd name="T24" fmla="*/ 162 w 390"/>
                    <a:gd name="T25" fmla="*/ 451 h 462"/>
                    <a:gd name="T26" fmla="*/ 192 w 390"/>
                    <a:gd name="T27" fmla="*/ 438 h 462"/>
                    <a:gd name="T28" fmla="*/ 238 w 390"/>
                    <a:gd name="T29" fmla="*/ 393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0" h="462">
                      <a:moveTo>
                        <a:pt x="238" y="393"/>
                      </a:moveTo>
                      <a:cubicBezTo>
                        <a:pt x="282" y="328"/>
                        <a:pt x="327" y="262"/>
                        <a:pt x="371" y="197"/>
                      </a:cubicBezTo>
                      <a:cubicBezTo>
                        <a:pt x="381" y="182"/>
                        <a:pt x="386" y="167"/>
                        <a:pt x="386" y="150"/>
                      </a:cubicBezTo>
                      <a:cubicBezTo>
                        <a:pt x="390" y="133"/>
                        <a:pt x="389" y="116"/>
                        <a:pt x="384" y="99"/>
                      </a:cubicBezTo>
                      <a:cubicBezTo>
                        <a:pt x="376" y="70"/>
                        <a:pt x="353" y="38"/>
                        <a:pt x="326" y="24"/>
                      </a:cubicBezTo>
                      <a:cubicBezTo>
                        <a:pt x="297" y="8"/>
                        <a:pt x="261" y="0"/>
                        <a:pt x="228" y="11"/>
                      </a:cubicBezTo>
                      <a:cubicBezTo>
                        <a:pt x="218" y="15"/>
                        <a:pt x="208" y="19"/>
                        <a:pt x="198" y="24"/>
                      </a:cubicBezTo>
                      <a:cubicBezTo>
                        <a:pt x="179" y="35"/>
                        <a:pt x="164" y="50"/>
                        <a:pt x="153" y="69"/>
                      </a:cubicBezTo>
                      <a:cubicBezTo>
                        <a:pt x="108" y="134"/>
                        <a:pt x="63" y="200"/>
                        <a:pt x="19" y="265"/>
                      </a:cubicBezTo>
                      <a:cubicBezTo>
                        <a:pt x="10" y="280"/>
                        <a:pt x="5" y="295"/>
                        <a:pt x="4" y="312"/>
                      </a:cubicBezTo>
                      <a:cubicBezTo>
                        <a:pt x="0" y="329"/>
                        <a:pt x="1" y="346"/>
                        <a:pt x="6" y="363"/>
                      </a:cubicBezTo>
                      <a:cubicBezTo>
                        <a:pt x="14" y="392"/>
                        <a:pt x="37" y="424"/>
                        <a:pt x="64" y="438"/>
                      </a:cubicBezTo>
                      <a:cubicBezTo>
                        <a:pt x="94" y="454"/>
                        <a:pt x="129" y="462"/>
                        <a:pt x="162" y="451"/>
                      </a:cubicBezTo>
                      <a:cubicBezTo>
                        <a:pt x="172" y="447"/>
                        <a:pt x="182" y="443"/>
                        <a:pt x="192" y="438"/>
                      </a:cubicBezTo>
                      <a:cubicBezTo>
                        <a:pt x="211" y="427"/>
                        <a:pt x="226" y="412"/>
                        <a:pt x="238" y="393"/>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5" name="Freeform 260">
                  <a:extLst>
                    <a:ext uri="{FF2B5EF4-FFF2-40B4-BE49-F238E27FC236}">
                      <a16:creationId xmlns:a16="http://schemas.microsoft.com/office/drawing/2014/main" id="{88E2E5E9-0850-CE94-DADD-924F8E89B54F}"/>
                    </a:ext>
                  </a:extLst>
                </p:cNvPr>
                <p:cNvSpPr>
                  <a:spLocks/>
                </p:cNvSpPr>
                <p:nvPr/>
              </p:nvSpPr>
              <p:spPr bwMode="auto">
                <a:xfrm>
                  <a:off x="4459" y="2153"/>
                  <a:ext cx="67" cy="84"/>
                </a:xfrm>
                <a:custGeom>
                  <a:avLst/>
                  <a:gdLst>
                    <a:gd name="T0" fmla="*/ 254 w 517"/>
                    <a:gd name="T1" fmla="*/ 569 h 648"/>
                    <a:gd name="T2" fmla="*/ 482 w 517"/>
                    <a:gd name="T3" fmla="*/ 206 h 648"/>
                    <a:gd name="T4" fmla="*/ 436 w 517"/>
                    <a:gd name="T5" fmla="*/ 33 h 648"/>
                    <a:gd name="T6" fmla="*/ 263 w 517"/>
                    <a:gd name="T7" fmla="*/ 78 h 648"/>
                    <a:gd name="T8" fmla="*/ 35 w 517"/>
                    <a:gd name="T9" fmla="*/ 441 h 648"/>
                    <a:gd name="T10" fmla="*/ 80 w 517"/>
                    <a:gd name="T11" fmla="*/ 615 h 648"/>
                    <a:gd name="T12" fmla="*/ 254 w 517"/>
                    <a:gd name="T13" fmla="*/ 569 h 648"/>
                  </a:gdLst>
                  <a:ahLst/>
                  <a:cxnLst>
                    <a:cxn ang="0">
                      <a:pos x="T0" y="T1"/>
                    </a:cxn>
                    <a:cxn ang="0">
                      <a:pos x="T2" y="T3"/>
                    </a:cxn>
                    <a:cxn ang="0">
                      <a:pos x="T4" y="T5"/>
                    </a:cxn>
                    <a:cxn ang="0">
                      <a:pos x="T6" y="T7"/>
                    </a:cxn>
                    <a:cxn ang="0">
                      <a:pos x="T8" y="T9"/>
                    </a:cxn>
                    <a:cxn ang="0">
                      <a:pos x="T10" y="T11"/>
                    </a:cxn>
                    <a:cxn ang="0">
                      <a:pos x="T12" y="T13"/>
                    </a:cxn>
                  </a:cxnLst>
                  <a:rect l="0" t="0" r="r" b="b"/>
                  <a:pathLst>
                    <a:path w="517" h="648">
                      <a:moveTo>
                        <a:pt x="254" y="569"/>
                      </a:moveTo>
                      <a:cubicBezTo>
                        <a:pt x="330" y="448"/>
                        <a:pt x="406" y="327"/>
                        <a:pt x="482" y="206"/>
                      </a:cubicBezTo>
                      <a:cubicBezTo>
                        <a:pt x="517" y="150"/>
                        <a:pt x="496" y="64"/>
                        <a:pt x="436" y="33"/>
                      </a:cubicBezTo>
                      <a:cubicBezTo>
                        <a:pt x="374" y="0"/>
                        <a:pt x="301" y="18"/>
                        <a:pt x="263" y="78"/>
                      </a:cubicBezTo>
                      <a:cubicBezTo>
                        <a:pt x="187" y="199"/>
                        <a:pt x="111" y="320"/>
                        <a:pt x="35" y="441"/>
                      </a:cubicBezTo>
                      <a:cubicBezTo>
                        <a:pt x="0" y="498"/>
                        <a:pt x="21" y="583"/>
                        <a:pt x="80" y="615"/>
                      </a:cubicBezTo>
                      <a:cubicBezTo>
                        <a:pt x="143" y="648"/>
                        <a:pt x="216" y="629"/>
                        <a:pt x="254" y="569"/>
                      </a:cubicBezTo>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6" name="Freeform 261">
                  <a:extLst>
                    <a:ext uri="{FF2B5EF4-FFF2-40B4-BE49-F238E27FC236}">
                      <a16:creationId xmlns:a16="http://schemas.microsoft.com/office/drawing/2014/main" id="{DAC1A0B3-3ECA-EE8F-E132-9E3F39E4C6FA}"/>
                    </a:ext>
                  </a:extLst>
                </p:cNvPr>
                <p:cNvSpPr>
                  <a:spLocks/>
                </p:cNvSpPr>
                <p:nvPr/>
              </p:nvSpPr>
              <p:spPr bwMode="auto">
                <a:xfrm>
                  <a:off x="4528" y="2145"/>
                  <a:ext cx="52" cy="73"/>
                </a:xfrm>
                <a:custGeom>
                  <a:avLst/>
                  <a:gdLst>
                    <a:gd name="T0" fmla="*/ 241 w 398"/>
                    <a:gd name="T1" fmla="*/ 491 h 560"/>
                    <a:gd name="T2" fmla="*/ 376 w 398"/>
                    <a:gd name="T3" fmla="*/ 197 h 560"/>
                    <a:gd name="T4" fmla="*/ 389 w 398"/>
                    <a:gd name="T5" fmla="*/ 99 h 560"/>
                    <a:gd name="T6" fmla="*/ 331 w 398"/>
                    <a:gd name="T7" fmla="*/ 23 h 560"/>
                    <a:gd name="T8" fmla="*/ 233 w 398"/>
                    <a:gd name="T9" fmla="*/ 10 h 560"/>
                    <a:gd name="T10" fmla="*/ 157 w 398"/>
                    <a:gd name="T11" fmla="*/ 69 h 560"/>
                    <a:gd name="T12" fmla="*/ 22 w 398"/>
                    <a:gd name="T13" fmla="*/ 363 h 560"/>
                    <a:gd name="T14" fmla="*/ 9 w 398"/>
                    <a:gd name="T15" fmla="*/ 461 h 560"/>
                    <a:gd name="T16" fmla="*/ 68 w 398"/>
                    <a:gd name="T17" fmla="*/ 536 h 560"/>
                    <a:gd name="T18" fmla="*/ 165 w 398"/>
                    <a:gd name="T19" fmla="*/ 549 h 560"/>
                    <a:gd name="T20" fmla="*/ 241 w 398"/>
                    <a:gd name="T21" fmla="*/ 491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8" h="560">
                      <a:moveTo>
                        <a:pt x="241" y="491"/>
                      </a:moveTo>
                      <a:cubicBezTo>
                        <a:pt x="286" y="393"/>
                        <a:pt x="331" y="295"/>
                        <a:pt x="376" y="197"/>
                      </a:cubicBezTo>
                      <a:cubicBezTo>
                        <a:pt x="391" y="165"/>
                        <a:pt x="398" y="134"/>
                        <a:pt x="389" y="99"/>
                      </a:cubicBezTo>
                      <a:cubicBezTo>
                        <a:pt x="381" y="70"/>
                        <a:pt x="358" y="38"/>
                        <a:pt x="331" y="23"/>
                      </a:cubicBezTo>
                      <a:cubicBezTo>
                        <a:pt x="301" y="8"/>
                        <a:pt x="266" y="0"/>
                        <a:pt x="233" y="10"/>
                      </a:cubicBezTo>
                      <a:cubicBezTo>
                        <a:pt x="203" y="20"/>
                        <a:pt x="171" y="39"/>
                        <a:pt x="157" y="69"/>
                      </a:cubicBezTo>
                      <a:lnTo>
                        <a:pt x="22" y="363"/>
                      </a:lnTo>
                      <a:cubicBezTo>
                        <a:pt x="8" y="395"/>
                        <a:pt x="0" y="426"/>
                        <a:pt x="9" y="461"/>
                      </a:cubicBezTo>
                      <a:cubicBezTo>
                        <a:pt x="18" y="490"/>
                        <a:pt x="40" y="522"/>
                        <a:pt x="68" y="536"/>
                      </a:cubicBezTo>
                      <a:cubicBezTo>
                        <a:pt x="97" y="552"/>
                        <a:pt x="133" y="560"/>
                        <a:pt x="165" y="549"/>
                      </a:cubicBezTo>
                      <a:cubicBezTo>
                        <a:pt x="195" y="540"/>
                        <a:pt x="227" y="521"/>
                        <a:pt x="241" y="491"/>
                      </a:cubicBezTo>
                      <a:close/>
                    </a:path>
                  </a:pathLst>
                </a:custGeom>
                <a:solidFill>
                  <a:srgbClr val="EF27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7" name="Freeform 262">
                  <a:extLst>
                    <a:ext uri="{FF2B5EF4-FFF2-40B4-BE49-F238E27FC236}">
                      <a16:creationId xmlns:a16="http://schemas.microsoft.com/office/drawing/2014/main" id="{D9F8E055-1F78-C0D0-CC76-6CDD4BF60B56}"/>
                    </a:ext>
                  </a:extLst>
                </p:cNvPr>
                <p:cNvSpPr>
                  <a:spLocks/>
                </p:cNvSpPr>
                <p:nvPr/>
              </p:nvSpPr>
              <p:spPr bwMode="auto">
                <a:xfrm>
                  <a:off x="2863" y="2103"/>
                  <a:ext cx="304" cy="701"/>
                </a:xfrm>
                <a:custGeom>
                  <a:avLst/>
                  <a:gdLst>
                    <a:gd name="T0" fmla="*/ 1908 w 2347"/>
                    <a:gd name="T1" fmla="*/ 268 h 5415"/>
                    <a:gd name="T2" fmla="*/ 1873 w 2347"/>
                    <a:gd name="T3" fmla="*/ 1385 h 5415"/>
                    <a:gd name="T4" fmla="*/ 1104 w 2347"/>
                    <a:gd name="T5" fmla="*/ 2434 h 5415"/>
                    <a:gd name="T6" fmla="*/ 368 w 2347"/>
                    <a:gd name="T7" fmla="*/ 4719 h 5415"/>
                    <a:gd name="T8" fmla="*/ 1307 w 2347"/>
                    <a:gd name="T9" fmla="*/ 5408 h 5415"/>
                    <a:gd name="T10" fmla="*/ 1307 w 2347"/>
                    <a:gd name="T11" fmla="*/ 5155 h 5415"/>
                    <a:gd name="T12" fmla="*/ 572 w 2347"/>
                    <a:gd name="T13" fmla="*/ 4551 h 5415"/>
                    <a:gd name="T14" fmla="*/ 720 w 2347"/>
                    <a:gd name="T15" fmla="*/ 3401 h 5415"/>
                    <a:gd name="T16" fmla="*/ 2159 w 2347"/>
                    <a:gd name="T17" fmla="*/ 1358 h 5415"/>
                    <a:gd name="T18" fmla="*/ 2126 w 2347"/>
                    <a:gd name="T19" fmla="*/ 140 h 5415"/>
                    <a:gd name="T20" fmla="*/ 1908 w 2347"/>
                    <a:gd name="T21" fmla="*/ 268 h 5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7" h="5415">
                      <a:moveTo>
                        <a:pt x="1908" y="268"/>
                      </a:moveTo>
                      <a:cubicBezTo>
                        <a:pt x="2112" y="616"/>
                        <a:pt x="2037" y="1036"/>
                        <a:pt x="1873" y="1385"/>
                      </a:cubicBezTo>
                      <a:cubicBezTo>
                        <a:pt x="1687" y="1782"/>
                        <a:pt x="1386" y="2104"/>
                        <a:pt x="1104" y="2434"/>
                      </a:cubicBezTo>
                      <a:cubicBezTo>
                        <a:pt x="582" y="3045"/>
                        <a:pt x="0" y="3885"/>
                        <a:pt x="368" y="4719"/>
                      </a:cubicBezTo>
                      <a:cubicBezTo>
                        <a:pt x="535" y="5097"/>
                        <a:pt x="885" y="5390"/>
                        <a:pt x="1307" y="5408"/>
                      </a:cubicBezTo>
                      <a:cubicBezTo>
                        <a:pt x="1470" y="5415"/>
                        <a:pt x="1470" y="5162"/>
                        <a:pt x="1307" y="5155"/>
                      </a:cubicBezTo>
                      <a:cubicBezTo>
                        <a:pt x="963" y="5140"/>
                        <a:pt x="684" y="4863"/>
                        <a:pt x="572" y="4551"/>
                      </a:cubicBezTo>
                      <a:cubicBezTo>
                        <a:pt x="435" y="4169"/>
                        <a:pt x="539" y="3749"/>
                        <a:pt x="720" y="3401"/>
                      </a:cubicBezTo>
                      <a:cubicBezTo>
                        <a:pt x="1108" y="2654"/>
                        <a:pt x="1844" y="2150"/>
                        <a:pt x="2159" y="1358"/>
                      </a:cubicBezTo>
                      <a:cubicBezTo>
                        <a:pt x="2315" y="965"/>
                        <a:pt x="2347" y="516"/>
                        <a:pt x="2126" y="140"/>
                      </a:cubicBezTo>
                      <a:cubicBezTo>
                        <a:pt x="2044" y="0"/>
                        <a:pt x="1825" y="127"/>
                        <a:pt x="1908" y="26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8" name="Freeform 263">
                  <a:extLst>
                    <a:ext uri="{FF2B5EF4-FFF2-40B4-BE49-F238E27FC236}">
                      <a16:creationId xmlns:a16="http://schemas.microsoft.com/office/drawing/2014/main" id="{D8E46772-64E7-D346-632F-18B220FDCA88}"/>
                    </a:ext>
                  </a:extLst>
                </p:cNvPr>
                <p:cNvSpPr>
                  <a:spLocks/>
                </p:cNvSpPr>
                <p:nvPr/>
              </p:nvSpPr>
              <p:spPr bwMode="auto">
                <a:xfrm>
                  <a:off x="4603" y="1938"/>
                  <a:ext cx="375" cy="527"/>
                </a:xfrm>
                <a:custGeom>
                  <a:avLst/>
                  <a:gdLst>
                    <a:gd name="T0" fmla="*/ 130 w 2893"/>
                    <a:gd name="T1" fmla="*/ 317 h 4071"/>
                    <a:gd name="T2" fmla="*/ 1887 w 2893"/>
                    <a:gd name="T3" fmla="*/ 1631 h 4071"/>
                    <a:gd name="T4" fmla="*/ 2497 w 2893"/>
                    <a:gd name="T5" fmla="*/ 2335 h 4071"/>
                    <a:gd name="T6" fmla="*/ 2458 w 2893"/>
                    <a:gd name="T7" fmla="*/ 3208 h 4071"/>
                    <a:gd name="T8" fmla="*/ 1778 w 2893"/>
                    <a:gd name="T9" fmla="*/ 3780 h 4071"/>
                    <a:gd name="T10" fmla="*/ 1846 w 2893"/>
                    <a:gd name="T11" fmla="*/ 4024 h 4071"/>
                    <a:gd name="T12" fmla="*/ 2808 w 2893"/>
                    <a:gd name="T13" fmla="*/ 2551 h 4071"/>
                    <a:gd name="T14" fmla="*/ 2318 w 2893"/>
                    <a:gd name="T15" fmla="*/ 1659 h 4071"/>
                    <a:gd name="T16" fmla="*/ 1394 w 2893"/>
                    <a:gd name="T17" fmla="*/ 948 h 4071"/>
                    <a:gd name="T18" fmla="*/ 257 w 2893"/>
                    <a:gd name="T19" fmla="*/ 98 h 4071"/>
                    <a:gd name="T20" fmla="*/ 130 w 2893"/>
                    <a:gd name="T21" fmla="*/ 317 h 4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93" h="4071">
                      <a:moveTo>
                        <a:pt x="130" y="317"/>
                      </a:moveTo>
                      <a:cubicBezTo>
                        <a:pt x="715" y="755"/>
                        <a:pt x="1304" y="1189"/>
                        <a:pt x="1887" y="1631"/>
                      </a:cubicBezTo>
                      <a:cubicBezTo>
                        <a:pt x="2135" y="1819"/>
                        <a:pt x="2387" y="2034"/>
                        <a:pt x="2497" y="2335"/>
                      </a:cubicBezTo>
                      <a:cubicBezTo>
                        <a:pt x="2599" y="2616"/>
                        <a:pt x="2593" y="2939"/>
                        <a:pt x="2458" y="3208"/>
                      </a:cubicBezTo>
                      <a:cubicBezTo>
                        <a:pt x="2319" y="3483"/>
                        <a:pt x="2073" y="3690"/>
                        <a:pt x="1778" y="3780"/>
                      </a:cubicBezTo>
                      <a:cubicBezTo>
                        <a:pt x="1623" y="3827"/>
                        <a:pt x="1689" y="4071"/>
                        <a:pt x="1846" y="4024"/>
                      </a:cubicBezTo>
                      <a:cubicBezTo>
                        <a:pt x="2478" y="3831"/>
                        <a:pt x="2893" y="3211"/>
                        <a:pt x="2808" y="2551"/>
                      </a:cubicBezTo>
                      <a:cubicBezTo>
                        <a:pt x="2762" y="2197"/>
                        <a:pt x="2579" y="1898"/>
                        <a:pt x="2318" y="1659"/>
                      </a:cubicBezTo>
                      <a:cubicBezTo>
                        <a:pt x="2033" y="1397"/>
                        <a:pt x="1703" y="1179"/>
                        <a:pt x="1394" y="948"/>
                      </a:cubicBezTo>
                      <a:cubicBezTo>
                        <a:pt x="1015" y="665"/>
                        <a:pt x="636" y="381"/>
                        <a:pt x="257" y="98"/>
                      </a:cubicBezTo>
                      <a:cubicBezTo>
                        <a:pt x="127" y="0"/>
                        <a:pt x="0" y="220"/>
                        <a:pt x="130" y="31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09" name="Freeform 264">
                  <a:extLst>
                    <a:ext uri="{FF2B5EF4-FFF2-40B4-BE49-F238E27FC236}">
                      <a16:creationId xmlns:a16="http://schemas.microsoft.com/office/drawing/2014/main" id="{D21AD9A6-2056-3AF2-405F-E28C8B3A1EC5}"/>
                    </a:ext>
                  </a:extLst>
                </p:cNvPr>
                <p:cNvSpPr>
                  <a:spLocks noEditPoints="1"/>
                </p:cNvSpPr>
                <p:nvPr/>
              </p:nvSpPr>
              <p:spPr bwMode="auto">
                <a:xfrm>
                  <a:off x="3178" y="1824"/>
                  <a:ext cx="601" cy="418"/>
                </a:xfrm>
                <a:custGeom>
                  <a:avLst/>
                  <a:gdLst>
                    <a:gd name="T0" fmla="*/ 3766 w 4640"/>
                    <a:gd name="T1" fmla="*/ 3223 h 3223"/>
                    <a:gd name="T2" fmla="*/ 3584 w 4640"/>
                    <a:gd name="T3" fmla="*/ 3018 h 3223"/>
                    <a:gd name="T4" fmla="*/ 4277 w 4640"/>
                    <a:gd name="T5" fmla="*/ 1438 h 3223"/>
                    <a:gd name="T6" fmla="*/ 4019 w 4640"/>
                    <a:gd name="T7" fmla="*/ 794 h 3223"/>
                    <a:gd name="T8" fmla="*/ 3390 w 4640"/>
                    <a:gd name="T9" fmla="*/ 253 h 3223"/>
                    <a:gd name="T10" fmla="*/ 3787 w 4640"/>
                    <a:gd name="T11" fmla="*/ 132 h 3223"/>
                    <a:gd name="T12" fmla="*/ 3791 w 4640"/>
                    <a:gd name="T13" fmla="*/ 132 h 3223"/>
                    <a:gd name="T14" fmla="*/ 3882 w 4640"/>
                    <a:gd name="T15" fmla="*/ 101 h 3223"/>
                    <a:gd name="T16" fmla="*/ 4038 w 4640"/>
                    <a:gd name="T17" fmla="*/ 55 h 3223"/>
                    <a:gd name="T18" fmla="*/ 4074 w 4640"/>
                    <a:gd name="T19" fmla="*/ 45 h 3223"/>
                    <a:gd name="T20" fmla="*/ 4638 w 4640"/>
                    <a:gd name="T21" fmla="*/ 1225 h 3223"/>
                    <a:gd name="T22" fmla="*/ 4640 w 4640"/>
                    <a:gd name="T23" fmla="*/ 1239 h 3223"/>
                    <a:gd name="T24" fmla="*/ 4584 w 4640"/>
                    <a:gd name="T25" fmla="*/ 1736 h 3223"/>
                    <a:gd name="T26" fmla="*/ 3766 w 4640"/>
                    <a:gd name="T27" fmla="*/ 3223 h 3223"/>
                    <a:gd name="T28" fmla="*/ 657 w 4640"/>
                    <a:gd name="T29" fmla="*/ 3067 h 3223"/>
                    <a:gd name="T30" fmla="*/ 86 w 4640"/>
                    <a:gd name="T31" fmla="*/ 2057 h 3223"/>
                    <a:gd name="T32" fmla="*/ 0 w 4640"/>
                    <a:gd name="T33" fmla="*/ 1583 h 3223"/>
                    <a:gd name="T34" fmla="*/ 18 w 4640"/>
                    <a:gd name="T35" fmla="*/ 1303 h 3223"/>
                    <a:gd name="T36" fmla="*/ 79 w 4640"/>
                    <a:gd name="T37" fmla="*/ 1282 h 3223"/>
                    <a:gd name="T38" fmla="*/ 136 w 4640"/>
                    <a:gd name="T39" fmla="*/ 1444 h 3223"/>
                    <a:gd name="T40" fmla="*/ 353 w 4640"/>
                    <a:gd name="T41" fmla="*/ 1567 h 3223"/>
                    <a:gd name="T42" fmla="*/ 551 w 4640"/>
                    <a:gd name="T43" fmla="*/ 1488 h 3223"/>
                    <a:gd name="T44" fmla="*/ 706 w 4640"/>
                    <a:gd name="T45" fmla="*/ 1047 h 3223"/>
                    <a:gd name="T46" fmla="*/ 708 w 4640"/>
                    <a:gd name="T47" fmla="*/ 929 h 3223"/>
                    <a:gd name="T48" fmla="*/ 615 w 4640"/>
                    <a:gd name="T49" fmla="*/ 787 h 3223"/>
                    <a:gd name="T50" fmla="*/ 687 w 4640"/>
                    <a:gd name="T51" fmla="*/ 765 h 3223"/>
                    <a:gd name="T52" fmla="*/ 1100 w 4640"/>
                    <a:gd name="T53" fmla="*/ 628 h 3223"/>
                    <a:gd name="T54" fmla="*/ 1109 w 4640"/>
                    <a:gd name="T55" fmla="*/ 738 h 3223"/>
                    <a:gd name="T56" fmla="*/ 1176 w 4640"/>
                    <a:gd name="T57" fmla="*/ 789 h 3223"/>
                    <a:gd name="T58" fmla="*/ 1240 w 4640"/>
                    <a:gd name="T59" fmla="*/ 755 h 3223"/>
                    <a:gd name="T60" fmla="*/ 1412 w 4640"/>
                    <a:gd name="T61" fmla="*/ 499 h 3223"/>
                    <a:gd name="T62" fmla="*/ 1742 w 4640"/>
                    <a:gd name="T63" fmla="*/ 328 h 3223"/>
                    <a:gd name="T64" fmla="*/ 1841 w 4640"/>
                    <a:gd name="T65" fmla="*/ 872 h 3223"/>
                    <a:gd name="T66" fmla="*/ 1950 w 4640"/>
                    <a:gd name="T67" fmla="*/ 963 h 3223"/>
                    <a:gd name="T68" fmla="*/ 2086 w 4640"/>
                    <a:gd name="T69" fmla="*/ 804 h 3223"/>
                    <a:gd name="T70" fmla="*/ 1988 w 4640"/>
                    <a:gd name="T71" fmla="*/ 268 h 3223"/>
                    <a:gd name="T72" fmla="*/ 2145 w 4640"/>
                    <a:gd name="T73" fmla="*/ 419 h 3223"/>
                    <a:gd name="T74" fmla="*/ 2170 w 4640"/>
                    <a:gd name="T75" fmla="*/ 427 h 3223"/>
                    <a:gd name="T76" fmla="*/ 2223 w 4640"/>
                    <a:gd name="T77" fmla="*/ 387 h 3223"/>
                    <a:gd name="T78" fmla="*/ 2248 w 4640"/>
                    <a:gd name="T79" fmla="*/ 26 h 3223"/>
                    <a:gd name="T80" fmla="*/ 2315 w 4640"/>
                    <a:gd name="T81" fmla="*/ 13 h 3223"/>
                    <a:gd name="T82" fmla="*/ 2404 w 4640"/>
                    <a:gd name="T83" fmla="*/ 140 h 3223"/>
                    <a:gd name="T84" fmla="*/ 2411 w 4640"/>
                    <a:gd name="T85" fmla="*/ 144 h 3223"/>
                    <a:gd name="T86" fmla="*/ 2418 w 4640"/>
                    <a:gd name="T87" fmla="*/ 131 h 3223"/>
                    <a:gd name="T88" fmla="*/ 2346 w 4640"/>
                    <a:gd name="T89" fmla="*/ 8 h 3223"/>
                    <a:gd name="T90" fmla="*/ 2400 w 4640"/>
                    <a:gd name="T91" fmla="*/ 0 h 3223"/>
                    <a:gd name="T92" fmla="*/ 2737 w 4640"/>
                    <a:gd name="T93" fmla="*/ 281 h 3223"/>
                    <a:gd name="T94" fmla="*/ 2081 w 4640"/>
                    <a:gd name="T95" fmla="*/ 1080 h 3223"/>
                    <a:gd name="T96" fmla="*/ 2106 w 4640"/>
                    <a:gd name="T97" fmla="*/ 1067 h 3223"/>
                    <a:gd name="T98" fmla="*/ 2025 w 4640"/>
                    <a:gd name="T99" fmla="*/ 1586 h 3223"/>
                    <a:gd name="T100" fmla="*/ 2255 w 4640"/>
                    <a:gd name="T101" fmla="*/ 2428 h 3223"/>
                    <a:gd name="T102" fmla="*/ 2144 w 4640"/>
                    <a:gd name="T103" fmla="*/ 2425 h 3223"/>
                    <a:gd name="T104" fmla="*/ 657 w 4640"/>
                    <a:gd name="T105" fmla="*/ 3067 h 3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40" h="3223">
                      <a:moveTo>
                        <a:pt x="3766" y="3223"/>
                      </a:moveTo>
                      <a:cubicBezTo>
                        <a:pt x="3710" y="3151"/>
                        <a:pt x="3649" y="3082"/>
                        <a:pt x="3584" y="3018"/>
                      </a:cubicBezTo>
                      <a:cubicBezTo>
                        <a:pt x="4107" y="2820"/>
                        <a:pt x="4412" y="2152"/>
                        <a:pt x="4277" y="1438"/>
                      </a:cubicBezTo>
                      <a:cubicBezTo>
                        <a:pt x="4232" y="1196"/>
                        <a:pt x="4141" y="977"/>
                        <a:pt x="4019" y="794"/>
                      </a:cubicBezTo>
                      <a:cubicBezTo>
                        <a:pt x="3870" y="530"/>
                        <a:pt x="3648" y="334"/>
                        <a:pt x="3390" y="253"/>
                      </a:cubicBezTo>
                      <a:cubicBezTo>
                        <a:pt x="3523" y="218"/>
                        <a:pt x="3657" y="174"/>
                        <a:pt x="3787" y="132"/>
                      </a:cubicBezTo>
                      <a:lnTo>
                        <a:pt x="3791" y="132"/>
                      </a:lnTo>
                      <a:cubicBezTo>
                        <a:pt x="3824" y="132"/>
                        <a:pt x="3856" y="120"/>
                        <a:pt x="3882" y="101"/>
                      </a:cubicBezTo>
                      <a:cubicBezTo>
                        <a:pt x="3935" y="85"/>
                        <a:pt x="3987" y="69"/>
                        <a:pt x="4038" y="55"/>
                      </a:cubicBezTo>
                      <a:cubicBezTo>
                        <a:pt x="4050" y="52"/>
                        <a:pt x="4062" y="48"/>
                        <a:pt x="4074" y="45"/>
                      </a:cubicBezTo>
                      <a:cubicBezTo>
                        <a:pt x="4364" y="372"/>
                        <a:pt x="4565" y="778"/>
                        <a:pt x="4638" y="1225"/>
                      </a:cubicBezTo>
                      <a:cubicBezTo>
                        <a:pt x="4639" y="1230"/>
                        <a:pt x="4639" y="1235"/>
                        <a:pt x="4640" y="1239"/>
                      </a:cubicBezTo>
                      <a:cubicBezTo>
                        <a:pt x="4636" y="1404"/>
                        <a:pt x="4618" y="1570"/>
                        <a:pt x="4584" y="1736"/>
                      </a:cubicBezTo>
                      <a:cubicBezTo>
                        <a:pt x="4472" y="2289"/>
                        <a:pt x="4197" y="2849"/>
                        <a:pt x="3766" y="3223"/>
                      </a:cubicBezTo>
                      <a:moveTo>
                        <a:pt x="657" y="3067"/>
                      </a:moveTo>
                      <a:cubicBezTo>
                        <a:pt x="383" y="2794"/>
                        <a:pt x="188" y="2448"/>
                        <a:pt x="86" y="2057"/>
                      </a:cubicBezTo>
                      <a:cubicBezTo>
                        <a:pt x="45" y="1901"/>
                        <a:pt x="18" y="1742"/>
                        <a:pt x="0" y="1583"/>
                      </a:cubicBezTo>
                      <a:cubicBezTo>
                        <a:pt x="1" y="1490"/>
                        <a:pt x="7" y="1396"/>
                        <a:pt x="18" y="1303"/>
                      </a:cubicBezTo>
                      <a:cubicBezTo>
                        <a:pt x="39" y="1299"/>
                        <a:pt x="59" y="1292"/>
                        <a:pt x="79" y="1282"/>
                      </a:cubicBezTo>
                      <a:cubicBezTo>
                        <a:pt x="87" y="1340"/>
                        <a:pt x="105" y="1395"/>
                        <a:pt x="136" y="1444"/>
                      </a:cubicBezTo>
                      <a:cubicBezTo>
                        <a:pt x="187" y="1527"/>
                        <a:pt x="269" y="1567"/>
                        <a:pt x="353" y="1567"/>
                      </a:cubicBezTo>
                      <a:cubicBezTo>
                        <a:pt x="423" y="1567"/>
                        <a:pt x="494" y="1540"/>
                        <a:pt x="551" y="1488"/>
                      </a:cubicBezTo>
                      <a:cubicBezTo>
                        <a:pt x="653" y="1395"/>
                        <a:pt x="726" y="1203"/>
                        <a:pt x="706" y="1047"/>
                      </a:cubicBezTo>
                      <a:cubicBezTo>
                        <a:pt x="719" y="1010"/>
                        <a:pt x="721" y="968"/>
                        <a:pt x="708" y="929"/>
                      </a:cubicBezTo>
                      <a:cubicBezTo>
                        <a:pt x="690" y="872"/>
                        <a:pt x="658" y="823"/>
                        <a:pt x="615" y="787"/>
                      </a:cubicBezTo>
                      <a:cubicBezTo>
                        <a:pt x="639" y="780"/>
                        <a:pt x="664" y="773"/>
                        <a:pt x="687" y="765"/>
                      </a:cubicBezTo>
                      <a:cubicBezTo>
                        <a:pt x="829" y="723"/>
                        <a:pt x="966" y="678"/>
                        <a:pt x="1100" y="628"/>
                      </a:cubicBezTo>
                      <a:cubicBezTo>
                        <a:pt x="1101" y="664"/>
                        <a:pt x="1104" y="701"/>
                        <a:pt x="1109" y="738"/>
                      </a:cubicBezTo>
                      <a:cubicBezTo>
                        <a:pt x="1114" y="772"/>
                        <a:pt x="1145" y="789"/>
                        <a:pt x="1176" y="789"/>
                      </a:cubicBezTo>
                      <a:cubicBezTo>
                        <a:pt x="1202" y="789"/>
                        <a:pt x="1228" y="778"/>
                        <a:pt x="1240" y="755"/>
                      </a:cubicBezTo>
                      <a:cubicBezTo>
                        <a:pt x="1290" y="660"/>
                        <a:pt x="1348" y="574"/>
                        <a:pt x="1412" y="499"/>
                      </a:cubicBezTo>
                      <a:cubicBezTo>
                        <a:pt x="1524" y="448"/>
                        <a:pt x="1633" y="391"/>
                        <a:pt x="1742" y="328"/>
                      </a:cubicBezTo>
                      <a:cubicBezTo>
                        <a:pt x="1772" y="509"/>
                        <a:pt x="1805" y="691"/>
                        <a:pt x="1841" y="872"/>
                      </a:cubicBezTo>
                      <a:cubicBezTo>
                        <a:pt x="1854" y="935"/>
                        <a:pt x="1901" y="963"/>
                        <a:pt x="1950" y="963"/>
                      </a:cubicBezTo>
                      <a:cubicBezTo>
                        <a:pt x="2024" y="963"/>
                        <a:pt x="2105" y="900"/>
                        <a:pt x="2086" y="804"/>
                      </a:cubicBezTo>
                      <a:cubicBezTo>
                        <a:pt x="2050" y="626"/>
                        <a:pt x="2017" y="447"/>
                        <a:pt x="1988" y="268"/>
                      </a:cubicBezTo>
                      <a:cubicBezTo>
                        <a:pt x="2033" y="325"/>
                        <a:pt x="2085" y="376"/>
                        <a:pt x="2145" y="419"/>
                      </a:cubicBezTo>
                      <a:cubicBezTo>
                        <a:pt x="2153" y="425"/>
                        <a:pt x="2161" y="427"/>
                        <a:pt x="2170" y="427"/>
                      </a:cubicBezTo>
                      <a:cubicBezTo>
                        <a:pt x="2193" y="427"/>
                        <a:pt x="2216" y="409"/>
                        <a:pt x="2223" y="387"/>
                      </a:cubicBezTo>
                      <a:cubicBezTo>
                        <a:pt x="2261" y="260"/>
                        <a:pt x="2262" y="144"/>
                        <a:pt x="2248" y="26"/>
                      </a:cubicBezTo>
                      <a:cubicBezTo>
                        <a:pt x="2270" y="22"/>
                        <a:pt x="2293" y="17"/>
                        <a:pt x="2315" y="13"/>
                      </a:cubicBezTo>
                      <a:cubicBezTo>
                        <a:pt x="2343" y="57"/>
                        <a:pt x="2373" y="99"/>
                        <a:pt x="2404" y="140"/>
                      </a:cubicBezTo>
                      <a:cubicBezTo>
                        <a:pt x="2406" y="143"/>
                        <a:pt x="2409" y="144"/>
                        <a:pt x="2411" y="144"/>
                      </a:cubicBezTo>
                      <a:cubicBezTo>
                        <a:pt x="2417" y="144"/>
                        <a:pt x="2422" y="137"/>
                        <a:pt x="2418" y="131"/>
                      </a:cubicBezTo>
                      <a:cubicBezTo>
                        <a:pt x="2394" y="90"/>
                        <a:pt x="2370" y="49"/>
                        <a:pt x="2346" y="8"/>
                      </a:cubicBezTo>
                      <a:cubicBezTo>
                        <a:pt x="2364" y="5"/>
                        <a:pt x="2382" y="3"/>
                        <a:pt x="2400" y="0"/>
                      </a:cubicBezTo>
                      <a:cubicBezTo>
                        <a:pt x="2491" y="151"/>
                        <a:pt x="2606" y="238"/>
                        <a:pt x="2737" y="281"/>
                      </a:cubicBezTo>
                      <a:cubicBezTo>
                        <a:pt x="2420" y="405"/>
                        <a:pt x="2185" y="704"/>
                        <a:pt x="2081" y="1080"/>
                      </a:cubicBezTo>
                      <a:cubicBezTo>
                        <a:pt x="2089" y="1075"/>
                        <a:pt x="2097" y="1071"/>
                        <a:pt x="2106" y="1067"/>
                      </a:cubicBezTo>
                      <a:cubicBezTo>
                        <a:pt x="2054" y="1227"/>
                        <a:pt x="2025" y="1402"/>
                        <a:pt x="2025" y="1586"/>
                      </a:cubicBezTo>
                      <a:cubicBezTo>
                        <a:pt x="2025" y="1903"/>
                        <a:pt x="2111" y="2195"/>
                        <a:pt x="2255" y="2428"/>
                      </a:cubicBezTo>
                      <a:cubicBezTo>
                        <a:pt x="2218" y="2426"/>
                        <a:pt x="2181" y="2425"/>
                        <a:pt x="2144" y="2425"/>
                      </a:cubicBezTo>
                      <a:cubicBezTo>
                        <a:pt x="1558" y="2425"/>
                        <a:pt x="1030" y="2671"/>
                        <a:pt x="657" y="3067"/>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0" name="Freeform 265">
                  <a:extLst>
                    <a:ext uri="{FF2B5EF4-FFF2-40B4-BE49-F238E27FC236}">
                      <a16:creationId xmlns:a16="http://schemas.microsoft.com/office/drawing/2014/main" id="{6423C443-F011-C2D6-8053-D688D57EEEC6}"/>
                    </a:ext>
                  </a:extLst>
                </p:cNvPr>
                <p:cNvSpPr>
                  <a:spLocks noEditPoints="1"/>
                </p:cNvSpPr>
                <p:nvPr/>
              </p:nvSpPr>
              <p:spPr bwMode="auto">
                <a:xfrm>
                  <a:off x="3432" y="1806"/>
                  <a:ext cx="273" cy="74"/>
                </a:xfrm>
                <a:custGeom>
                  <a:avLst/>
                  <a:gdLst>
                    <a:gd name="T0" fmla="*/ 207 w 2111"/>
                    <a:gd name="T1" fmla="*/ 569 h 569"/>
                    <a:gd name="T2" fmla="*/ 182 w 2111"/>
                    <a:gd name="T3" fmla="*/ 561 h 569"/>
                    <a:gd name="T4" fmla="*/ 25 w 2111"/>
                    <a:gd name="T5" fmla="*/ 410 h 569"/>
                    <a:gd name="T6" fmla="*/ 0 w 2111"/>
                    <a:gd name="T7" fmla="*/ 252 h 569"/>
                    <a:gd name="T8" fmla="*/ 285 w 2111"/>
                    <a:gd name="T9" fmla="*/ 168 h 569"/>
                    <a:gd name="T10" fmla="*/ 260 w 2111"/>
                    <a:gd name="T11" fmla="*/ 529 h 569"/>
                    <a:gd name="T12" fmla="*/ 207 w 2111"/>
                    <a:gd name="T13" fmla="*/ 569 h 569"/>
                    <a:gd name="T14" fmla="*/ 774 w 2111"/>
                    <a:gd name="T15" fmla="*/ 423 h 569"/>
                    <a:gd name="T16" fmla="*/ 437 w 2111"/>
                    <a:gd name="T17" fmla="*/ 142 h 569"/>
                    <a:gd name="T18" fmla="*/ 567 w 2111"/>
                    <a:gd name="T19" fmla="*/ 129 h 569"/>
                    <a:gd name="T20" fmla="*/ 578 w 2111"/>
                    <a:gd name="T21" fmla="*/ 156 h 569"/>
                    <a:gd name="T22" fmla="*/ 706 w 2111"/>
                    <a:gd name="T23" fmla="*/ 240 h 569"/>
                    <a:gd name="T24" fmla="*/ 832 w 2111"/>
                    <a:gd name="T25" fmla="*/ 139 h 569"/>
                    <a:gd name="T26" fmla="*/ 913 w 2111"/>
                    <a:gd name="T27" fmla="*/ 175 h 569"/>
                    <a:gd name="T28" fmla="*/ 1018 w 2111"/>
                    <a:gd name="T29" fmla="*/ 190 h 569"/>
                    <a:gd name="T30" fmla="*/ 1043 w 2111"/>
                    <a:gd name="T31" fmla="*/ 189 h 569"/>
                    <a:gd name="T32" fmla="*/ 1162 w 2111"/>
                    <a:gd name="T33" fmla="*/ 280 h 569"/>
                    <a:gd name="T34" fmla="*/ 1179 w 2111"/>
                    <a:gd name="T35" fmla="*/ 278 h 569"/>
                    <a:gd name="T36" fmla="*/ 1476 w 2111"/>
                    <a:gd name="T37" fmla="*/ 195 h 569"/>
                    <a:gd name="T38" fmla="*/ 1795 w 2111"/>
                    <a:gd name="T39" fmla="*/ 269 h 569"/>
                    <a:gd name="T40" fmla="*/ 1824 w 2111"/>
                    <a:gd name="T41" fmla="*/ 274 h 569"/>
                    <a:gd name="T42" fmla="*/ 1427 w 2111"/>
                    <a:gd name="T43" fmla="*/ 395 h 569"/>
                    <a:gd name="T44" fmla="*/ 1159 w 2111"/>
                    <a:gd name="T45" fmla="*/ 354 h 569"/>
                    <a:gd name="T46" fmla="*/ 1009 w 2111"/>
                    <a:gd name="T47" fmla="*/ 366 h 569"/>
                    <a:gd name="T48" fmla="*/ 936 w 2111"/>
                    <a:gd name="T49" fmla="*/ 377 h 569"/>
                    <a:gd name="T50" fmla="*/ 774 w 2111"/>
                    <a:gd name="T51" fmla="*/ 423 h 569"/>
                    <a:gd name="T52" fmla="*/ 1919 w 2111"/>
                    <a:gd name="T53" fmla="*/ 243 h 569"/>
                    <a:gd name="T54" fmla="*/ 1964 w 2111"/>
                    <a:gd name="T55" fmla="*/ 49 h 569"/>
                    <a:gd name="T56" fmla="*/ 1925 w 2111"/>
                    <a:gd name="T57" fmla="*/ 0 h 569"/>
                    <a:gd name="T58" fmla="*/ 2111 w 2111"/>
                    <a:gd name="T59" fmla="*/ 187 h 569"/>
                    <a:gd name="T60" fmla="*/ 2075 w 2111"/>
                    <a:gd name="T61" fmla="*/ 197 h 569"/>
                    <a:gd name="T62" fmla="*/ 1919 w 2111"/>
                    <a:gd name="T63" fmla="*/ 243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11" h="569">
                      <a:moveTo>
                        <a:pt x="207" y="569"/>
                      </a:moveTo>
                      <a:cubicBezTo>
                        <a:pt x="198" y="569"/>
                        <a:pt x="190" y="567"/>
                        <a:pt x="182" y="561"/>
                      </a:cubicBezTo>
                      <a:cubicBezTo>
                        <a:pt x="122" y="518"/>
                        <a:pt x="70" y="467"/>
                        <a:pt x="25" y="410"/>
                      </a:cubicBezTo>
                      <a:cubicBezTo>
                        <a:pt x="16" y="358"/>
                        <a:pt x="8" y="305"/>
                        <a:pt x="0" y="252"/>
                      </a:cubicBezTo>
                      <a:cubicBezTo>
                        <a:pt x="91" y="216"/>
                        <a:pt x="187" y="189"/>
                        <a:pt x="285" y="168"/>
                      </a:cubicBezTo>
                      <a:cubicBezTo>
                        <a:pt x="299" y="286"/>
                        <a:pt x="298" y="402"/>
                        <a:pt x="260" y="529"/>
                      </a:cubicBezTo>
                      <a:cubicBezTo>
                        <a:pt x="253" y="551"/>
                        <a:pt x="230" y="569"/>
                        <a:pt x="207" y="569"/>
                      </a:cubicBezTo>
                      <a:close/>
                      <a:moveTo>
                        <a:pt x="774" y="423"/>
                      </a:moveTo>
                      <a:cubicBezTo>
                        <a:pt x="643" y="380"/>
                        <a:pt x="528" y="293"/>
                        <a:pt x="437" y="142"/>
                      </a:cubicBezTo>
                      <a:cubicBezTo>
                        <a:pt x="480" y="137"/>
                        <a:pt x="524" y="132"/>
                        <a:pt x="567" y="129"/>
                      </a:cubicBezTo>
                      <a:lnTo>
                        <a:pt x="578" y="156"/>
                      </a:lnTo>
                      <a:cubicBezTo>
                        <a:pt x="602" y="214"/>
                        <a:pt x="655" y="240"/>
                        <a:pt x="706" y="240"/>
                      </a:cubicBezTo>
                      <a:cubicBezTo>
                        <a:pt x="769" y="240"/>
                        <a:pt x="830" y="201"/>
                        <a:pt x="832" y="139"/>
                      </a:cubicBezTo>
                      <a:cubicBezTo>
                        <a:pt x="857" y="154"/>
                        <a:pt x="884" y="166"/>
                        <a:pt x="913" y="175"/>
                      </a:cubicBezTo>
                      <a:cubicBezTo>
                        <a:pt x="949" y="185"/>
                        <a:pt x="984" y="190"/>
                        <a:pt x="1018" y="190"/>
                      </a:cubicBezTo>
                      <a:cubicBezTo>
                        <a:pt x="1026" y="190"/>
                        <a:pt x="1035" y="190"/>
                        <a:pt x="1043" y="189"/>
                      </a:cubicBezTo>
                      <a:cubicBezTo>
                        <a:pt x="1052" y="240"/>
                        <a:pt x="1107" y="280"/>
                        <a:pt x="1162" y="280"/>
                      </a:cubicBezTo>
                      <a:cubicBezTo>
                        <a:pt x="1168" y="280"/>
                        <a:pt x="1173" y="279"/>
                        <a:pt x="1179" y="278"/>
                      </a:cubicBezTo>
                      <a:cubicBezTo>
                        <a:pt x="1280" y="262"/>
                        <a:pt x="1379" y="231"/>
                        <a:pt x="1476" y="195"/>
                      </a:cubicBezTo>
                      <a:cubicBezTo>
                        <a:pt x="1585" y="216"/>
                        <a:pt x="1692" y="242"/>
                        <a:pt x="1795" y="269"/>
                      </a:cubicBezTo>
                      <a:cubicBezTo>
                        <a:pt x="1804" y="272"/>
                        <a:pt x="1814" y="273"/>
                        <a:pt x="1824" y="274"/>
                      </a:cubicBezTo>
                      <a:cubicBezTo>
                        <a:pt x="1694" y="316"/>
                        <a:pt x="1560" y="360"/>
                        <a:pt x="1427" y="395"/>
                      </a:cubicBezTo>
                      <a:cubicBezTo>
                        <a:pt x="1341" y="368"/>
                        <a:pt x="1252" y="354"/>
                        <a:pt x="1159" y="354"/>
                      </a:cubicBezTo>
                      <a:cubicBezTo>
                        <a:pt x="1108" y="354"/>
                        <a:pt x="1058" y="358"/>
                        <a:pt x="1009" y="366"/>
                      </a:cubicBezTo>
                      <a:cubicBezTo>
                        <a:pt x="985" y="369"/>
                        <a:pt x="960" y="372"/>
                        <a:pt x="936" y="377"/>
                      </a:cubicBezTo>
                      <a:cubicBezTo>
                        <a:pt x="880" y="388"/>
                        <a:pt x="826" y="403"/>
                        <a:pt x="774" y="423"/>
                      </a:cubicBezTo>
                      <a:moveTo>
                        <a:pt x="1919" y="243"/>
                      </a:moveTo>
                      <a:cubicBezTo>
                        <a:pt x="1981" y="200"/>
                        <a:pt x="2015" y="118"/>
                        <a:pt x="1964" y="49"/>
                      </a:cubicBezTo>
                      <a:cubicBezTo>
                        <a:pt x="1952" y="32"/>
                        <a:pt x="1939" y="16"/>
                        <a:pt x="1925" y="0"/>
                      </a:cubicBezTo>
                      <a:cubicBezTo>
                        <a:pt x="1990" y="59"/>
                        <a:pt x="2052" y="121"/>
                        <a:pt x="2111" y="187"/>
                      </a:cubicBezTo>
                      <a:cubicBezTo>
                        <a:pt x="2099" y="190"/>
                        <a:pt x="2087" y="194"/>
                        <a:pt x="2075" y="197"/>
                      </a:cubicBezTo>
                      <a:cubicBezTo>
                        <a:pt x="2024" y="211"/>
                        <a:pt x="1972" y="227"/>
                        <a:pt x="1919" y="243"/>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1" name="Freeform 266">
                  <a:extLst>
                    <a:ext uri="{FF2B5EF4-FFF2-40B4-BE49-F238E27FC236}">
                      <a16:creationId xmlns:a16="http://schemas.microsoft.com/office/drawing/2014/main" id="{0F7465F2-A995-4872-0A88-3D2A3710711E}"/>
                    </a:ext>
                  </a:extLst>
                </p:cNvPr>
                <p:cNvSpPr>
                  <a:spLocks/>
                </p:cNvSpPr>
                <p:nvPr/>
              </p:nvSpPr>
              <p:spPr bwMode="auto">
                <a:xfrm>
                  <a:off x="3180" y="1948"/>
                  <a:ext cx="13" cy="45"/>
                </a:xfrm>
                <a:custGeom>
                  <a:avLst/>
                  <a:gdLst>
                    <a:gd name="T0" fmla="*/ 0 w 101"/>
                    <a:gd name="T1" fmla="*/ 351 h 351"/>
                    <a:gd name="T2" fmla="*/ 67 w 101"/>
                    <a:gd name="T3" fmla="*/ 11 h 351"/>
                    <a:gd name="T4" fmla="*/ 101 w 101"/>
                    <a:gd name="T5" fmla="*/ 0 h 351"/>
                    <a:gd name="T6" fmla="*/ 75 w 101"/>
                    <a:gd name="T7" fmla="*/ 81 h 351"/>
                    <a:gd name="T8" fmla="*/ 61 w 101"/>
                    <a:gd name="T9" fmla="*/ 330 h 351"/>
                    <a:gd name="T10" fmla="*/ 0 w 101"/>
                    <a:gd name="T11" fmla="*/ 351 h 351"/>
                  </a:gdLst>
                  <a:ahLst/>
                  <a:cxnLst>
                    <a:cxn ang="0">
                      <a:pos x="T0" y="T1"/>
                    </a:cxn>
                    <a:cxn ang="0">
                      <a:pos x="T2" y="T3"/>
                    </a:cxn>
                    <a:cxn ang="0">
                      <a:pos x="T4" y="T5"/>
                    </a:cxn>
                    <a:cxn ang="0">
                      <a:pos x="T6" y="T7"/>
                    </a:cxn>
                    <a:cxn ang="0">
                      <a:pos x="T8" y="T9"/>
                    </a:cxn>
                    <a:cxn ang="0">
                      <a:pos x="T10" y="T11"/>
                    </a:cxn>
                  </a:cxnLst>
                  <a:rect l="0" t="0" r="r" b="b"/>
                  <a:pathLst>
                    <a:path w="101" h="351">
                      <a:moveTo>
                        <a:pt x="0" y="351"/>
                      </a:moveTo>
                      <a:cubicBezTo>
                        <a:pt x="14" y="237"/>
                        <a:pt x="36" y="123"/>
                        <a:pt x="67" y="11"/>
                      </a:cubicBezTo>
                      <a:cubicBezTo>
                        <a:pt x="78" y="7"/>
                        <a:pt x="89" y="3"/>
                        <a:pt x="101" y="0"/>
                      </a:cubicBezTo>
                      <a:cubicBezTo>
                        <a:pt x="90" y="26"/>
                        <a:pt x="81" y="53"/>
                        <a:pt x="75" y="81"/>
                      </a:cubicBezTo>
                      <a:cubicBezTo>
                        <a:pt x="57" y="159"/>
                        <a:pt x="49" y="247"/>
                        <a:pt x="61" y="330"/>
                      </a:cubicBezTo>
                      <a:cubicBezTo>
                        <a:pt x="41" y="340"/>
                        <a:pt x="21" y="347"/>
                        <a:pt x="0" y="351"/>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2" name="Freeform 267">
                  <a:extLst>
                    <a:ext uri="{FF2B5EF4-FFF2-40B4-BE49-F238E27FC236}">
                      <a16:creationId xmlns:a16="http://schemas.microsoft.com/office/drawing/2014/main" id="{6204A31F-24BB-97EC-AD0F-4E2F5009A521}"/>
                    </a:ext>
                  </a:extLst>
                </p:cNvPr>
                <p:cNvSpPr>
                  <a:spLocks noEditPoints="1"/>
                </p:cNvSpPr>
                <p:nvPr/>
              </p:nvSpPr>
              <p:spPr bwMode="auto">
                <a:xfrm>
                  <a:off x="3440" y="1852"/>
                  <a:ext cx="258" cy="287"/>
                </a:xfrm>
                <a:custGeom>
                  <a:avLst/>
                  <a:gdLst>
                    <a:gd name="T0" fmla="*/ 242 w 1994"/>
                    <a:gd name="T1" fmla="*/ 2217 h 2217"/>
                    <a:gd name="T2" fmla="*/ 230 w 1994"/>
                    <a:gd name="T3" fmla="*/ 2216 h 2217"/>
                    <a:gd name="T4" fmla="*/ 0 w 1994"/>
                    <a:gd name="T5" fmla="*/ 1374 h 2217"/>
                    <a:gd name="T6" fmla="*/ 81 w 1994"/>
                    <a:gd name="T7" fmla="*/ 855 h 2217"/>
                    <a:gd name="T8" fmla="*/ 226 w 1994"/>
                    <a:gd name="T9" fmla="*/ 821 h 2217"/>
                    <a:gd name="T10" fmla="*/ 344 w 1994"/>
                    <a:gd name="T11" fmla="*/ 844 h 2217"/>
                    <a:gd name="T12" fmla="*/ 645 w 1994"/>
                    <a:gd name="T13" fmla="*/ 1252 h 2217"/>
                    <a:gd name="T14" fmla="*/ 505 w 1994"/>
                    <a:gd name="T15" fmla="*/ 1697 h 2217"/>
                    <a:gd name="T16" fmla="*/ 126 w 1994"/>
                    <a:gd name="T17" fmla="*/ 1869 h 2217"/>
                    <a:gd name="T18" fmla="*/ 110 w 1994"/>
                    <a:gd name="T19" fmla="*/ 1869 h 2217"/>
                    <a:gd name="T20" fmla="*/ 85 w 1994"/>
                    <a:gd name="T21" fmla="*/ 1866 h 2217"/>
                    <a:gd name="T22" fmla="*/ 242 w 1994"/>
                    <a:gd name="T23" fmla="*/ 2217 h 2217"/>
                    <a:gd name="T24" fmla="*/ 1994 w 1994"/>
                    <a:gd name="T25" fmla="*/ 582 h 2217"/>
                    <a:gd name="T26" fmla="*/ 1041 w 1994"/>
                    <a:gd name="T27" fmla="*/ 7 h 2217"/>
                    <a:gd name="T28" fmla="*/ 947 w 1994"/>
                    <a:gd name="T29" fmla="*/ 12 h 2217"/>
                    <a:gd name="T30" fmla="*/ 1097 w 1994"/>
                    <a:gd name="T31" fmla="*/ 0 h 2217"/>
                    <a:gd name="T32" fmla="*/ 1365 w 1994"/>
                    <a:gd name="T33" fmla="*/ 41 h 2217"/>
                    <a:gd name="T34" fmla="*/ 1994 w 1994"/>
                    <a:gd name="T35" fmla="*/ 582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4" h="2217">
                      <a:moveTo>
                        <a:pt x="242" y="2217"/>
                      </a:moveTo>
                      <a:cubicBezTo>
                        <a:pt x="238" y="2216"/>
                        <a:pt x="234" y="2216"/>
                        <a:pt x="230" y="2216"/>
                      </a:cubicBezTo>
                      <a:cubicBezTo>
                        <a:pt x="86" y="1983"/>
                        <a:pt x="0" y="1691"/>
                        <a:pt x="0" y="1374"/>
                      </a:cubicBezTo>
                      <a:cubicBezTo>
                        <a:pt x="0" y="1190"/>
                        <a:pt x="29" y="1015"/>
                        <a:pt x="81" y="855"/>
                      </a:cubicBezTo>
                      <a:cubicBezTo>
                        <a:pt x="126" y="834"/>
                        <a:pt x="175" y="821"/>
                        <a:pt x="226" y="821"/>
                      </a:cubicBezTo>
                      <a:cubicBezTo>
                        <a:pt x="264" y="821"/>
                        <a:pt x="304" y="828"/>
                        <a:pt x="344" y="844"/>
                      </a:cubicBezTo>
                      <a:cubicBezTo>
                        <a:pt x="513" y="910"/>
                        <a:pt x="621" y="1076"/>
                        <a:pt x="645" y="1252"/>
                      </a:cubicBezTo>
                      <a:cubicBezTo>
                        <a:pt x="667" y="1415"/>
                        <a:pt x="616" y="1576"/>
                        <a:pt x="505" y="1697"/>
                      </a:cubicBezTo>
                      <a:cubicBezTo>
                        <a:pt x="410" y="1801"/>
                        <a:pt x="268" y="1869"/>
                        <a:pt x="126" y="1869"/>
                      </a:cubicBezTo>
                      <a:cubicBezTo>
                        <a:pt x="121" y="1869"/>
                        <a:pt x="115" y="1869"/>
                        <a:pt x="110" y="1869"/>
                      </a:cubicBezTo>
                      <a:cubicBezTo>
                        <a:pt x="102" y="1868"/>
                        <a:pt x="94" y="1867"/>
                        <a:pt x="85" y="1866"/>
                      </a:cubicBezTo>
                      <a:cubicBezTo>
                        <a:pt x="126" y="1992"/>
                        <a:pt x="179" y="2110"/>
                        <a:pt x="242" y="2217"/>
                      </a:cubicBezTo>
                      <a:moveTo>
                        <a:pt x="1994" y="582"/>
                      </a:moveTo>
                      <a:cubicBezTo>
                        <a:pt x="1758" y="228"/>
                        <a:pt x="1407" y="7"/>
                        <a:pt x="1041" y="7"/>
                      </a:cubicBezTo>
                      <a:cubicBezTo>
                        <a:pt x="1010" y="7"/>
                        <a:pt x="979" y="9"/>
                        <a:pt x="947" y="12"/>
                      </a:cubicBezTo>
                      <a:cubicBezTo>
                        <a:pt x="996" y="4"/>
                        <a:pt x="1046" y="0"/>
                        <a:pt x="1097" y="0"/>
                      </a:cubicBezTo>
                      <a:cubicBezTo>
                        <a:pt x="1190" y="0"/>
                        <a:pt x="1279" y="14"/>
                        <a:pt x="1365" y="41"/>
                      </a:cubicBezTo>
                      <a:cubicBezTo>
                        <a:pt x="1623" y="122"/>
                        <a:pt x="1845" y="318"/>
                        <a:pt x="1994" y="5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pic>
              <p:nvPicPr>
                <p:cNvPr id="313" name="Picture 268">
                  <a:extLst>
                    <a:ext uri="{FF2B5EF4-FFF2-40B4-BE49-F238E27FC236}">
                      <a16:creationId xmlns:a16="http://schemas.microsoft.com/office/drawing/2014/main" id="{EDFA1AA2-EF9B-8D0E-F7B6-F9334F43F9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1" y="2136"/>
                  <a:ext cx="422"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 name="Picture 269">
                  <a:extLst>
                    <a:ext uri="{FF2B5EF4-FFF2-40B4-BE49-F238E27FC236}">
                      <a16:creationId xmlns:a16="http://schemas.microsoft.com/office/drawing/2014/main" id="{19EF5757-494E-DD75-EED1-E4FB2DC8467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8" y="2137"/>
                  <a:ext cx="23" cy="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5" name="Freeform 270">
                  <a:extLst>
                    <a:ext uri="{FF2B5EF4-FFF2-40B4-BE49-F238E27FC236}">
                      <a16:creationId xmlns:a16="http://schemas.microsoft.com/office/drawing/2014/main" id="{5A4250D9-FB56-DD57-CDE2-EDE0CAE76CA4}"/>
                    </a:ext>
                  </a:extLst>
                </p:cNvPr>
                <p:cNvSpPr>
                  <a:spLocks/>
                </p:cNvSpPr>
                <p:nvPr/>
              </p:nvSpPr>
              <p:spPr bwMode="auto">
                <a:xfrm>
                  <a:off x="3540" y="1822"/>
                  <a:ext cx="83" cy="20"/>
                </a:xfrm>
                <a:custGeom>
                  <a:avLst/>
                  <a:gdLst>
                    <a:gd name="T0" fmla="*/ 330 w 644"/>
                    <a:gd name="T1" fmla="*/ 158 h 158"/>
                    <a:gd name="T2" fmla="*/ 211 w 644"/>
                    <a:gd name="T3" fmla="*/ 67 h 158"/>
                    <a:gd name="T4" fmla="*/ 186 w 644"/>
                    <a:gd name="T5" fmla="*/ 68 h 158"/>
                    <a:gd name="T6" fmla="*/ 81 w 644"/>
                    <a:gd name="T7" fmla="*/ 53 h 158"/>
                    <a:gd name="T8" fmla="*/ 0 w 644"/>
                    <a:gd name="T9" fmla="*/ 17 h 158"/>
                    <a:gd name="T10" fmla="*/ 0 w 644"/>
                    <a:gd name="T11" fmla="*/ 0 h 158"/>
                    <a:gd name="T12" fmla="*/ 644 w 644"/>
                    <a:gd name="T13" fmla="*/ 73 h 158"/>
                    <a:gd name="T14" fmla="*/ 347 w 644"/>
                    <a:gd name="T15" fmla="*/ 156 h 158"/>
                    <a:gd name="T16" fmla="*/ 330 w 644"/>
                    <a:gd name="T1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158">
                      <a:moveTo>
                        <a:pt x="330" y="158"/>
                      </a:moveTo>
                      <a:cubicBezTo>
                        <a:pt x="275" y="158"/>
                        <a:pt x="220" y="118"/>
                        <a:pt x="211" y="67"/>
                      </a:cubicBezTo>
                      <a:cubicBezTo>
                        <a:pt x="203" y="68"/>
                        <a:pt x="194" y="68"/>
                        <a:pt x="186" y="68"/>
                      </a:cubicBezTo>
                      <a:cubicBezTo>
                        <a:pt x="152" y="68"/>
                        <a:pt x="117" y="63"/>
                        <a:pt x="81" y="53"/>
                      </a:cubicBezTo>
                      <a:cubicBezTo>
                        <a:pt x="52" y="44"/>
                        <a:pt x="25" y="32"/>
                        <a:pt x="0" y="17"/>
                      </a:cubicBezTo>
                      <a:cubicBezTo>
                        <a:pt x="1" y="12"/>
                        <a:pt x="0" y="6"/>
                        <a:pt x="0" y="0"/>
                      </a:cubicBezTo>
                      <a:cubicBezTo>
                        <a:pt x="216" y="4"/>
                        <a:pt x="435" y="31"/>
                        <a:pt x="644" y="73"/>
                      </a:cubicBezTo>
                      <a:cubicBezTo>
                        <a:pt x="547" y="109"/>
                        <a:pt x="448" y="140"/>
                        <a:pt x="347" y="156"/>
                      </a:cubicBezTo>
                      <a:cubicBezTo>
                        <a:pt x="341" y="157"/>
                        <a:pt x="336" y="158"/>
                        <a:pt x="330" y="158"/>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6" name="Freeform 271">
                  <a:extLst>
                    <a:ext uri="{FF2B5EF4-FFF2-40B4-BE49-F238E27FC236}">
                      <a16:creationId xmlns:a16="http://schemas.microsoft.com/office/drawing/2014/main" id="{78FE3956-0065-45F1-62D5-1DFEB28F9641}"/>
                    </a:ext>
                  </a:extLst>
                </p:cNvPr>
                <p:cNvSpPr>
                  <a:spLocks noEditPoints="1"/>
                </p:cNvSpPr>
                <p:nvPr/>
              </p:nvSpPr>
              <p:spPr bwMode="auto">
                <a:xfrm>
                  <a:off x="3189" y="1743"/>
                  <a:ext cx="302" cy="206"/>
                </a:xfrm>
                <a:custGeom>
                  <a:avLst/>
                  <a:gdLst>
                    <a:gd name="T0" fmla="*/ 0 w 2337"/>
                    <a:gd name="T1" fmla="*/ 1589 h 1589"/>
                    <a:gd name="T2" fmla="*/ 247 w 2337"/>
                    <a:gd name="T3" fmla="*/ 1011 h 1589"/>
                    <a:gd name="T4" fmla="*/ 1525 w 2337"/>
                    <a:gd name="T5" fmla="*/ 0 h 1589"/>
                    <a:gd name="T6" fmla="*/ 1566 w 2337"/>
                    <a:gd name="T7" fmla="*/ 339 h 1589"/>
                    <a:gd name="T8" fmla="*/ 1568 w 2337"/>
                    <a:gd name="T9" fmla="*/ 357 h 1589"/>
                    <a:gd name="T10" fmla="*/ 1015 w 2337"/>
                    <a:gd name="T11" fmla="*/ 1254 h 1589"/>
                    <a:gd name="T12" fmla="*/ 602 w 2337"/>
                    <a:gd name="T13" fmla="*/ 1391 h 1589"/>
                    <a:gd name="T14" fmla="*/ 530 w 2337"/>
                    <a:gd name="T15" fmla="*/ 1413 h 1589"/>
                    <a:gd name="T16" fmla="*/ 342 w 2337"/>
                    <a:gd name="T17" fmla="*/ 1344 h 1589"/>
                    <a:gd name="T18" fmla="*/ 263 w 2337"/>
                    <a:gd name="T19" fmla="*/ 1355 h 1589"/>
                    <a:gd name="T20" fmla="*/ 34 w 2337"/>
                    <a:gd name="T21" fmla="*/ 1578 h 1589"/>
                    <a:gd name="T22" fmla="*/ 0 w 2337"/>
                    <a:gd name="T23" fmla="*/ 1589 h 1589"/>
                    <a:gd name="T24" fmla="*/ 510 w 2337"/>
                    <a:gd name="T25" fmla="*/ 1009 h 1589"/>
                    <a:gd name="T26" fmla="*/ 485 w 2337"/>
                    <a:gd name="T27" fmla="*/ 1012 h 1589"/>
                    <a:gd name="T28" fmla="*/ 448 w 2337"/>
                    <a:gd name="T29" fmla="*/ 1022 h 1589"/>
                    <a:gd name="T30" fmla="*/ 400 w 2337"/>
                    <a:gd name="T31" fmla="*/ 1052 h 1589"/>
                    <a:gd name="T32" fmla="*/ 377 w 2337"/>
                    <a:gd name="T33" fmla="*/ 1082 h 1589"/>
                    <a:gd name="T34" fmla="*/ 362 w 2337"/>
                    <a:gd name="T35" fmla="*/ 1118 h 1589"/>
                    <a:gd name="T36" fmla="*/ 360 w 2337"/>
                    <a:gd name="T37" fmla="*/ 1177 h 1589"/>
                    <a:gd name="T38" fmla="*/ 377 w 2337"/>
                    <a:gd name="T39" fmla="*/ 1232 h 1589"/>
                    <a:gd name="T40" fmla="*/ 380 w 2337"/>
                    <a:gd name="T41" fmla="*/ 1237 h 1589"/>
                    <a:gd name="T42" fmla="*/ 434 w 2337"/>
                    <a:gd name="T43" fmla="*/ 1291 h 1589"/>
                    <a:gd name="T44" fmla="*/ 509 w 2337"/>
                    <a:gd name="T45" fmla="*/ 1312 h 1589"/>
                    <a:gd name="T46" fmla="*/ 549 w 2337"/>
                    <a:gd name="T47" fmla="*/ 1306 h 1589"/>
                    <a:gd name="T48" fmla="*/ 615 w 2337"/>
                    <a:gd name="T49" fmla="*/ 1268 h 1589"/>
                    <a:gd name="T50" fmla="*/ 646 w 2337"/>
                    <a:gd name="T51" fmla="*/ 1220 h 1589"/>
                    <a:gd name="T52" fmla="*/ 659 w 2337"/>
                    <a:gd name="T53" fmla="*/ 1162 h 1589"/>
                    <a:gd name="T54" fmla="*/ 639 w 2337"/>
                    <a:gd name="T55" fmla="*/ 1086 h 1589"/>
                    <a:gd name="T56" fmla="*/ 585 w 2337"/>
                    <a:gd name="T57" fmla="*/ 1032 h 1589"/>
                    <a:gd name="T58" fmla="*/ 579 w 2337"/>
                    <a:gd name="T59" fmla="*/ 1029 h 1589"/>
                    <a:gd name="T60" fmla="*/ 544 w 2337"/>
                    <a:gd name="T61" fmla="*/ 1014 h 1589"/>
                    <a:gd name="T62" fmla="*/ 510 w 2337"/>
                    <a:gd name="T63" fmla="*/ 1009 h 1589"/>
                    <a:gd name="T64" fmla="*/ 1327 w 2337"/>
                    <a:gd name="T65" fmla="*/ 1125 h 1589"/>
                    <a:gd name="T66" fmla="*/ 1641 w 2337"/>
                    <a:gd name="T67" fmla="*/ 855 h 1589"/>
                    <a:gd name="T68" fmla="*/ 1657 w 2337"/>
                    <a:gd name="T69" fmla="*/ 954 h 1589"/>
                    <a:gd name="T70" fmla="*/ 1327 w 2337"/>
                    <a:gd name="T71" fmla="*/ 1125 h 1589"/>
                    <a:gd name="T72" fmla="*/ 2326 w 2337"/>
                    <a:gd name="T73" fmla="*/ 770 h 1589"/>
                    <a:gd name="T74" fmla="*/ 2319 w 2337"/>
                    <a:gd name="T75" fmla="*/ 766 h 1589"/>
                    <a:gd name="T76" fmla="*/ 2230 w 2337"/>
                    <a:gd name="T77" fmla="*/ 639 h 1589"/>
                    <a:gd name="T78" fmla="*/ 2261 w 2337"/>
                    <a:gd name="T79" fmla="*/ 634 h 1589"/>
                    <a:gd name="T80" fmla="*/ 2333 w 2337"/>
                    <a:gd name="T81" fmla="*/ 757 h 1589"/>
                    <a:gd name="T82" fmla="*/ 2326 w 2337"/>
                    <a:gd name="T83" fmla="*/ 770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37" h="1589">
                      <a:moveTo>
                        <a:pt x="0" y="1589"/>
                      </a:moveTo>
                      <a:cubicBezTo>
                        <a:pt x="55" y="1388"/>
                        <a:pt x="137" y="1193"/>
                        <a:pt x="247" y="1011"/>
                      </a:cubicBezTo>
                      <a:cubicBezTo>
                        <a:pt x="539" y="526"/>
                        <a:pt x="1002" y="172"/>
                        <a:pt x="1525" y="0"/>
                      </a:cubicBezTo>
                      <a:cubicBezTo>
                        <a:pt x="1538" y="113"/>
                        <a:pt x="1551" y="226"/>
                        <a:pt x="1566" y="339"/>
                      </a:cubicBezTo>
                      <a:lnTo>
                        <a:pt x="1568" y="357"/>
                      </a:lnTo>
                      <a:cubicBezTo>
                        <a:pt x="1233" y="558"/>
                        <a:pt x="1004" y="861"/>
                        <a:pt x="1015" y="1254"/>
                      </a:cubicBezTo>
                      <a:cubicBezTo>
                        <a:pt x="881" y="1304"/>
                        <a:pt x="744" y="1349"/>
                        <a:pt x="602" y="1391"/>
                      </a:cubicBezTo>
                      <a:cubicBezTo>
                        <a:pt x="579" y="1399"/>
                        <a:pt x="554" y="1406"/>
                        <a:pt x="530" y="1413"/>
                      </a:cubicBezTo>
                      <a:cubicBezTo>
                        <a:pt x="479" y="1369"/>
                        <a:pt x="413" y="1344"/>
                        <a:pt x="342" y="1344"/>
                      </a:cubicBezTo>
                      <a:cubicBezTo>
                        <a:pt x="316" y="1344"/>
                        <a:pt x="289" y="1347"/>
                        <a:pt x="263" y="1355"/>
                      </a:cubicBezTo>
                      <a:cubicBezTo>
                        <a:pt x="152" y="1385"/>
                        <a:pt x="76" y="1475"/>
                        <a:pt x="34" y="1578"/>
                      </a:cubicBezTo>
                      <a:cubicBezTo>
                        <a:pt x="22" y="1581"/>
                        <a:pt x="11" y="1585"/>
                        <a:pt x="0" y="1589"/>
                      </a:cubicBezTo>
                      <a:moveTo>
                        <a:pt x="510" y="1009"/>
                      </a:moveTo>
                      <a:cubicBezTo>
                        <a:pt x="501" y="1009"/>
                        <a:pt x="493" y="1010"/>
                        <a:pt x="485" y="1012"/>
                      </a:cubicBezTo>
                      <a:cubicBezTo>
                        <a:pt x="472" y="1012"/>
                        <a:pt x="459" y="1015"/>
                        <a:pt x="448" y="1022"/>
                      </a:cubicBezTo>
                      <a:cubicBezTo>
                        <a:pt x="429" y="1028"/>
                        <a:pt x="414" y="1038"/>
                        <a:pt x="400" y="1052"/>
                      </a:cubicBezTo>
                      <a:cubicBezTo>
                        <a:pt x="392" y="1062"/>
                        <a:pt x="385" y="1072"/>
                        <a:pt x="377" y="1082"/>
                      </a:cubicBezTo>
                      <a:cubicBezTo>
                        <a:pt x="372" y="1094"/>
                        <a:pt x="367" y="1106"/>
                        <a:pt x="362" y="1118"/>
                      </a:cubicBezTo>
                      <a:cubicBezTo>
                        <a:pt x="356" y="1137"/>
                        <a:pt x="355" y="1157"/>
                        <a:pt x="360" y="1177"/>
                      </a:cubicBezTo>
                      <a:cubicBezTo>
                        <a:pt x="360" y="1196"/>
                        <a:pt x="366" y="1215"/>
                        <a:pt x="377" y="1232"/>
                      </a:cubicBezTo>
                      <a:cubicBezTo>
                        <a:pt x="378" y="1234"/>
                        <a:pt x="379" y="1235"/>
                        <a:pt x="380" y="1237"/>
                      </a:cubicBezTo>
                      <a:cubicBezTo>
                        <a:pt x="393" y="1260"/>
                        <a:pt x="411" y="1278"/>
                        <a:pt x="434" y="1291"/>
                      </a:cubicBezTo>
                      <a:cubicBezTo>
                        <a:pt x="457" y="1305"/>
                        <a:pt x="482" y="1312"/>
                        <a:pt x="509" y="1312"/>
                      </a:cubicBezTo>
                      <a:cubicBezTo>
                        <a:pt x="523" y="1310"/>
                        <a:pt x="536" y="1308"/>
                        <a:pt x="549" y="1306"/>
                      </a:cubicBezTo>
                      <a:cubicBezTo>
                        <a:pt x="575" y="1299"/>
                        <a:pt x="597" y="1286"/>
                        <a:pt x="615" y="1268"/>
                      </a:cubicBezTo>
                      <a:cubicBezTo>
                        <a:pt x="630" y="1254"/>
                        <a:pt x="640" y="1238"/>
                        <a:pt x="646" y="1220"/>
                      </a:cubicBezTo>
                      <a:cubicBezTo>
                        <a:pt x="656" y="1202"/>
                        <a:pt x="660" y="1182"/>
                        <a:pt x="659" y="1162"/>
                      </a:cubicBezTo>
                      <a:cubicBezTo>
                        <a:pt x="659" y="1135"/>
                        <a:pt x="653" y="1109"/>
                        <a:pt x="639" y="1086"/>
                      </a:cubicBezTo>
                      <a:cubicBezTo>
                        <a:pt x="626" y="1064"/>
                        <a:pt x="608" y="1046"/>
                        <a:pt x="585" y="1032"/>
                      </a:cubicBezTo>
                      <a:cubicBezTo>
                        <a:pt x="583" y="1031"/>
                        <a:pt x="581" y="1030"/>
                        <a:pt x="579" y="1029"/>
                      </a:cubicBezTo>
                      <a:cubicBezTo>
                        <a:pt x="567" y="1024"/>
                        <a:pt x="556" y="1019"/>
                        <a:pt x="544" y="1014"/>
                      </a:cubicBezTo>
                      <a:cubicBezTo>
                        <a:pt x="532" y="1011"/>
                        <a:pt x="521" y="1009"/>
                        <a:pt x="510" y="1009"/>
                      </a:cubicBezTo>
                      <a:moveTo>
                        <a:pt x="1327" y="1125"/>
                      </a:moveTo>
                      <a:cubicBezTo>
                        <a:pt x="1420" y="1015"/>
                        <a:pt x="1525" y="926"/>
                        <a:pt x="1641" y="855"/>
                      </a:cubicBezTo>
                      <a:cubicBezTo>
                        <a:pt x="1646" y="888"/>
                        <a:pt x="1651" y="921"/>
                        <a:pt x="1657" y="954"/>
                      </a:cubicBezTo>
                      <a:cubicBezTo>
                        <a:pt x="1548" y="1017"/>
                        <a:pt x="1439" y="1074"/>
                        <a:pt x="1327" y="1125"/>
                      </a:cubicBezTo>
                      <a:close/>
                      <a:moveTo>
                        <a:pt x="2326" y="770"/>
                      </a:moveTo>
                      <a:cubicBezTo>
                        <a:pt x="2324" y="770"/>
                        <a:pt x="2321" y="769"/>
                        <a:pt x="2319" y="766"/>
                      </a:cubicBezTo>
                      <a:cubicBezTo>
                        <a:pt x="2288" y="725"/>
                        <a:pt x="2258" y="683"/>
                        <a:pt x="2230" y="639"/>
                      </a:cubicBezTo>
                      <a:cubicBezTo>
                        <a:pt x="2240" y="638"/>
                        <a:pt x="2251" y="636"/>
                        <a:pt x="2261" y="634"/>
                      </a:cubicBezTo>
                      <a:cubicBezTo>
                        <a:pt x="2285" y="675"/>
                        <a:pt x="2309" y="716"/>
                        <a:pt x="2333" y="757"/>
                      </a:cubicBezTo>
                      <a:cubicBezTo>
                        <a:pt x="2337" y="763"/>
                        <a:pt x="2332" y="770"/>
                        <a:pt x="2326" y="770"/>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7" name="Freeform 272">
                  <a:extLst>
                    <a:ext uri="{FF2B5EF4-FFF2-40B4-BE49-F238E27FC236}">
                      <a16:creationId xmlns:a16="http://schemas.microsoft.com/office/drawing/2014/main" id="{C350BB33-E332-D715-E409-66D32E144756}"/>
                    </a:ext>
                  </a:extLst>
                </p:cNvPr>
                <p:cNvSpPr>
                  <a:spLocks/>
                </p:cNvSpPr>
                <p:nvPr/>
              </p:nvSpPr>
              <p:spPr bwMode="auto">
                <a:xfrm>
                  <a:off x="3508" y="1736"/>
                  <a:ext cx="7" cy="17"/>
                </a:xfrm>
                <a:custGeom>
                  <a:avLst/>
                  <a:gdLst>
                    <a:gd name="T0" fmla="*/ 48 w 53"/>
                    <a:gd name="T1" fmla="*/ 137 h 137"/>
                    <a:gd name="T2" fmla="*/ 0 w 53"/>
                    <a:gd name="T3" fmla="*/ 0 h 137"/>
                    <a:gd name="T4" fmla="*/ 53 w 53"/>
                    <a:gd name="T5" fmla="*/ 136 h 137"/>
                    <a:gd name="T6" fmla="*/ 48 w 53"/>
                    <a:gd name="T7" fmla="*/ 137 h 137"/>
                  </a:gdLst>
                  <a:ahLst/>
                  <a:cxnLst>
                    <a:cxn ang="0">
                      <a:pos x="T0" y="T1"/>
                    </a:cxn>
                    <a:cxn ang="0">
                      <a:pos x="T2" y="T3"/>
                    </a:cxn>
                    <a:cxn ang="0">
                      <a:pos x="T4" y="T5"/>
                    </a:cxn>
                    <a:cxn ang="0">
                      <a:pos x="T6" y="T7"/>
                    </a:cxn>
                  </a:cxnLst>
                  <a:rect l="0" t="0" r="r" b="b"/>
                  <a:pathLst>
                    <a:path w="53" h="137">
                      <a:moveTo>
                        <a:pt x="48" y="137"/>
                      </a:moveTo>
                      <a:cubicBezTo>
                        <a:pt x="32" y="91"/>
                        <a:pt x="16" y="46"/>
                        <a:pt x="0" y="0"/>
                      </a:cubicBezTo>
                      <a:cubicBezTo>
                        <a:pt x="17" y="46"/>
                        <a:pt x="35" y="91"/>
                        <a:pt x="53" y="136"/>
                      </a:cubicBezTo>
                      <a:cubicBezTo>
                        <a:pt x="51" y="136"/>
                        <a:pt x="50" y="136"/>
                        <a:pt x="48" y="137"/>
                      </a:cubicBez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8" name="Freeform 273">
                  <a:extLst>
                    <a:ext uri="{FF2B5EF4-FFF2-40B4-BE49-F238E27FC236}">
                      <a16:creationId xmlns:a16="http://schemas.microsoft.com/office/drawing/2014/main" id="{AFADE7DA-D667-4928-156D-34A6B4DDE94A}"/>
                    </a:ext>
                  </a:extLst>
                </p:cNvPr>
                <p:cNvSpPr>
                  <a:spLocks/>
                </p:cNvSpPr>
                <p:nvPr/>
              </p:nvSpPr>
              <p:spPr bwMode="auto">
                <a:xfrm>
                  <a:off x="3506" y="1729"/>
                  <a:ext cx="134" cy="46"/>
                </a:xfrm>
                <a:custGeom>
                  <a:avLst/>
                  <a:gdLst>
                    <a:gd name="T0" fmla="*/ 1041 w 1041"/>
                    <a:gd name="T1" fmla="*/ 354 h 354"/>
                    <a:gd name="T2" fmla="*/ 231 w 1041"/>
                    <a:gd name="T3" fmla="*/ 182 h 354"/>
                    <a:gd name="T4" fmla="*/ 70 w 1041"/>
                    <a:gd name="T5" fmla="*/ 187 h 354"/>
                    <a:gd name="T6" fmla="*/ 17 w 1041"/>
                    <a:gd name="T7" fmla="*/ 51 h 354"/>
                    <a:gd name="T8" fmla="*/ 0 w 1041"/>
                    <a:gd name="T9" fmla="*/ 0 h 354"/>
                    <a:gd name="T10" fmla="*/ 250 w 1041"/>
                    <a:gd name="T11" fmla="*/ 36 h 354"/>
                    <a:gd name="T12" fmla="*/ 1041 w 1041"/>
                    <a:gd name="T13" fmla="*/ 354 h 354"/>
                  </a:gdLst>
                  <a:ahLst/>
                  <a:cxnLst>
                    <a:cxn ang="0">
                      <a:pos x="T0" y="T1"/>
                    </a:cxn>
                    <a:cxn ang="0">
                      <a:pos x="T2" y="T3"/>
                    </a:cxn>
                    <a:cxn ang="0">
                      <a:pos x="T4" y="T5"/>
                    </a:cxn>
                    <a:cxn ang="0">
                      <a:pos x="T6" y="T7"/>
                    </a:cxn>
                    <a:cxn ang="0">
                      <a:pos x="T8" y="T9"/>
                    </a:cxn>
                    <a:cxn ang="0">
                      <a:pos x="T10" y="T11"/>
                    </a:cxn>
                    <a:cxn ang="0">
                      <a:pos x="T12" y="T13"/>
                    </a:cxn>
                  </a:cxnLst>
                  <a:rect l="0" t="0" r="r" b="b"/>
                  <a:pathLst>
                    <a:path w="1041" h="354">
                      <a:moveTo>
                        <a:pt x="1041" y="354"/>
                      </a:moveTo>
                      <a:cubicBezTo>
                        <a:pt x="811" y="238"/>
                        <a:pt x="526" y="182"/>
                        <a:pt x="231" y="182"/>
                      </a:cubicBezTo>
                      <a:cubicBezTo>
                        <a:pt x="178" y="182"/>
                        <a:pt x="124" y="184"/>
                        <a:pt x="70" y="187"/>
                      </a:cubicBezTo>
                      <a:cubicBezTo>
                        <a:pt x="52" y="142"/>
                        <a:pt x="34" y="97"/>
                        <a:pt x="17" y="51"/>
                      </a:cubicBezTo>
                      <a:cubicBezTo>
                        <a:pt x="11" y="34"/>
                        <a:pt x="5" y="17"/>
                        <a:pt x="0" y="0"/>
                      </a:cubicBezTo>
                      <a:cubicBezTo>
                        <a:pt x="83" y="7"/>
                        <a:pt x="167" y="19"/>
                        <a:pt x="250" y="36"/>
                      </a:cubicBezTo>
                      <a:cubicBezTo>
                        <a:pt x="536" y="93"/>
                        <a:pt x="803" y="202"/>
                        <a:pt x="1041" y="354"/>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19" name="Freeform 274">
                  <a:extLst>
                    <a:ext uri="{FF2B5EF4-FFF2-40B4-BE49-F238E27FC236}">
                      <a16:creationId xmlns:a16="http://schemas.microsoft.com/office/drawing/2014/main" id="{8CCCC9F4-FCC7-C788-F01A-76BA2911399A}"/>
                    </a:ext>
                  </a:extLst>
                </p:cNvPr>
                <p:cNvSpPr>
                  <a:spLocks/>
                </p:cNvSpPr>
                <p:nvPr/>
              </p:nvSpPr>
              <p:spPr bwMode="auto">
                <a:xfrm>
                  <a:off x="3451" y="1729"/>
                  <a:ext cx="11" cy="34"/>
                </a:xfrm>
                <a:custGeom>
                  <a:avLst/>
                  <a:gdLst>
                    <a:gd name="T0" fmla="*/ 41 w 82"/>
                    <a:gd name="T1" fmla="*/ 258 h 258"/>
                    <a:gd name="T2" fmla="*/ 0 w 82"/>
                    <a:gd name="T3" fmla="*/ 0 h 258"/>
                    <a:gd name="T4" fmla="*/ 0 w 82"/>
                    <a:gd name="T5" fmla="*/ 0 h 258"/>
                    <a:gd name="T6" fmla="*/ 82 w 82"/>
                    <a:gd name="T7" fmla="*/ 247 h 258"/>
                    <a:gd name="T8" fmla="*/ 41 w 82"/>
                    <a:gd name="T9" fmla="*/ 258 h 258"/>
                  </a:gdLst>
                  <a:ahLst/>
                  <a:cxnLst>
                    <a:cxn ang="0">
                      <a:pos x="T0" y="T1"/>
                    </a:cxn>
                    <a:cxn ang="0">
                      <a:pos x="T2" y="T3"/>
                    </a:cxn>
                    <a:cxn ang="0">
                      <a:pos x="T4" y="T5"/>
                    </a:cxn>
                    <a:cxn ang="0">
                      <a:pos x="T6" y="T7"/>
                    </a:cxn>
                    <a:cxn ang="0">
                      <a:pos x="T8" y="T9"/>
                    </a:cxn>
                  </a:cxnLst>
                  <a:rect l="0" t="0" r="r" b="b"/>
                  <a:pathLst>
                    <a:path w="82" h="258">
                      <a:moveTo>
                        <a:pt x="41" y="258"/>
                      </a:moveTo>
                      <a:cubicBezTo>
                        <a:pt x="26" y="172"/>
                        <a:pt x="12" y="86"/>
                        <a:pt x="0" y="0"/>
                      </a:cubicBezTo>
                      <a:cubicBezTo>
                        <a:pt x="0" y="0"/>
                        <a:pt x="0" y="0"/>
                        <a:pt x="0" y="0"/>
                      </a:cubicBezTo>
                      <a:cubicBezTo>
                        <a:pt x="26" y="83"/>
                        <a:pt x="53" y="165"/>
                        <a:pt x="82" y="247"/>
                      </a:cubicBezTo>
                      <a:cubicBezTo>
                        <a:pt x="68" y="251"/>
                        <a:pt x="55" y="254"/>
                        <a:pt x="41" y="258"/>
                      </a:cubicBezTo>
                      <a:close/>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0" name="Freeform 275">
                  <a:extLst>
                    <a:ext uri="{FF2B5EF4-FFF2-40B4-BE49-F238E27FC236}">
                      <a16:creationId xmlns:a16="http://schemas.microsoft.com/office/drawing/2014/main" id="{E1A61840-0BC6-55FF-9A7C-4353FC7D6333}"/>
                    </a:ext>
                  </a:extLst>
                </p:cNvPr>
                <p:cNvSpPr>
                  <a:spLocks noEditPoints="1"/>
                </p:cNvSpPr>
                <p:nvPr/>
              </p:nvSpPr>
              <p:spPr bwMode="auto">
                <a:xfrm>
                  <a:off x="3418" y="1728"/>
                  <a:ext cx="63" cy="46"/>
                </a:xfrm>
                <a:custGeom>
                  <a:avLst/>
                  <a:gdLst>
                    <a:gd name="T0" fmla="*/ 35 w 481"/>
                    <a:gd name="T1" fmla="*/ 355 h 355"/>
                    <a:gd name="T2" fmla="*/ 0 w 481"/>
                    <a:gd name="T3" fmla="*/ 50 h 355"/>
                    <a:gd name="T4" fmla="*/ 117 w 481"/>
                    <a:gd name="T5" fmla="*/ 28 h 355"/>
                    <a:gd name="T6" fmla="*/ 215 w 481"/>
                    <a:gd name="T7" fmla="*/ 291 h 355"/>
                    <a:gd name="T8" fmla="*/ 35 w 481"/>
                    <a:gd name="T9" fmla="*/ 355 h 355"/>
                    <a:gd name="T10" fmla="*/ 253 w 481"/>
                    <a:gd name="T11" fmla="*/ 280 h 355"/>
                    <a:gd name="T12" fmla="*/ 155 w 481"/>
                    <a:gd name="T13" fmla="*/ 22 h 355"/>
                    <a:gd name="T14" fmla="*/ 255 w 481"/>
                    <a:gd name="T15" fmla="*/ 10 h 355"/>
                    <a:gd name="T16" fmla="*/ 296 w 481"/>
                    <a:gd name="T17" fmla="*/ 268 h 355"/>
                    <a:gd name="T18" fmla="*/ 253 w 481"/>
                    <a:gd name="T19" fmla="*/ 280 h 355"/>
                    <a:gd name="T20" fmla="*/ 337 w 481"/>
                    <a:gd name="T21" fmla="*/ 257 h 355"/>
                    <a:gd name="T22" fmla="*/ 255 w 481"/>
                    <a:gd name="T23" fmla="*/ 10 h 355"/>
                    <a:gd name="T24" fmla="*/ 403 w 481"/>
                    <a:gd name="T25" fmla="*/ 0 h 355"/>
                    <a:gd name="T26" fmla="*/ 481 w 481"/>
                    <a:gd name="T27" fmla="*/ 227 h 355"/>
                    <a:gd name="T28" fmla="*/ 337 w 481"/>
                    <a:gd name="T29" fmla="*/ 25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1" h="355">
                      <a:moveTo>
                        <a:pt x="35" y="355"/>
                      </a:moveTo>
                      <a:cubicBezTo>
                        <a:pt x="22" y="254"/>
                        <a:pt x="10" y="152"/>
                        <a:pt x="0" y="50"/>
                      </a:cubicBezTo>
                      <a:cubicBezTo>
                        <a:pt x="39" y="42"/>
                        <a:pt x="78" y="34"/>
                        <a:pt x="117" y="28"/>
                      </a:cubicBezTo>
                      <a:cubicBezTo>
                        <a:pt x="146" y="116"/>
                        <a:pt x="179" y="204"/>
                        <a:pt x="215" y="291"/>
                      </a:cubicBezTo>
                      <a:cubicBezTo>
                        <a:pt x="153" y="310"/>
                        <a:pt x="93" y="331"/>
                        <a:pt x="35" y="355"/>
                      </a:cubicBezTo>
                      <a:moveTo>
                        <a:pt x="253" y="280"/>
                      </a:moveTo>
                      <a:cubicBezTo>
                        <a:pt x="218" y="195"/>
                        <a:pt x="185" y="110"/>
                        <a:pt x="155" y="22"/>
                      </a:cubicBezTo>
                      <a:cubicBezTo>
                        <a:pt x="188" y="18"/>
                        <a:pt x="221" y="14"/>
                        <a:pt x="255" y="10"/>
                      </a:cubicBezTo>
                      <a:cubicBezTo>
                        <a:pt x="267" y="96"/>
                        <a:pt x="281" y="182"/>
                        <a:pt x="296" y="268"/>
                      </a:cubicBezTo>
                      <a:cubicBezTo>
                        <a:pt x="282" y="272"/>
                        <a:pt x="268" y="276"/>
                        <a:pt x="253" y="280"/>
                      </a:cubicBezTo>
                      <a:moveTo>
                        <a:pt x="337" y="257"/>
                      </a:moveTo>
                      <a:cubicBezTo>
                        <a:pt x="308" y="175"/>
                        <a:pt x="281" y="93"/>
                        <a:pt x="255" y="10"/>
                      </a:cubicBezTo>
                      <a:cubicBezTo>
                        <a:pt x="304" y="5"/>
                        <a:pt x="353" y="2"/>
                        <a:pt x="403" y="0"/>
                      </a:cubicBezTo>
                      <a:cubicBezTo>
                        <a:pt x="428" y="76"/>
                        <a:pt x="454" y="152"/>
                        <a:pt x="481" y="227"/>
                      </a:cubicBezTo>
                      <a:cubicBezTo>
                        <a:pt x="433" y="235"/>
                        <a:pt x="385" y="246"/>
                        <a:pt x="337" y="257"/>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1" name="Freeform 276">
                  <a:extLst>
                    <a:ext uri="{FF2B5EF4-FFF2-40B4-BE49-F238E27FC236}">
                      <a16:creationId xmlns:a16="http://schemas.microsoft.com/office/drawing/2014/main" id="{3AAB0E38-DA24-B9DD-7270-87283B7176C1}"/>
                    </a:ext>
                  </a:extLst>
                </p:cNvPr>
                <p:cNvSpPr>
                  <a:spLocks/>
                </p:cNvSpPr>
                <p:nvPr/>
              </p:nvSpPr>
              <p:spPr bwMode="auto">
                <a:xfrm>
                  <a:off x="3434" y="1731"/>
                  <a:ext cx="17" cy="35"/>
                </a:xfrm>
                <a:custGeom>
                  <a:avLst/>
                  <a:gdLst>
                    <a:gd name="T0" fmla="*/ 98 w 136"/>
                    <a:gd name="T1" fmla="*/ 269 h 269"/>
                    <a:gd name="T2" fmla="*/ 0 w 136"/>
                    <a:gd name="T3" fmla="*/ 6 h 269"/>
                    <a:gd name="T4" fmla="*/ 38 w 136"/>
                    <a:gd name="T5" fmla="*/ 0 h 269"/>
                    <a:gd name="T6" fmla="*/ 136 w 136"/>
                    <a:gd name="T7" fmla="*/ 258 h 269"/>
                    <a:gd name="T8" fmla="*/ 98 w 136"/>
                    <a:gd name="T9" fmla="*/ 269 h 269"/>
                  </a:gdLst>
                  <a:ahLst/>
                  <a:cxnLst>
                    <a:cxn ang="0">
                      <a:pos x="T0" y="T1"/>
                    </a:cxn>
                    <a:cxn ang="0">
                      <a:pos x="T2" y="T3"/>
                    </a:cxn>
                    <a:cxn ang="0">
                      <a:pos x="T4" y="T5"/>
                    </a:cxn>
                    <a:cxn ang="0">
                      <a:pos x="T6" y="T7"/>
                    </a:cxn>
                    <a:cxn ang="0">
                      <a:pos x="T8" y="T9"/>
                    </a:cxn>
                  </a:cxnLst>
                  <a:rect l="0" t="0" r="r" b="b"/>
                  <a:pathLst>
                    <a:path w="136" h="269">
                      <a:moveTo>
                        <a:pt x="98" y="269"/>
                      </a:moveTo>
                      <a:cubicBezTo>
                        <a:pt x="62" y="182"/>
                        <a:pt x="29" y="94"/>
                        <a:pt x="0" y="6"/>
                      </a:cubicBezTo>
                      <a:cubicBezTo>
                        <a:pt x="13" y="4"/>
                        <a:pt x="26" y="2"/>
                        <a:pt x="38" y="0"/>
                      </a:cubicBezTo>
                      <a:cubicBezTo>
                        <a:pt x="68" y="88"/>
                        <a:pt x="101" y="173"/>
                        <a:pt x="136" y="258"/>
                      </a:cubicBezTo>
                      <a:cubicBezTo>
                        <a:pt x="123" y="261"/>
                        <a:pt x="110" y="265"/>
                        <a:pt x="98" y="269"/>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2" name="Freeform 277">
                  <a:extLst>
                    <a:ext uri="{FF2B5EF4-FFF2-40B4-BE49-F238E27FC236}">
                      <a16:creationId xmlns:a16="http://schemas.microsoft.com/office/drawing/2014/main" id="{C7119B18-DD43-9692-70C4-BF40CCEB124B}"/>
                    </a:ext>
                  </a:extLst>
                </p:cNvPr>
                <p:cNvSpPr>
                  <a:spLocks/>
                </p:cNvSpPr>
                <p:nvPr/>
              </p:nvSpPr>
              <p:spPr bwMode="auto">
                <a:xfrm>
                  <a:off x="3447" y="1853"/>
                  <a:ext cx="302" cy="370"/>
                </a:xfrm>
                <a:custGeom>
                  <a:avLst/>
                  <a:gdLst>
                    <a:gd name="T0" fmla="*/ 1183 w 2331"/>
                    <a:gd name="T1" fmla="*/ 2857 h 2858"/>
                    <a:gd name="T2" fmla="*/ 319 w 2331"/>
                    <a:gd name="T3" fmla="*/ 2402 h 2858"/>
                    <a:gd name="T4" fmla="*/ 186 w 2331"/>
                    <a:gd name="T5" fmla="*/ 2210 h 2858"/>
                    <a:gd name="T6" fmla="*/ 29 w 2331"/>
                    <a:gd name="T7" fmla="*/ 1859 h 2858"/>
                    <a:gd name="T8" fmla="*/ 54 w 2331"/>
                    <a:gd name="T9" fmla="*/ 1862 h 2858"/>
                    <a:gd name="T10" fmla="*/ 70 w 2331"/>
                    <a:gd name="T11" fmla="*/ 1862 h 2858"/>
                    <a:gd name="T12" fmla="*/ 449 w 2331"/>
                    <a:gd name="T13" fmla="*/ 1690 h 2858"/>
                    <a:gd name="T14" fmla="*/ 589 w 2331"/>
                    <a:gd name="T15" fmla="*/ 1245 h 2858"/>
                    <a:gd name="T16" fmla="*/ 288 w 2331"/>
                    <a:gd name="T17" fmla="*/ 837 h 2858"/>
                    <a:gd name="T18" fmla="*/ 170 w 2331"/>
                    <a:gd name="T19" fmla="*/ 814 h 2858"/>
                    <a:gd name="T20" fmla="*/ 25 w 2331"/>
                    <a:gd name="T21" fmla="*/ 848 h 2858"/>
                    <a:gd name="T22" fmla="*/ 0 w 2331"/>
                    <a:gd name="T23" fmla="*/ 861 h 2858"/>
                    <a:gd name="T24" fmla="*/ 656 w 2331"/>
                    <a:gd name="T25" fmla="*/ 62 h 2858"/>
                    <a:gd name="T26" fmla="*/ 818 w 2331"/>
                    <a:gd name="T27" fmla="*/ 16 h 2858"/>
                    <a:gd name="T28" fmla="*/ 891 w 2331"/>
                    <a:gd name="T29" fmla="*/ 5 h 2858"/>
                    <a:gd name="T30" fmla="*/ 985 w 2331"/>
                    <a:gd name="T31" fmla="*/ 0 h 2858"/>
                    <a:gd name="T32" fmla="*/ 1938 w 2331"/>
                    <a:gd name="T33" fmla="*/ 575 h 2858"/>
                    <a:gd name="T34" fmla="*/ 2196 w 2331"/>
                    <a:gd name="T35" fmla="*/ 1219 h 2858"/>
                    <a:gd name="T36" fmla="*/ 1503 w 2331"/>
                    <a:gd name="T37" fmla="*/ 2799 h 2858"/>
                    <a:gd name="T38" fmla="*/ 1351 w 2331"/>
                    <a:gd name="T39" fmla="*/ 2842 h 2858"/>
                    <a:gd name="T40" fmla="*/ 1183 w 2331"/>
                    <a:gd name="T41" fmla="*/ 2857 h 2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31" h="2858">
                      <a:moveTo>
                        <a:pt x="1183" y="2857"/>
                      </a:moveTo>
                      <a:cubicBezTo>
                        <a:pt x="861" y="2857"/>
                        <a:pt x="550" y="2685"/>
                        <a:pt x="319" y="2402"/>
                      </a:cubicBezTo>
                      <a:cubicBezTo>
                        <a:pt x="271" y="2342"/>
                        <a:pt x="226" y="2278"/>
                        <a:pt x="186" y="2210"/>
                      </a:cubicBezTo>
                      <a:cubicBezTo>
                        <a:pt x="123" y="2103"/>
                        <a:pt x="70" y="1985"/>
                        <a:pt x="29" y="1859"/>
                      </a:cubicBezTo>
                      <a:cubicBezTo>
                        <a:pt x="38" y="1860"/>
                        <a:pt x="46" y="1861"/>
                        <a:pt x="54" y="1862"/>
                      </a:cubicBezTo>
                      <a:cubicBezTo>
                        <a:pt x="59" y="1862"/>
                        <a:pt x="65" y="1862"/>
                        <a:pt x="70" y="1862"/>
                      </a:cubicBezTo>
                      <a:cubicBezTo>
                        <a:pt x="212" y="1862"/>
                        <a:pt x="354" y="1794"/>
                        <a:pt x="449" y="1690"/>
                      </a:cubicBezTo>
                      <a:cubicBezTo>
                        <a:pt x="560" y="1569"/>
                        <a:pt x="611" y="1408"/>
                        <a:pt x="589" y="1245"/>
                      </a:cubicBezTo>
                      <a:cubicBezTo>
                        <a:pt x="565" y="1069"/>
                        <a:pt x="457" y="903"/>
                        <a:pt x="288" y="837"/>
                      </a:cubicBezTo>
                      <a:cubicBezTo>
                        <a:pt x="248" y="821"/>
                        <a:pt x="208" y="814"/>
                        <a:pt x="170" y="814"/>
                      </a:cubicBezTo>
                      <a:cubicBezTo>
                        <a:pt x="119" y="814"/>
                        <a:pt x="70" y="827"/>
                        <a:pt x="25" y="848"/>
                      </a:cubicBezTo>
                      <a:cubicBezTo>
                        <a:pt x="16" y="852"/>
                        <a:pt x="8" y="856"/>
                        <a:pt x="0" y="861"/>
                      </a:cubicBezTo>
                      <a:cubicBezTo>
                        <a:pt x="104" y="485"/>
                        <a:pt x="339" y="186"/>
                        <a:pt x="656" y="62"/>
                      </a:cubicBezTo>
                      <a:cubicBezTo>
                        <a:pt x="708" y="42"/>
                        <a:pt x="762" y="27"/>
                        <a:pt x="818" y="16"/>
                      </a:cubicBezTo>
                      <a:cubicBezTo>
                        <a:pt x="842" y="11"/>
                        <a:pt x="867" y="8"/>
                        <a:pt x="891" y="5"/>
                      </a:cubicBezTo>
                      <a:cubicBezTo>
                        <a:pt x="923" y="2"/>
                        <a:pt x="954" y="0"/>
                        <a:pt x="985" y="0"/>
                      </a:cubicBezTo>
                      <a:cubicBezTo>
                        <a:pt x="1351" y="0"/>
                        <a:pt x="1702" y="221"/>
                        <a:pt x="1938" y="575"/>
                      </a:cubicBezTo>
                      <a:cubicBezTo>
                        <a:pt x="2060" y="758"/>
                        <a:pt x="2151" y="977"/>
                        <a:pt x="2196" y="1219"/>
                      </a:cubicBezTo>
                      <a:cubicBezTo>
                        <a:pt x="2331" y="1933"/>
                        <a:pt x="2026" y="2601"/>
                        <a:pt x="1503" y="2799"/>
                      </a:cubicBezTo>
                      <a:cubicBezTo>
                        <a:pt x="1454" y="2817"/>
                        <a:pt x="1403" y="2832"/>
                        <a:pt x="1351" y="2842"/>
                      </a:cubicBezTo>
                      <a:cubicBezTo>
                        <a:pt x="1295" y="2852"/>
                        <a:pt x="1239" y="2858"/>
                        <a:pt x="1183" y="2857"/>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3" name="Freeform 278">
                  <a:extLst>
                    <a:ext uri="{FF2B5EF4-FFF2-40B4-BE49-F238E27FC236}">
                      <a16:creationId xmlns:a16="http://schemas.microsoft.com/office/drawing/2014/main" id="{0D3B2C71-A025-FB7B-E8C3-3FB2BA9D1110}"/>
                    </a:ext>
                  </a:extLst>
                </p:cNvPr>
                <p:cNvSpPr>
                  <a:spLocks noEditPoints="1"/>
                </p:cNvSpPr>
                <p:nvPr/>
              </p:nvSpPr>
              <p:spPr bwMode="auto">
                <a:xfrm>
                  <a:off x="3319" y="1753"/>
                  <a:ext cx="374" cy="174"/>
                </a:xfrm>
                <a:custGeom>
                  <a:avLst/>
                  <a:gdLst>
                    <a:gd name="T0" fmla="*/ 87 w 2889"/>
                    <a:gd name="T1" fmla="*/ 1343 h 1343"/>
                    <a:gd name="T2" fmla="*/ 20 w 2889"/>
                    <a:gd name="T3" fmla="*/ 1292 h 1343"/>
                    <a:gd name="T4" fmla="*/ 11 w 2889"/>
                    <a:gd name="T5" fmla="*/ 1182 h 1343"/>
                    <a:gd name="T6" fmla="*/ 564 w 2889"/>
                    <a:gd name="T7" fmla="*/ 285 h 1343"/>
                    <a:gd name="T8" fmla="*/ 637 w 2889"/>
                    <a:gd name="T9" fmla="*/ 783 h 1343"/>
                    <a:gd name="T10" fmla="*/ 323 w 2889"/>
                    <a:gd name="T11" fmla="*/ 1053 h 1343"/>
                    <a:gd name="T12" fmla="*/ 151 w 2889"/>
                    <a:gd name="T13" fmla="*/ 1309 h 1343"/>
                    <a:gd name="T14" fmla="*/ 87 w 2889"/>
                    <a:gd name="T15" fmla="*/ 1343 h 1343"/>
                    <a:gd name="T16" fmla="*/ 2702 w 2889"/>
                    <a:gd name="T17" fmla="*/ 686 h 1343"/>
                    <a:gd name="T18" fmla="*/ 2698 w 2889"/>
                    <a:gd name="T19" fmla="*/ 686 h 1343"/>
                    <a:gd name="T20" fmla="*/ 2669 w 2889"/>
                    <a:gd name="T21" fmla="*/ 681 h 1343"/>
                    <a:gd name="T22" fmla="*/ 2350 w 2889"/>
                    <a:gd name="T23" fmla="*/ 607 h 1343"/>
                    <a:gd name="T24" fmla="*/ 1706 w 2889"/>
                    <a:gd name="T25" fmla="*/ 534 h 1343"/>
                    <a:gd name="T26" fmla="*/ 1697 w 2889"/>
                    <a:gd name="T27" fmla="*/ 500 h 1343"/>
                    <a:gd name="T28" fmla="*/ 1507 w 2889"/>
                    <a:gd name="T29" fmla="*/ 6 h 1343"/>
                    <a:gd name="T30" fmla="*/ 1512 w 2889"/>
                    <a:gd name="T31" fmla="*/ 5 h 1343"/>
                    <a:gd name="T32" fmla="*/ 1673 w 2889"/>
                    <a:gd name="T33" fmla="*/ 0 h 1343"/>
                    <a:gd name="T34" fmla="*/ 2483 w 2889"/>
                    <a:gd name="T35" fmla="*/ 172 h 1343"/>
                    <a:gd name="T36" fmla="*/ 2799 w 2889"/>
                    <a:gd name="T37" fmla="*/ 412 h 1343"/>
                    <a:gd name="T38" fmla="*/ 2838 w 2889"/>
                    <a:gd name="T39" fmla="*/ 461 h 1343"/>
                    <a:gd name="T40" fmla="*/ 2793 w 2889"/>
                    <a:gd name="T41" fmla="*/ 655 h 1343"/>
                    <a:gd name="T42" fmla="*/ 2702 w 2889"/>
                    <a:gd name="T43" fmla="*/ 686 h 1343"/>
                    <a:gd name="T44" fmla="*/ 874 w 2889"/>
                    <a:gd name="T45" fmla="*/ 664 h 1343"/>
                    <a:gd name="T46" fmla="*/ 804 w 2889"/>
                    <a:gd name="T47" fmla="*/ 166 h 1343"/>
                    <a:gd name="T48" fmla="*/ 984 w 2889"/>
                    <a:gd name="T49" fmla="*/ 102 h 1343"/>
                    <a:gd name="T50" fmla="*/ 1022 w 2889"/>
                    <a:gd name="T51" fmla="*/ 91 h 1343"/>
                    <a:gd name="T52" fmla="*/ 1065 w 2889"/>
                    <a:gd name="T53" fmla="*/ 79 h 1343"/>
                    <a:gd name="T54" fmla="*/ 1106 w 2889"/>
                    <a:gd name="T55" fmla="*/ 68 h 1343"/>
                    <a:gd name="T56" fmla="*/ 1250 w 2889"/>
                    <a:gd name="T57" fmla="*/ 38 h 1343"/>
                    <a:gd name="T58" fmla="*/ 1441 w 2889"/>
                    <a:gd name="T59" fmla="*/ 541 h 1343"/>
                    <a:gd name="T60" fmla="*/ 1311 w 2889"/>
                    <a:gd name="T61" fmla="*/ 554 h 1343"/>
                    <a:gd name="T62" fmla="*/ 1257 w 2889"/>
                    <a:gd name="T63" fmla="*/ 562 h 1343"/>
                    <a:gd name="T64" fmla="*/ 1226 w 2889"/>
                    <a:gd name="T65" fmla="*/ 567 h 1343"/>
                    <a:gd name="T66" fmla="*/ 1159 w 2889"/>
                    <a:gd name="T67" fmla="*/ 580 h 1343"/>
                    <a:gd name="T68" fmla="*/ 874 w 2889"/>
                    <a:gd name="T69" fmla="*/ 664 h 1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89" h="1343">
                      <a:moveTo>
                        <a:pt x="87" y="1343"/>
                      </a:moveTo>
                      <a:cubicBezTo>
                        <a:pt x="56" y="1343"/>
                        <a:pt x="25" y="1326"/>
                        <a:pt x="20" y="1292"/>
                      </a:cubicBezTo>
                      <a:cubicBezTo>
                        <a:pt x="15" y="1255"/>
                        <a:pt x="12" y="1218"/>
                        <a:pt x="11" y="1182"/>
                      </a:cubicBezTo>
                      <a:cubicBezTo>
                        <a:pt x="0" y="789"/>
                        <a:pt x="229" y="486"/>
                        <a:pt x="564" y="285"/>
                      </a:cubicBezTo>
                      <a:cubicBezTo>
                        <a:pt x="586" y="452"/>
                        <a:pt x="610" y="617"/>
                        <a:pt x="637" y="783"/>
                      </a:cubicBezTo>
                      <a:cubicBezTo>
                        <a:pt x="521" y="854"/>
                        <a:pt x="416" y="943"/>
                        <a:pt x="323" y="1053"/>
                      </a:cubicBezTo>
                      <a:cubicBezTo>
                        <a:pt x="259" y="1128"/>
                        <a:pt x="201" y="1214"/>
                        <a:pt x="151" y="1309"/>
                      </a:cubicBezTo>
                      <a:cubicBezTo>
                        <a:pt x="139" y="1332"/>
                        <a:pt x="113" y="1343"/>
                        <a:pt x="87" y="1343"/>
                      </a:cubicBezTo>
                      <a:moveTo>
                        <a:pt x="2702" y="686"/>
                      </a:moveTo>
                      <a:lnTo>
                        <a:pt x="2698" y="686"/>
                      </a:lnTo>
                      <a:cubicBezTo>
                        <a:pt x="2688" y="685"/>
                        <a:pt x="2678" y="684"/>
                        <a:pt x="2669" y="681"/>
                      </a:cubicBezTo>
                      <a:cubicBezTo>
                        <a:pt x="2566" y="654"/>
                        <a:pt x="2459" y="628"/>
                        <a:pt x="2350" y="607"/>
                      </a:cubicBezTo>
                      <a:cubicBezTo>
                        <a:pt x="2141" y="565"/>
                        <a:pt x="1922" y="538"/>
                        <a:pt x="1706" y="534"/>
                      </a:cubicBezTo>
                      <a:cubicBezTo>
                        <a:pt x="1704" y="523"/>
                        <a:pt x="1701" y="512"/>
                        <a:pt x="1697" y="500"/>
                      </a:cubicBezTo>
                      <a:cubicBezTo>
                        <a:pt x="1630" y="337"/>
                        <a:pt x="1567" y="172"/>
                        <a:pt x="1507" y="6"/>
                      </a:cubicBezTo>
                      <a:cubicBezTo>
                        <a:pt x="1509" y="5"/>
                        <a:pt x="1510" y="5"/>
                        <a:pt x="1512" y="5"/>
                      </a:cubicBezTo>
                      <a:cubicBezTo>
                        <a:pt x="1566" y="2"/>
                        <a:pt x="1620" y="0"/>
                        <a:pt x="1673" y="0"/>
                      </a:cubicBezTo>
                      <a:cubicBezTo>
                        <a:pt x="1968" y="0"/>
                        <a:pt x="2253" y="56"/>
                        <a:pt x="2483" y="172"/>
                      </a:cubicBezTo>
                      <a:cubicBezTo>
                        <a:pt x="2595" y="243"/>
                        <a:pt x="2701" y="324"/>
                        <a:pt x="2799" y="412"/>
                      </a:cubicBezTo>
                      <a:cubicBezTo>
                        <a:pt x="2813" y="428"/>
                        <a:pt x="2826" y="444"/>
                        <a:pt x="2838" y="461"/>
                      </a:cubicBezTo>
                      <a:cubicBezTo>
                        <a:pt x="2889" y="530"/>
                        <a:pt x="2855" y="612"/>
                        <a:pt x="2793" y="655"/>
                      </a:cubicBezTo>
                      <a:cubicBezTo>
                        <a:pt x="2767" y="674"/>
                        <a:pt x="2735" y="686"/>
                        <a:pt x="2702" y="686"/>
                      </a:cubicBezTo>
                      <a:moveTo>
                        <a:pt x="874" y="664"/>
                      </a:moveTo>
                      <a:cubicBezTo>
                        <a:pt x="848" y="499"/>
                        <a:pt x="824" y="333"/>
                        <a:pt x="804" y="166"/>
                      </a:cubicBezTo>
                      <a:cubicBezTo>
                        <a:pt x="862" y="142"/>
                        <a:pt x="922" y="121"/>
                        <a:pt x="984" y="102"/>
                      </a:cubicBezTo>
                      <a:cubicBezTo>
                        <a:pt x="996" y="98"/>
                        <a:pt x="1009" y="94"/>
                        <a:pt x="1022" y="91"/>
                      </a:cubicBezTo>
                      <a:cubicBezTo>
                        <a:pt x="1037" y="87"/>
                        <a:pt x="1051" y="83"/>
                        <a:pt x="1065" y="79"/>
                      </a:cubicBezTo>
                      <a:cubicBezTo>
                        <a:pt x="1079" y="75"/>
                        <a:pt x="1092" y="72"/>
                        <a:pt x="1106" y="68"/>
                      </a:cubicBezTo>
                      <a:cubicBezTo>
                        <a:pt x="1154" y="57"/>
                        <a:pt x="1202" y="46"/>
                        <a:pt x="1250" y="38"/>
                      </a:cubicBezTo>
                      <a:cubicBezTo>
                        <a:pt x="1310" y="207"/>
                        <a:pt x="1374" y="374"/>
                        <a:pt x="1441" y="541"/>
                      </a:cubicBezTo>
                      <a:cubicBezTo>
                        <a:pt x="1398" y="544"/>
                        <a:pt x="1354" y="549"/>
                        <a:pt x="1311" y="554"/>
                      </a:cubicBezTo>
                      <a:cubicBezTo>
                        <a:pt x="1293" y="557"/>
                        <a:pt x="1275" y="559"/>
                        <a:pt x="1257" y="562"/>
                      </a:cubicBezTo>
                      <a:cubicBezTo>
                        <a:pt x="1247" y="564"/>
                        <a:pt x="1236" y="566"/>
                        <a:pt x="1226" y="567"/>
                      </a:cubicBezTo>
                      <a:cubicBezTo>
                        <a:pt x="1204" y="571"/>
                        <a:pt x="1181" y="576"/>
                        <a:pt x="1159" y="580"/>
                      </a:cubicBezTo>
                      <a:cubicBezTo>
                        <a:pt x="1061" y="601"/>
                        <a:pt x="965" y="628"/>
                        <a:pt x="874" y="664"/>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4" name="Freeform 279">
                  <a:extLst>
                    <a:ext uri="{FF2B5EF4-FFF2-40B4-BE49-F238E27FC236}">
                      <a16:creationId xmlns:a16="http://schemas.microsoft.com/office/drawing/2014/main" id="{03A18004-1482-CBFB-3A2B-11722C114C5E}"/>
                    </a:ext>
                  </a:extLst>
                </p:cNvPr>
                <p:cNvSpPr>
                  <a:spLocks/>
                </p:cNvSpPr>
                <p:nvPr/>
              </p:nvSpPr>
              <p:spPr bwMode="auto">
                <a:xfrm>
                  <a:off x="3471" y="1728"/>
                  <a:ext cx="69" cy="109"/>
                </a:xfrm>
                <a:custGeom>
                  <a:avLst/>
                  <a:gdLst>
                    <a:gd name="T0" fmla="*/ 408 w 535"/>
                    <a:gd name="T1" fmla="*/ 842 h 842"/>
                    <a:gd name="T2" fmla="*/ 280 w 535"/>
                    <a:gd name="T3" fmla="*/ 758 h 842"/>
                    <a:gd name="T4" fmla="*/ 269 w 535"/>
                    <a:gd name="T5" fmla="*/ 731 h 842"/>
                    <a:gd name="T6" fmla="*/ 78 w 535"/>
                    <a:gd name="T7" fmla="*/ 228 h 842"/>
                    <a:gd name="T8" fmla="*/ 0 w 535"/>
                    <a:gd name="T9" fmla="*/ 1 h 842"/>
                    <a:gd name="T10" fmla="*/ 78 w 535"/>
                    <a:gd name="T11" fmla="*/ 0 h 842"/>
                    <a:gd name="T12" fmla="*/ 270 w 535"/>
                    <a:gd name="T13" fmla="*/ 8 h 842"/>
                    <a:gd name="T14" fmla="*/ 287 w 535"/>
                    <a:gd name="T15" fmla="*/ 59 h 842"/>
                    <a:gd name="T16" fmla="*/ 335 w 535"/>
                    <a:gd name="T17" fmla="*/ 196 h 842"/>
                    <a:gd name="T18" fmla="*/ 525 w 535"/>
                    <a:gd name="T19" fmla="*/ 690 h 842"/>
                    <a:gd name="T20" fmla="*/ 534 w 535"/>
                    <a:gd name="T21" fmla="*/ 724 h 842"/>
                    <a:gd name="T22" fmla="*/ 534 w 535"/>
                    <a:gd name="T23" fmla="*/ 741 h 842"/>
                    <a:gd name="T24" fmla="*/ 408 w 535"/>
                    <a:gd name="T25" fmla="*/ 842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5" h="842">
                      <a:moveTo>
                        <a:pt x="408" y="842"/>
                      </a:moveTo>
                      <a:cubicBezTo>
                        <a:pt x="357" y="842"/>
                        <a:pt x="304" y="816"/>
                        <a:pt x="280" y="758"/>
                      </a:cubicBezTo>
                      <a:lnTo>
                        <a:pt x="269" y="731"/>
                      </a:lnTo>
                      <a:cubicBezTo>
                        <a:pt x="202" y="564"/>
                        <a:pt x="138" y="397"/>
                        <a:pt x="78" y="228"/>
                      </a:cubicBezTo>
                      <a:cubicBezTo>
                        <a:pt x="51" y="153"/>
                        <a:pt x="25" y="77"/>
                        <a:pt x="0" y="1"/>
                      </a:cubicBezTo>
                      <a:cubicBezTo>
                        <a:pt x="26" y="1"/>
                        <a:pt x="52" y="0"/>
                        <a:pt x="78" y="0"/>
                      </a:cubicBezTo>
                      <a:cubicBezTo>
                        <a:pt x="142" y="0"/>
                        <a:pt x="206" y="3"/>
                        <a:pt x="270" y="8"/>
                      </a:cubicBezTo>
                      <a:cubicBezTo>
                        <a:pt x="275" y="25"/>
                        <a:pt x="281" y="42"/>
                        <a:pt x="287" y="59"/>
                      </a:cubicBezTo>
                      <a:cubicBezTo>
                        <a:pt x="303" y="105"/>
                        <a:pt x="319" y="150"/>
                        <a:pt x="335" y="196"/>
                      </a:cubicBezTo>
                      <a:cubicBezTo>
                        <a:pt x="395" y="362"/>
                        <a:pt x="458" y="527"/>
                        <a:pt x="525" y="690"/>
                      </a:cubicBezTo>
                      <a:cubicBezTo>
                        <a:pt x="529" y="702"/>
                        <a:pt x="532" y="713"/>
                        <a:pt x="534" y="724"/>
                      </a:cubicBezTo>
                      <a:cubicBezTo>
                        <a:pt x="534" y="730"/>
                        <a:pt x="535" y="736"/>
                        <a:pt x="534" y="741"/>
                      </a:cubicBezTo>
                      <a:cubicBezTo>
                        <a:pt x="532" y="803"/>
                        <a:pt x="471" y="842"/>
                        <a:pt x="408" y="842"/>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5" name="Freeform 280">
                  <a:extLst>
                    <a:ext uri="{FF2B5EF4-FFF2-40B4-BE49-F238E27FC236}">
                      <a16:creationId xmlns:a16="http://schemas.microsoft.com/office/drawing/2014/main" id="{A572D43E-F649-7C6E-4D56-CEFBE0BE8358}"/>
                    </a:ext>
                  </a:extLst>
                </p:cNvPr>
                <p:cNvSpPr>
                  <a:spLocks/>
                </p:cNvSpPr>
                <p:nvPr/>
              </p:nvSpPr>
              <p:spPr bwMode="auto">
                <a:xfrm>
                  <a:off x="3386" y="1735"/>
                  <a:ext cx="64" cy="214"/>
                </a:xfrm>
                <a:custGeom>
                  <a:avLst/>
                  <a:gdLst>
                    <a:gd name="T0" fmla="*/ 340 w 495"/>
                    <a:gd name="T1" fmla="*/ 1656 h 1656"/>
                    <a:gd name="T2" fmla="*/ 231 w 495"/>
                    <a:gd name="T3" fmla="*/ 1565 h 1656"/>
                    <a:gd name="T4" fmla="*/ 132 w 495"/>
                    <a:gd name="T5" fmla="*/ 1021 h 1656"/>
                    <a:gd name="T6" fmla="*/ 116 w 495"/>
                    <a:gd name="T7" fmla="*/ 922 h 1656"/>
                    <a:gd name="T8" fmla="*/ 43 w 495"/>
                    <a:gd name="T9" fmla="*/ 424 h 1656"/>
                    <a:gd name="T10" fmla="*/ 41 w 495"/>
                    <a:gd name="T11" fmla="*/ 406 h 1656"/>
                    <a:gd name="T12" fmla="*/ 0 w 495"/>
                    <a:gd name="T13" fmla="*/ 67 h 1656"/>
                    <a:gd name="T14" fmla="*/ 248 w 495"/>
                    <a:gd name="T15" fmla="*/ 0 h 1656"/>
                    <a:gd name="T16" fmla="*/ 283 w 495"/>
                    <a:gd name="T17" fmla="*/ 305 h 1656"/>
                    <a:gd name="T18" fmla="*/ 353 w 495"/>
                    <a:gd name="T19" fmla="*/ 803 h 1656"/>
                    <a:gd name="T20" fmla="*/ 378 w 495"/>
                    <a:gd name="T21" fmla="*/ 961 h 1656"/>
                    <a:gd name="T22" fmla="*/ 476 w 495"/>
                    <a:gd name="T23" fmla="*/ 1497 h 1656"/>
                    <a:gd name="T24" fmla="*/ 340 w 495"/>
                    <a:gd name="T25" fmla="*/ 1656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5" h="1656">
                      <a:moveTo>
                        <a:pt x="340" y="1656"/>
                      </a:moveTo>
                      <a:cubicBezTo>
                        <a:pt x="291" y="1656"/>
                        <a:pt x="244" y="1628"/>
                        <a:pt x="231" y="1565"/>
                      </a:cubicBezTo>
                      <a:cubicBezTo>
                        <a:pt x="195" y="1384"/>
                        <a:pt x="162" y="1202"/>
                        <a:pt x="132" y="1021"/>
                      </a:cubicBezTo>
                      <a:cubicBezTo>
                        <a:pt x="126" y="988"/>
                        <a:pt x="121" y="955"/>
                        <a:pt x="116" y="922"/>
                      </a:cubicBezTo>
                      <a:cubicBezTo>
                        <a:pt x="89" y="756"/>
                        <a:pt x="65" y="591"/>
                        <a:pt x="43" y="424"/>
                      </a:cubicBezTo>
                      <a:lnTo>
                        <a:pt x="41" y="406"/>
                      </a:lnTo>
                      <a:cubicBezTo>
                        <a:pt x="26" y="293"/>
                        <a:pt x="13" y="180"/>
                        <a:pt x="0" y="67"/>
                      </a:cubicBezTo>
                      <a:cubicBezTo>
                        <a:pt x="81" y="40"/>
                        <a:pt x="164" y="18"/>
                        <a:pt x="248" y="0"/>
                      </a:cubicBezTo>
                      <a:cubicBezTo>
                        <a:pt x="258" y="102"/>
                        <a:pt x="270" y="204"/>
                        <a:pt x="283" y="305"/>
                      </a:cubicBezTo>
                      <a:cubicBezTo>
                        <a:pt x="303" y="472"/>
                        <a:pt x="327" y="638"/>
                        <a:pt x="353" y="803"/>
                      </a:cubicBezTo>
                      <a:cubicBezTo>
                        <a:pt x="361" y="856"/>
                        <a:pt x="369" y="909"/>
                        <a:pt x="378" y="961"/>
                      </a:cubicBezTo>
                      <a:cubicBezTo>
                        <a:pt x="407" y="1140"/>
                        <a:pt x="440" y="1319"/>
                        <a:pt x="476" y="1497"/>
                      </a:cubicBezTo>
                      <a:cubicBezTo>
                        <a:pt x="495" y="1593"/>
                        <a:pt x="414" y="1656"/>
                        <a:pt x="340" y="16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6" name="Freeform 281">
                  <a:extLst>
                    <a:ext uri="{FF2B5EF4-FFF2-40B4-BE49-F238E27FC236}">
                      <a16:creationId xmlns:a16="http://schemas.microsoft.com/office/drawing/2014/main" id="{2AB30E54-C290-9799-50FD-E2C56961D73B}"/>
                    </a:ext>
                  </a:extLst>
                </p:cNvPr>
                <p:cNvSpPr>
                  <a:spLocks noEditPoints="1"/>
                </p:cNvSpPr>
                <p:nvPr/>
              </p:nvSpPr>
              <p:spPr bwMode="auto">
                <a:xfrm>
                  <a:off x="4013" y="1720"/>
                  <a:ext cx="563" cy="288"/>
                </a:xfrm>
                <a:custGeom>
                  <a:avLst/>
                  <a:gdLst>
                    <a:gd name="T0" fmla="*/ 679 w 4349"/>
                    <a:gd name="T1" fmla="*/ 2221 h 2221"/>
                    <a:gd name="T2" fmla="*/ 0 w 4349"/>
                    <a:gd name="T3" fmla="*/ 648 h 2221"/>
                    <a:gd name="T4" fmla="*/ 77 w 4349"/>
                    <a:gd name="T5" fmla="*/ 339 h 2221"/>
                    <a:gd name="T6" fmla="*/ 307 w 4349"/>
                    <a:gd name="T7" fmla="*/ 323 h 2221"/>
                    <a:gd name="T8" fmla="*/ 770 w 4349"/>
                    <a:gd name="T9" fmla="*/ 313 h 2221"/>
                    <a:gd name="T10" fmla="*/ 453 w 4349"/>
                    <a:gd name="T11" fmla="*/ 1615 h 2221"/>
                    <a:gd name="T12" fmla="*/ 679 w 4349"/>
                    <a:gd name="T13" fmla="*/ 2221 h 2221"/>
                    <a:gd name="T14" fmla="*/ 4349 w 4349"/>
                    <a:gd name="T15" fmla="*/ 1560 h 2221"/>
                    <a:gd name="T16" fmla="*/ 3341 w 4349"/>
                    <a:gd name="T17" fmla="*/ 1294 h 2221"/>
                    <a:gd name="T18" fmla="*/ 2715 w 4349"/>
                    <a:gd name="T19" fmla="*/ 1392 h 2221"/>
                    <a:gd name="T20" fmla="*/ 2045 w 4349"/>
                    <a:gd name="T21" fmla="*/ 173 h 2221"/>
                    <a:gd name="T22" fmla="*/ 1901 w 4349"/>
                    <a:gd name="T23" fmla="*/ 90 h 2221"/>
                    <a:gd name="T24" fmla="*/ 1965 w 4349"/>
                    <a:gd name="T25" fmla="*/ 48 h 2221"/>
                    <a:gd name="T26" fmla="*/ 2024 w 4349"/>
                    <a:gd name="T27" fmla="*/ 0 h 2221"/>
                    <a:gd name="T28" fmla="*/ 2515 w 4349"/>
                    <a:gd name="T29" fmla="*/ 178 h 2221"/>
                    <a:gd name="T30" fmla="*/ 2525 w 4349"/>
                    <a:gd name="T31" fmla="*/ 178 h 2221"/>
                    <a:gd name="T32" fmla="*/ 3428 w 4349"/>
                    <a:gd name="T33" fmla="*/ 134 h 2221"/>
                    <a:gd name="T34" fmla="*/ 3512 w 4349"/>
                    <a:gd name="T35" fmla="*/ 200 h 2221"/>
                    <a:gd name="T36" fmla="*/ 3837 w 4349"/>
                    <a:gd name="T37" fmla="*/ 311 h 2221"/>
                    <a:gd name="T38" fmla="*/ 4024 w 4349"/>
                    <a:gd name="T39" fmla="*/ 264 h 2221"/>
                    <a:gd name="T40" fmla="*/ 4101 w 4349"/>
                    <a:gd name="T41" fmla="*/ 207 h 2221"/>
                    <a:gd name="T42" fmla="*/ 4110 w 4349"/>
                    <a:gd name="T43" fmla="*/ 208 h 2221"/>
                    <a:gd name="T44" fmla="*/ 4349 w 4349"/>
                    <a:gd name="T45" fmla="*/ 156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9" h="2221">
                      <a:moveTo>
                        <a:pt x="679" y="2221"/>
                      </a:moveTo>
                      <a:cubicBezTo>
                        <a:pt x="299" y="1786"/>
                        <a:pt x="66" y="1227"/>
                        <a:pt x="0" y="648"/>
                      </a:cubicBezTo>
                      <a:cubicBezTo>
                        <a:pt x="19" y="543"/>
                        <a:pt x="44" y="440"/>
                        <a:pt x="77" y="339"/>
                      </a:cubicBezTo>
                      <a:cubicBezTo>
                        <a:pt x="154" y="332"/>
                        <a:pt x="230" y="327"/>
                        <a:pt x="307" y="323"/>
                      </a:cubicBezTo>
                      <a:cubicBezTo>
                        <a:pt x="442" y="315"/>
                        <a:pt x="604" y="318"/>
                        <a:pt x="770" y="313"/>
                      </a:cubicBezTo>
                      <a:cubicBezTo>
                        <a:pt x="495" y="619"/>
                        <a:pt x="362" y="1105"/>
                        <a:pt x="453" y="1615"/>
                      </a:cubicBezTo>
                      <a:cubicBezTo>
                        <a:pt x="493" y="1840"/>
                        <a:pt x="572" y="2045"/>
                        <a:pt x="679" y="2221"/>
                      </a:cubicBezTo>
                      <a:moveTo>
                        <a:pt x="4349" y="1560"/>
                      </a:moveTo>
                      <a:cubicBezTo>
                        <a:pt x="4051" y="1391"/>
                        <a:pt x="3707" y="1294"/>
                        <a:pt x="3341" y="1294"/>
                      </a:cubicBezTo>
                      <a:cubicBezTo>
                        <a:pt x="3122" y="1294"/>
                        <a:pt x="2912" y="1329"/>
                        <a:pt x="2715" y="1392"/>
                      </a:cubicBezTo>
                      <a:cubicBezTo>
                        <a:pt x="2700" y="843"/>
                        <a:pt x="2428" y="376"/>
                        <a:pt x="2045" y="173"/>
                      </a:cubicBezTo>
                      <a:cubicBezTo>
                        <a:pt x="1999" y="142"/>
                        <a:pt x="1951" y="114"/>
                        <a:pt x="1901" y="90"/>
                      </a:cubicBezTo>
                      <a:cubicBezTo>
                        <a:pt x="1923" y="79"/>
                        <a:pt x="1944" y="65"/>
                        <a:pt x="1965" y="48"/>
                      </a:cubicBezTo>
                      <a:cubicBezTo>
                        <a:pt x="1984" y="32"/>
                        <a:pt x="2004" y="16"/>
                        <a:pt x="2024" y="0"/>
                      </a:cubicBezTo>
                      <a:cubicBezTo>
                        <a:pt x="2149" y="117"/>
                        <a:pt x="2321" y="178"/>
                        <a:pt x="2515" y="178"/>
                      </a:cubicBezTo>
                      <a:cubicBezTo>
                        <a:pt x="2518" y="178"/>
                        <a:pt x="2522" y="178"/>
                        <a:pt x="2525" y="178"/>
                      </a:cubicBezTo>
                      <a:cubicBezTo>
                        <a:pt x="2847" y="175"/>
                        <a:pt x="3134" y="136"/>
                        <a:pt x="3428" y="134"/>
                      </a:cubicBezTo>
                      <a:cubicBezTo>
                        <a:pt x="3455" y="157"/>
                        <a:pt x="3484" y="179"/>
                        <a:pt x="3512" y="200"/>
                      </a:cubicBezTo>
                      <a:cubicBezTo>
                        <a:pt x="3605" y="266"/>
                        <a:pt x="3722" y="311"/>
                        <a:pt x="3837" y="311"/>
                      </a:cubicBezTo>
                      <a:cubicBezTo>
                        <a:pt x="3901" y="311"/>
                        <a:pt x="3965" y="297"/>
                        <a:pt x="4024" y="264"/>
                      </a:cubicBezTo>
                      <a:cubicBezTo>
                        <a:pt x="4053" y="248"/>
                        <a:pt x="4079" y="229"/>
                        <a:pt x="4101" y="207"/>
                      </a:cubicBezTo>
                      <a:cubicBezTo>
                        <a:pt x="4104" y="207"/>
                        <a:pt x="4107" y="208"/>
                        <a:pt x="4110" y="208"/>
                      </a:cubicBezTo>
                      <a:cubicBezTo>
                        <a:pt x="4207" y="655"/>
                        <a:pt x="4287" y="1106"/>
                        <a:pt x="4349" y="1560"/>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7" name="Freeform 282">
                  <a:extLst>
                    <a:ext uri="{FF2B5EF4-FFF2-40B4-BE49-F238E27FC236}">
                      <a16:creationId xmlns:a16="http://schemas.microsoft.com/office/drawing/2014/main" id="{62755ADD-E9F6-510F-F742-253925B0C9F5}"/>
                    </a:ext>
                  </a:extLst>
                </p:cNvPr>
                <p:cNvSpPr>
                  <a:spLocks noEditPoints="1"/>
                </p:cNvSpPr>
                <p:nvPr/>
              </p:nvSpPr>
              <p:spPr bwMode="auto">
                <a:xfrm>
                  <a:off x="4023" y="1673"/>
                  <a:ext cx="522" cy="91"/>
                </a:xfrm>
                <a:custGeom>
                  <a:avLst/>
                  <a:gdLst>
                    <a:gd name="T0" fmla="*/ 0 w 4033"/>
                    <a:gd name="T1" fmla="*/ 701 h 701"/>
                    <a:gd name="T2" fmla="*/ 96 w 4033"/>
                    <a:gd name="T3" fmla="*/ 453 h 701"/>
                    <a:gd name="T4" fmla="*/ 208 w 4033"/>
                    <a:gd name="T5" fmla="*/ 433 h 701"/>
                    <a:gd name="T6" fmla="*/ 304 w 4033"/>
                    <a:gd name="T7" fmla="*/ 547 h 701"/>
                    <a:gd name="T8" fmla="*/ 337 w 4033"/>
                    <a:gd name="T9" fmla="*/ 541 h 701"/>
                    <a:gd name="T10" fmla="*/ 718 w 4033"/>
                    <a:gd name="T11" fmla="*/ 311 h 701"/>
                    <a:gd name="T12" fmla="*/ 1074 w 4033"/>
                    <a:gd name="T13" fmla="*/ 194 h 701"/>
                    <a:gd name="T14" fmla="*/ 1144 w 4033"/>
                    <a:gd name="T15" fmla="*/ 134 h 701"/>
                    <a:gd name="T16" fmla="*/ 1143 w 4033"/>
                    <a:gd name="T17" fmla="*/ 183 h 701"/>
                    <a:gd name="T18" fmla="*/ 1264 w 4033"/>
                    <a:gd name="T19" fmla="*/ 305 h 701"/>
                    <a:gd name="T20" fmla="*/ 1396 w 4033"/>
                    <a:gd name="T21" fmla="*/ 183 h 701"/>
                    <a:gd name="T22" fmla="*/ 1399 w 4033"/>
                    <a:gd name="T23" fmla="*/ 5 h 701"/>
                    <a:gd name="T24" fmla="*/ 1663 w 4033"/>
                    <a:gd name="T25" fmla="*/ 0 h 701"/>
                    <a:gd name="T26" fmla="*/ 2564 w 4033"/>
                    <a:gd name="T27" fmla="*/ 51 h 701"/>
                    <a:gd name="T28" fmla="*/ 2561 w 4033"/>
                    <a:gd name="T29" fmla="*/ 128 h 701"/>
                    <a:gd name="T30" fmla="*/ 2680 w 4033"/>
                    <a:gd name="T31" fmla="*/ 250 h 701"/>
                    <a:gd name="T32" fmla="*/ 2814 w 4033"/>
                    <a:gd name="T33" fmla="*/ 128 h 701"/>
                    <a:gd name="T34" fmla="*/ 2816 w 4033"/>
                    <a:gd name="T35" fmla="*/ 82 h 701"/>
                    <a:gd name="T36" fmla="*/ 3087 w 4033"/>
                    <a:gd name="T37" fmla="*/ 122 h 701"/>
                    <a:gd name="T38" fmla="*/ 3123 w 4033"/>
                    <a:gd name="T39" fmla="*/ 215 h 701"/>
                    <a:gd name="T40" fmla="*/ 3351 w 4033"/>
                    <a:gd name="T41" fmla="*/ 496 h 701"/>
                    <a:gd name="T42" fmla="*/ 2448 w 4033"/>
                    <a:gd name="T43" fmla="*/ 540 h 701"/>
                    <a:gd name="T44" fmla="*/ 2438 w 4033"/>
                    <a:gd name="T45" fmla="*/ 540 h 701"/>
                    <a:gd name="T46" fmla="*/ 1947 w 4033"/>
                    <a:gd name="T47" fmla="*/ 362 h 701"/>
                    <a:gd name="T48" fmla="*/ 1888 w 4033"/>
                    <a:gd name="T49" fmla="*/ 410 h 701"/>
                    <a:gd name="T50" fmla="*/ 1824 w 4033"/>
                    <a:gd name="T51" fmla="*/ 452 h 701"/>
                    <a:gd name="T52" fmla="*/ 1396 w 4033"/>
                    <a:gd name="T53" fmla="*/ 349 h 701"/>
                    <a:gd name="T54" fmla="*/ 1239 w 4033"/>
                    <a:gd name="T55" fmla="*/ 363 h 701"/>
                    <a:gd name="T56" fmla="*/ 693 w 4033"/>
                    <a:gd name="T57" fmla="*/ 675 h 701"/>
                    <a:gd name="T58" fmla="*/ 230 w 4033"/>
                    <a:gd name="T59" fmla="*/ 685 h 701"/>
                    <a:gd name="T60" fmla="*/ 0 w 4033"/>
                    <a:gd name="T61" fmla="*/ 701 h 701"/>
                    <a:gd name="T62" fmla="*/ 4033 w 4033"/>
                    <a:gd name="T63" fmla="*/ 570 h 701"/>
                    <a:gd name="T64" fmla="*/ 4024 w 4033"/>
                    <a:gd name="T65" fmla="*/ 569 h 701"/>
                    <a:gd name="T66" fmla="*/ 4031 w 4033"/>
                    <a:gd name="T67" fmla="*/ 561 h 701"/>
                    <a:gd name="T68" fmla="*/ 4033 w 4033"/>
                    <a:gd name="T69" fmla="*/ 57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33" h="701">
                      <a:moveTo>
                        <a:pt x="0" y="701"/>
                      </a:moveTo>
                      <a:cubicBezTo>
                        <a:pt x="27" y="617"/>
                        <a:pt x="59" y="534"/>
                        <a:pt x="96" y="453"/>
                      </a:cubicBezTo>
                      <a:cubicBezTo>
                        <a:pt x="134" y="447"/>
                        <a:pt x="171" y="440"/>
                        <a:pt x="208" y="433"/>
                      </a:cubicBezTo>
                      <a:cubicBezTo>
                        <a:pt x="210" y="489"/>
                        <a:pt x="247" y="547"/>
                        <a:pt x="304" y="547"/>
                      </a:cubicBezTo>
                      <a:cubicBezTo>
                        <a:pt x="314" y="547"/>
                        <a:pt x="325" y="545"/>
                        <a:pt x="337" y="541"/>
                      </a:cubicBezTo>
                      <a:cubicBezTo>
                        <a:pt x="480" y="490"/>
                        <a:pt x="601" y="404"/>
                        <a:pt x="718" y="311"/>
                      </a:cubicBezTo>
                      <a:cubicBezTo>
                        <a:pt x="837" y="276"/>
                        <a:pt x="956" y="238"/>
                        <a:pt x="1074" y="194"/>
                      </a:cubicBezTo>
                      <a:cubicBezTo>
                        <a:pt x="1108" y="182"/>
                        <a:pt x="1131" y="160"/>
                        <a:pt x="1144" y="134"/>
                      </a:cubicBezTo>
                      <a:cubicBezTo>
                        <a:pt x="1144" y="151"/>
                        <a:pt x="1143" y="167"/>
                        <a:pt x="1143" y="183"/>
                      </a:cubicBezTo>
                      <a:cubicBezTo>
                        <a:pt x="1139" y="265"/>
                        <a:pt x="1201" y="305"/>
                        <a:pt x="1264" y="305"/>
                      </a:cubicBezTo>
                      <a:cubicBezTo>
                        <a:pt x="1328" y="305"/>
                        <a:pt x="1393" y="265"/>
                        <a:pt x="1396" y="183"/>
                      </a:cubicBezTo>
                      <a:cubicBezTo>
                        <a:pt x="1398" y="124"/>
                        <a:pt x="1399" y="65"/>
                        <a:pt x="1399" y="5"/>
                      </a:cubicBezTo>
                      <a:cubicBezTo>
                        <a:pt x="1487" y="2"/>
                        <a:pt x="1575" y="0"/>
                        <a:pt x="1663" y="0"/>
                      </a:cubicBezTo>
                      <a:cubicBezTo>
                        <a:pt x="1966" y="0"/>
                        <a:pt x="2269" y="19"/>
                        <a:pt x="2564" y="51"/>
                      </a:cubicBezTo>
                      <a:cubicBezTo>
                        <a:pt x="2563" y="77"/>
                        <a:pt x="2562" y="102"/>
                        <a:pt x="2561" y="128"/>
                      </a:cubicBezTo>
                      <a:cubicBezTo>
                        <a:pt x="2556" y="210"/>
                        <a:pt x="2617" y="250"/>
                        <a:pt x="2680" y="250"/>
                      </a:cubicBezTo>
                      <a:cubicBezTo>
                        <a:pt x="2743" y="250"/>
                        <a:pt x="2809" y="209"/>
                        <a:pt x="2814" y="128"/>
                      </a:cubicBezTo>
                      <a:cubicBezTo>
                        <a:pt x="2815" y="113"/>
                        <a:pt x="2816" y="97"/>
                        <a:pt x="2816" y="82"/>
                      </a:cubicBezTo>
                      <a:cubicBezTo>
                        <a:pt x="2908" y="94"/>
                        <a:pt x="2998" y="107"/>
                        <a:pt x="3087" y="122"/>
                      </a:cubicBezTo>
                      <a:cubicBezTo>
                        <a:pt x="3094" y="153"/>
                        <a:pt x="3106" y="184"/>
                        <a:pt x="3123" y="215"/>
                      </a:cubicBezTo>
                      <a:cubicBezTo>
                        <a:pt x="3179" y="320"/>
                        <a:pt x="3260" y="416"/>
                        <a:pt x="3351" y="496"/>
                      </a:cubicBezTo>
                      <a:cubicBezTo>
                        <a:pt x="3057" y="498"/>
                        <a:pt x="2770" y="537"/>
                        <a:pt x="2448" y="540"/>
                      </a:cubicBezTo>
                      <a:cubicBezTo>
                        <a:pt x="2445" y="540"/>
                        <a:pt x="2441" y="540"/>
                        <a:pt x="2438" y="540"/>
                      </a:cubicBezTo>
                      <a:cubicBezTo>
                        <a:pt x="2244" y="540"/>
                        <a:pt x="2072" y="479"/>
                        <a:pt x="1947" y="362"/>
                      </a:cubicBezTo>
                      <a:cubicBezTo>
                        <a:pt x="1927" y="378"/>
                        <a:pt x="1907" y="394"/>
                        <a:pt x="1888" y="410"/>
                      </a:cubicBezTo>
                      <a:cubicBezTo>
                        <a:pt x="1867" y="427"/>
                        <a:pt x="1846" y="441"/>
                        <a:pt x="1824" y="452"/>
                      </a:cubicBezTo>
                      <a:cubicBezTo>
                        <a:pt x="1689" y="385"/>
                        <a:pt x="1544" y="349"/>
                        <a:pt x="1396" y="349"/>
                      </a:cubicBezTo>
                      <a:cubicBezTo>
                        <a:pt x="1344" y="349"/>
                        <a:pt x="1291" y="354"/>
                        <a:pt x="1239" y="363"/>
                      </a:cubicBezTo>
                      <a:cubicBezTo>
                        <a:pt x="1025" y="401"/>
                        <a:pt x="839" y="513"/>
                        <a:pt x="693" y="675"/>
                      </a:cubicBezTo>
                      <a:cubicBezTo>
                        <a:pt x="527" y="680"/>
                        <a:pt x="365" y="677"/>
                        <a:pt x="230" y="685"/>
                      </a:cubicBezTo>
                      <a:cubicBezTo>
                        <a:pt x="153" y="689"/>
                        <a:pt x="77" y="694"/>
                        <a:pt x="0" y="701"/>
                      </a:cubicBezTo>
                      <a:moveTo>
                        <a:pt x="4033" y="570"/>
                      </a:moveTo>
                      <a:cubicBezTo>
                        <a:pt x="4030" y="570"/>
                        <a:pt x="4027" y="569"/>
                        <a:pt x="4024" y="569"/>
                      </a:cubicBezTo>
                      <a:cubicBezTo>
                        <a:pt x="4026" y="567"/>
                        <a:pt x="4029" y="564"/>
                        <a:pt x="4031" y="561"/>
                      </a:cubicBezTo>
                      <a:cubicBezTo>
                        <a:pt x="4032" y="564"/>
                        <a:pt x="4033" y="567"/>
                        <a:pt x="4033" y="570"/>
                      </a:cubicBezTo>
                      <a:close/>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28" name="Freeform 283">
                  <a:extLst>
                    <a:ext uri="{FF2B5EF4-FFF2-40B4-BE49-F238E27FC236}">
                      <a16:creationId xmlns:a16="http://schemas.microsoft.com/office/drawing/2014/main" id="{76116641-111D-256E-99DE-7E728B1FACDA}"/>
                    </a:ext>
                  </a:extLst>
                </p:cNvPr>
                <p:cNvSpPr>
                  <a:spLocks/>
                </p:cNvSpPr>
                <p:nvPr/>
              </p:nvSpPr>
              <p:spPr bwMode="auto">
                <a:xfrm>
                  <a:off x="4271" y="1742"/>
                  <a:ext cx="93" cy="159"/>
                </a:xfrm>
                <a:custGeom>
                  <a:avLst/>
                  <a:gdLst>
                    <a:gd name="T0" fmla="*/ 708 w 720"/>
                    <a:gd name="T1" fmla="*/ 1223 h 1223"/>
                    <a:gd name="T2" fmla="*/ 700 w 720"/>
                    <a:gd name="T3" fmla="*/ 1139 h 1223"/>
                    <a:gd name="T4" fmla="*/ 511 w 720"/>
                    <a:gd name="T5" fmla="*/ 1190 h 1223"/>
                    <a:gd name="T6" fmla="*/ 306 w 720"/>
                    <a:gd name="T7" fmla="*/ 1137 h 1223"/>
                    <a:gd name="T8" fmla="*/ 38 w 720"/>
                    <a:gd name="T9" fmla="*/ 792 h 1223"/>
                    <a:gd name="T10" fmla="*/ 60 w 720"/>
                    <a:gd name="T11" fmla="*/ 393 h 1223"/>
                    <a:gd name="T12" fmla="*/ 292 w 720"/>
                    <a:gd name="T13" fmla="*/ 214 h 1223"/>
                    <a:gd name="T14" fmla="*/ 50 w 720"/>
                    <a:gd name="T15" fmla="*/ 0 h 1223"/>
                    <a:gd name="T16" fmla="*/ 720 w 720"/>
                    <a:gd name="T17" fmla="*/ 1219 h 1223"/>
                    <a:gd name="T18" fmla="*/ 708 w 720"/>
                    <a:gd name="T19" fmla="*/ 1223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0" h="1223">
                      <a:moveTo>
                        <a:pt x="708" y="1223"/>
                      </a:moveTo>
                      <a:cubicBezTo>
                        <a:pt x="706" y="1195"/>
                        <a:pt x="703" y="1167"/>
                        <a:pt x="700" y="1139"/>
                      </a:cubicBezTo>
                      <a:cubicBezTo>
                        <a:pt x="642" y="1174"/>
                        <a:pt x="577" y="1190"/>
                        <a:pt x="511" y="1190"/>
                      </a:cubicBezTo>
                      <a:cubicBezTo>
                        <a:pt x="441" y="1190"/>
                        <a:pt x="369" y="1171"/>
                        <a:pt x="306" y="1137"/>
                      </a:cubicBezTo>
                      <a:cubicBezTo>
                        <a:pt x="174" y="1066"/>
                        <a:pt x="79" y="934"/>
                        <a:pt x="38" y="792"/>
                      </a:cubicBezTo>
                      <a:cubicBezTo>
                        <a:pt x="0" y="662"/>
                        <a:pt x="2" y="517"/>
                        <a:pt x="60" y="393"/>
                      </a:cubicBezTo>
                      <a:cubicBezTo>
                        <a:pt x="105" y="296"/>
                        <a:pt x="192" y="234"/>
                        <a:pt x="292" y="214"/>
                      </a:cubicBezTo>
                      <a:cubicBezTo>
                        <a:pt x="218" y="131"/>
                        <a:pt x="137" y="59"/>
                        <a:pt x="50" y="0"/>
                      </a:cubicBezTo>
                      <a:cubicBezTo>
                        <a:pt x="433" y="203"/>
                        <a:pt x="705" y="670"/>
                        <a:pt x="720" y="1219"/>
                      </a:cubicBezTo>
                      <a:cubicBezTo>
                        <a:pt x="716" y="1220"/>
                        <a:pt x="712" y="1221"/>
                        <a:pt x="708" y="12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pic>
              <p:nvPicPr>
                <p:cNvPr id="329" name="Picture 284">
                  <a:extLst>
                    <a:ext uri="{FF2B5EF4-FFF2-40B4-BE49-F238E27FC236}">
                      <a16:creationId xmlns:a16="http://schemas.microsoft.com/office/drawing/2014/main" id="{579B5F31-24E3-F86F-F174-7063FADEF0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2" y="1886"/>
                  <a:ext cx="40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0" name="Picture 285">
                  <a:extLst>
                    <a:ext uri="{FF2B5EF4-FFF2-40B4-BE49-F238E27FC236}">
                      <a16:creationId xmlns:a16="http://schemas.microsoft.com/office/drawing/2014/main" id="{C9142C42-17F1-DC78-EE6D-75CE08D65AA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1" y="1898"/>
                  <a:ext cx="5" cy="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1" name="Freeform 286">
                  <a:extLst>
                    <a:ext uri="{FF2B5EF4-FFF2-40B4-BE49-F238E27FC236}">
                      <a16:creationId xmlns:a16="http://schemas.microsoft.com/office/drawing/2014/main" id="{56C5CA1C-7A37-26D5-4908-2BF211F5891E}"/>
                    </a:ext>
                  </a:extLst>
                </p:cNvPr>
                <p:cNvSpPr>
                  <a:spLocks noEditPoints="1"/>
                </p:cNvSpPr>
                <p:nvPr/>
              </p:nvSpPr>
              <p:spPr bwMode="auto">
                <a:xfrm>
                  <a:off x="4204" y="1657"/>
                  <a:ext cx="221" cy="32"/>
                </a:xfrm>
                <a:custGeom>
                  <a:avLst/>
                  <a:gdLst>
                    <a:gd name="T0" fmla="*/ 1689 w 1708"/>
                    <a:gd name="T1" fmla="*/ 245 h 245"/>
                    <a:gd name="T2" fmla="*/ 1418 w 1708"/>
                    <a:gd name="T3" fmla="*/ 205 h 245"/>
                    <a:gd name="T4" fmla="*/ 1422 w 1708"/>
                    <a:gd name="T5" fmla="*/ 5 h 245"/>
                    <a:gd name="T6" fmla="*/ 1708 w 1708"/>
                    <a:gd name="T7" fmla="*/ 42 h 245"/>
                    <a:gd name="T8" fmla="*/ 1689 w 1708"/>
                    <a:gd name="T9" fmla="*/ 245 h 245"/>
                    <a:gd name="T10" fmla="*/ 1166 w 1708"/>
                    <a:gd name="T11" fmla="*/ 174 h 245"/>
                    <a:gd name="T12" fmla="*/ 265 w 1708"/>
                    <a:gd name="T13" fmla="*/ 123 h 245"/>
                    <a:gd name="T14" fmla="*/ 1 w 1708"/>
                    <a:gd name="T15" fmla="*/ 128 h 245"/>
                    <a:gd name="T16" fmla="*/ 0 w 1708"/>
                    <a:gd name="T17" fmla="*/ 62 h 245"/>
                    <a:gd name="T18" fmla="*/ 31 w 1708"/>
                    <a:gd name="T19" fmla="*/ 39 h 245"/>
                    <a:gd name="T20" fmla="*/ 65 w 1708"/>
                    <a:gd name="T21" fmla="*/ 12 h 245"/>
                    <a:gd name="T22" fmla="*/ 232 w 1708"/>
                    <a:gd name="T23" fmla="*/ 0 h 245"/>
                    <a:gd name="T24" fmla="*/ 1167 w 1708"/>
                    <a:gd name="T25" fmla="*/ 144 h 245"/>
                    <a:gd name="T26" fmla="*/ 1166 w 1708"/>
                    <a:gd name="T27" fmla="*/ 17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08" h="245">
                      <a:moveTo>
                        <a:pt x="1689" y="245"/>
                      </a:moveTo>
                      <a:cubicBezTo>
                        <a:pt x="1600" y="230"/>
                        <a:pt x="1510" y="217"/>
                        <a:pt x="1418" y="205"/>
                      </a:cubicBezTo>
                      <a:cubicBezTo>
                        <a:pt x="1421" y="138"/>
                        <a:pt x="1422" y="72"/>
                        <a:pt x="1422" y="5"/>
                      </a:cubicBezTo>
                      <a:cubicBezTo>
                        <a:pt x="1519" y="11"/>
                        <a:pt x="1619" y="22"/>
                        <a:pt x="1708" y="42"/>
                      </a:cubicBezTo>
                      <a:cubicBezTo>
                        <a:pt x="1680" y="103"/>
                        <a:pt x="1673" y="173"/>
                        <a:pt x="1689" y="245"/>
                      </a:cubicBezTo>
                      <a:moveTo>
                        <a:pt x="1166" y="174"/>
                      </a:moveTo>
                      <a:cubicBezTo>
                        <a:pt x="871" y="142"/>
                        <a:pt x="568" y="123"/>
                        <a:pt x="265" y="123"/>
                      </a:cubicBezTo>
                      <a:cubicBezTo>
                        <a:pt x="177" y="123"/>
                        <a:pt x="89" y="125"/>
                        <a:pt x="1" y="128"/>
                      </a:cubicBezTo>
                      <a:cubicBezTo>
                        <a:pt x="1" y="106"/>
                        <a:pt x="1" y="84"/>
                        <a:pt x="0" y="62"/>
                      </a:cubicBezTo>
                      <a:cubicBezTo>
                        <a:pt x="11" y="55"/>
                        <a:pt x="21" y="48"/>
                        <a:pt x="31" y="39"/>
                      </a:cubicBezTo>
                      <a:cubicBezTo>
                        <a:pt x="42" y="30"/>
                        <a:pt x="53" y="21"/>
                        <a:pt x="65" y="12"/>
                      </a:cubicBezTo>
                      <a:cubicBezTo>
                        <a:pt x="122" y="4"/>
                        <a:pt x="177" y="0"/>
                        <a:pt x="232" y="0"/>
                      </a:cubicBezTo>
                      <a:cubicBezTo>
                        <a:pt x="551" y="0"/>
                        <a:pt x="843" y="127"/>
                        <a:pt x="1167" y="144"/>
                      </a:cubicBezTo>
                      <a:cubicBezTo>
                        <a:pt x="1167" y="154"/>
                        <a:pt x="1167" y="164"/>
                        <a:pt x="1166" y="174"/>
                      </a:cubicBezTo>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2" name="Freeform 287">
                  <a:extLst>
                    <a:ext uri="{FF2B5EF4-FFF2-40B4-BE49-F238E27FC236}">
                      <a16:creationId xmlns:a16="http://schemas.microsoft.com/office/drawing/2014/main" id="{B0B19B63-A97E-270C-BDCD-626298091BD8}"/>
                    </a:ext>
                  </a:extLst>
                </p:cNvPr>
                <p:cNvSpPr>
                  <a:spLocks noEditPoints="1"/>
                </p:cNvSpPr>
                <p:nvPr/>
              </p:nvSpPr>
              <p:spPr bwMode="auto">
                <a:xfrm>
                  <a:off x="4204" y="1563"/>
                  <a:ext cx="287" cy="102"/>
                </a:xfrm>
                <a:custGeom>
                  <a:avLst/>
                  <a:gdLst>
                    <a:gd name="T0" fmla="*/ 1 w 2220"/>
                    <a:gd name="T1" fmla="*/ 786 h 786"/>
                    <a:gd name="T2" fmla="*/ 0 w 2220"/>
                    <a:gd name="T3" fmla="*/ 749 h 786"/>
                    <a:gd name="T4" fmla="*/ 66 w 2220"/>
                    <a:gd name="T5" fmla="*/ 736 h 786"/>
                    <a:gd name="T6" fmla="*/ 32 w 2220"/>
                    <a:gd name="T7" fmla="*/ 763 h 786"/>
                    <a:gd name="T8" fmla="*/ 1 w 2220"/>
                    <a:gd name="T9" fmla="*/ 786 h 786"/>
                    <a:gd name="T10" fmla="*/ 1709 w 2220"/>
                    <a:gd name="T11" fmla="*/ 766 h 786"/>
                    <a:gd name="T12" fmla="*/ 1423 w 2220"/>
                    <a:gd name="T13" fmla="*/ 729 h 786"/>
                    <a:gd name="T14" fmla="*/ 1338 w 2220"/>
                    <a:gd name="T15" fmla="*/ 0 h 786"/>
                    <a:gd name="T16" fmla="*/ 2220 w 2220"/>
                    <a:gd name="T17" fmla="*/ 414 h 786"/>
                    <a:gd name="T18" fmla="*/ 2199 w 2220"/>
                    <a:gd name="T19" fmla="*/ 564 h 786"/>
                    <a:gd name="T20" fmla="*/ 2086 w 2220"/>
                    <a:gd name="T21" fmla="*/ 551 h 786"/>
                    <a:gd name="T22" fmla="*/ 1906 w 2220"/>
                    <a:gd name="T23" fmla="*/ 585 h 786"/>
                    <a:gd name="T24" fmla="*/ 1709 w 2220"/>
                    <a:gd name="T25" fmla="*/ 766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0" h="786">
                      <a:moveTo>
                        <a:pt x="1" y="786"/>
                      </a:moveTo>
                      <a:cubicBezTo>
                        <a:pt x="1" y="773"/>
                        <a:pt x="0" y="761"/>
                        <a:pt x="0" y="749"/>
                      </a:cubicBezTo>
                      <a:cubicBezTo>
                        <a:pt x="22" y="744"/>
                        <a:pt x="44" y="740"/>
                        <a:pt x="66" y="736"/>
                      </a:cubicBezTo>
                      <a:cubicBezTo>
                        <a:pt x="54" y="745"/>
                        <a:pt x="43" y="754"/>
                        <a:pt x="32" y="763"/>
                      </a:cubicBezTo>
                      <a:cubicBezTo>
                        <a:pt x="22" y="772"/>
                        <a:pt x="12" y="779"/>
                        <a:pt x="1" y="786"/>
                      </a:cubicBezTo>
                      <a:moveTo>
                        <a:pt x="1709" y="766"/>
                      </a:moveTo>
                      <a:cubicBezTo>
                        <a:pt x="1620" y="746"/>
                        <a:pt x="1520" y="735"/>
                        <a:pt x="1423" y="729"/>
                      </a:cubicBezTo>
                      <a:cubicBezTo>
                        <a:pt x="1420" y="483"/>
                        <a:pt x="1391" y="238"/>
                        <a:pt x="1338" y="0"/>
                      </a:cubicBezTo>
                      <a:cubicBezTo>
                        <a:pt x="1663" y="75"/>
                        <a:pt x="1962" y="218"/>
                        <a:pt x="2220" y="414"/>
                      </a:cubicBezTo>
                      <a:cubicBezTo>
                        <a:pt x="2214" y="464"/>
                        <a:pt x="2206" y="514"/>
                        <a:pt x="2199" y="564"/>
                      </a:cubicBezTo>
                      <a:cubicBezTo>
                        <a:pt x="2162" y="555"/>
                        <a:pt x="2124" y="551"/>
                        <a:pt x="2086" y="551"/>
                      </a:cubicBezTo>
                      <a:cubicBezTo>
                        <a:pt x="2025" y="551"/>
                        <a:pt x="1963" y="562"/>
                        <a:pt x="1906" y="585"/>
                      </a:cubicBezTo>
                      <a:cubicBezTo>
                        <a:pt x="1812" y="622"/>
                        <a:pt x="1744" y="687"/>
                        <a:pt x="1709" y="766"/>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3" name="Freeform 288">
                  <a:extLst>
                    <a:ext uri="{FF2B5EF4-FFF2-40B4-BE49-F238E27FC236}">
                      <a16:creationId xmlns:a16="http://schemas.microsoft.com/office/drawing/2014/main" id="{51808FBB-56C1-4E13-63A4-F45333272BFB}"/>
                    </a:ext>
                  </a:extLst>
                </p:cNvPr>
                <p:cNvSpPr>
                  <a:spLocks/>
                </p:cNvSpPr>
                <p:nvPr/>
              </p:nvSpPr>
              <p:spPr bwMode="auto">
                <a:xfrm>
                  <a:off x="4590" y="1787"/>
                  <a:ext cx="22" cy="118"/>
                </a:xfrm>
                <a:custGeom>
                  <a:avLst/>
                  <a:gdLst>
                    <a:gd name="T0" fmla="*/ 130 w 174"/>
                    <a:gd name="T1" fmla="*/ 915 h 915"/>
                    <a:gd name="T2" fmla="*/ 0 w 174"/>
                    <a:gd name="T3" fmla="*/ 125 h 915"/>
                    <a:gd name="T4" fmla="*/ 24 w 174"/>
                    <a:gd name="T5" fmla="*/ 112 h 915"/>
                    <a:gd name="T6" fmla="*/ 89 w 174"/>
                    <a:gd name="T7" fmla="*/ 48 h 915"/>
                    <a:gd name="T8" fmla="*/ 108 w 174"/>
                    <a:gd name="T9" fmla="*/ 0 h 915"/>
                    <a:gd name="T10" fmla="*/ 147 w 174"/>
                    <a:gd name="T11" fmla="*/ 186 h 915"/>
                    <a:gd name="T12" fmla="*/ 174 w 174"/>
                    <a:gd name="T13" fmla="*/ 551 h 915"/>
                    <a:gd name="T14" fmla="*/ 147 w 174"/>
                    <a:gd name="T15" fmla="*/ 890 h 915"/>
                    <a:gd name="T16" fmla="*/ 130 w 174"/>
                    <a:gd name="T17"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915">
                      <a:moveTo>
                        <a:pt x="130" y="915"/>
                      </a:moveTo>
                      <a:cubicBezTo>
                        <a:pt x="92" y="650"/>
                        <a:pt x="49" y="387"/>
                        <a:pt x="0" y="125"/>
                      </a:cubicBezTo>
                      <a:cubicBezTo>
                        <a:pt x="9" y="121"/>
                        <a:pt x="17" y="117"/>
                        <a:pt x="24" y="112"/>
                      </a:cubicBezTo>
                      <a:cubicBezTo>
                        <a:pt x="51" y="96"/>
                        <a:pt x="73" y="75"/>
                        <a:pt x="89" y="48"/>
                      </a:cubicBezTo>
                      <a:cubicBezTo>
                        <a:pt x="98" y="33"/>
                        <a:pt x="104" y="17"/>
                        <a:pt x="108" y="0"/>
                      </a:cubicBezTo>
                      <a:cubicBezTo>
                        <a:pt x="123" y="61"/>
                        <a:pt x="136" y="123"/>
                        <a:pt x="147" y="186"/>
                      </a:cubicBezTo>
                      <a:cubicBezTo>
                        <a:pt x="166" y="307"/>
                        <a:pt x="173" y="429"/>
                        <a:pt x="174" y="551"/>
                      </a:cubicBezTo>
                      <a:cubicBezTo>
                        <a:pt x="173" y="666"/>
                        <a:pt x="164" y="779"/>
                        <a:pt x="147" y="890"/>
                      </a:cubicBezTo>
                      <a:cubicBezTo>
                        <a:pt x="141" y="898"/>
                        <a:pt x="136" y="906"/>
                        <a:pt x="130" y="915"/>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4" name="Freeform 289">
                  <a:extLst>
                    <a:ext uri="{FF2B5EF4-FFF2-40B4-BE49-F238E27FC236}">
                      <a16:creationId xmlns:a16="http://schemas.microsoft.com/office/drawing/2014/main" id="{14B1B88C-CE9A-2C8C-D2C9-07079AB40E2C}"/>
                    </a:ext>
                  </a:extLst>
                </p:cNvPr>
                <p:cNvSpPr>
                  <a:spLocks/>
                </p:cNvSpPr>
                <p:nvPr/>
              </p:nvSpPr>
              <p:spPr bwMode="auto">
                <a:xfrm>
                  <a:off x="4607" y="1902"/>
                  <a:ext cx="2" cy="9"/>
                </a:xfrm>
                <a:custGeom>
                  <a:avLst/>
                  <a:gdLst>
                    <a:gd name="T0" fmla="*/ 6 w 17"/>
                    <a:gd name="T1" fmla="*/ 66 h 66"/>
                    <a:gd name="T2" fmla="*/ 0 w 17"/>
                    <a:gd name="T3" fmla="*/ 25 h 66"/>
                    <a:gd name="T4" fmla="*/ 17 w 17"/>
                    <a:gd name="T5" fmla="*/ 0 h 66"/>
                    <a:gd name="T6" fmla="*/ 6 w 17"/>
                    <a:gd name="T7" fmla="*/ 66 h 66"/>
                  </a:gdLst>
                  <a:ahLst/>
                  <a:cxnLst>
                    <a:cxn ang="0">
                      <a:pos x="T0" y="T1"/>
                    </a:cxn>
                    <a:cxn ang="0">
                      <a:pos x="T2" y="T3"/>
                    </a:cxn>
                    <a:cxn ang="0">
                      <a:pos x="T4" y="T5"/>
                    </a:cxn>
                    <a:cxn ang="0">
                      <a:pos x="T6" y="T7"/>
                    </a:cxn>
                  </a:cxnLst>
                  <a:rect l="0" t="0" r="r" b="b"/>
                  <a:pathLst>
                    <a:path w="17" h="66">
                      <a:moveTo>
                        <a:pt x="6" y="66"/>
                      </a:moveTo>
                      <a:lnTo>
                        <a:pt x="0" y="25"/>
                      </a:lnTo>
                      <a:cubicBezTo>
                        <a:pt x="6" y="16"/>
                        <a:pt x="11" y="8"/>
                        <a:pt x="17" y="0"/>
                      </a:cubicBezTo>
                      <a:cubicBezTo>
                        <a:pt x="14" y="22"/>
                        <a:pt x="10" y="44"/>
                        <a:pt x="6" y="66"/>
                      </a:cubicBezTo>
                    </a:path>
                  </a:pathLst>
                </a:custGeom>
                <a:solidFill>
                  <a:srgbClr val="F9AC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5" name="Freeform 290">
                  <a:extLst>
                    <a:ext uri="{FF2B5EF4-FFF2-40B4-BE49-F238E27FC236}">
                      <a16:creationId xmlns:a16="http://schemas.microsoft.com/office/drawing/2014/main" id="{8C9B026C-C968-112D-36B7-9FEB5F65675A}"/>
                    </a:ext>
                  </a:extLst>
                </p:cNvPr>
                <p:cNvSpPr>
                  <a:spLocks/>
                </p:cNvSpPr>
                <p:nvPr/>
              </p:nvSpPr>
              <p:spPr bwMode="auto">
                <a:xfrm>
                  <a:off x="4577" y="1737"/>
                  <a:ext cx="19" cy="25"/>
                </a:xfrm>
                <a:custGeom>
                  <a:avLst/>
                  <a:gdLst>
                    <a:gd name="T0" fmla="*/ 152 w 152"/>
                    <a:gd name="T1" fmla="*/ 192 h 192"/>
                    <a:gd name="T2" fmla="*/ 120 w 152"/>
                    <a:gd name="T3" fmla="*/ 167 h 192"/>
                    <a:gd name="T4" fmla="*/ 32 w 152"/>
                    <a:gd name="T5" fmla="*/ 144 h 192"/>
                    <a:gd name="T6" fmla="*/ 29 w 152"/>
                    <a:gd name="T7" fmla="*/ 144 h 192"/>
                    <a:gd name="T8" fmla="*/ 0 w 152"/>
                    <a:gd name="T9" fmla="*/ 6 h 192"/>
                    <a:gd name="T10" fmla="*/ 78 w 152"/>
                    <a:gd name="T11" fmla="*/ 0 h 192"/>
                    <a:gd name="T12" fmla="*/ 152 w 152"/>
                    <a:gd name="T13" fmla="*/ 192 h 192"/>
                  </a:gdLst>
                  <a:ahLst/>
                  <a:cxnLst>
                    <a:cxn ang="0">
                      <a:pos x="T0" y="T1"/>
                    </a:cxn>
                    <a:cxn ang="0">
                      <a:pos x="T2" y="T3"/>
                    </a:cxn>
                    <a:cxn ang="0">
                      <a:pos x="T4" y="T5"/>
                    </a:cxn>
                    <a:cxn ang="0">
                      <a:pos x="T6" y="T7"/>
                    </a:cxn>
                    <a:cxn ang="0">
                      <a:pos x="T8" y="T9"/>
                    </a:cxn>
                    <a:cxn ang="0">
                      <a:pos x="T10" y="T11"/>
                    </a:cxn>
                    <a:cxn ang="0">
                      <a:pos x="T12" y="T13"/>
                    </a:cxn>
                  </a:cxnLst>
                  <a:rect l="0" t="0" r="r" b="b"/>
                  <a:pathLst>
                    <a:path w="152" h="192">
                      <a:moveTo>
                        <a:pt x="152" y="192"/>
                      </a:moveTo>
                      <a:cubicBezTo>
                        <a:pt x="142" y="183"/>
                        <a:pt x="131" y="175"/>
                        <a:pt x="120" y="167"/>
                      </a:cubicBezTo>
                      <a:cubicBezTo>
                        <a:pt x="93" y="152"/>
                        <a:pt x="64" y="144"/>
                        <a:pt x="32" y="144"/>
                      </a:cubicBezTo>
                      <a:cubicBezTo>
                        <a:pt x="31" y="144"/>
                        <a:pt x="30" y="144"/>
                        <a:pt x="29" y="144"/>
                      </a:cubicBezTo>
                      <a:cubicBezTo>
                        <a:pt x="19" y="98"/>
                        <a:pt x="10" y="52"/>
                        <a:pt x="0" y="6"/>
                      </a:cubicBezTo>
                      <a:cubicBezTo>
                        <a:pt x="26" y="4"/>
                        <a:pt x="52" y="2"/>
                        <a:pt x="78" y="0"/>
                      </a:cubicBezTo>
                      <a:cubicBezTo>
                        <a:pt x="105" y="63"/>
                        <a:pt x="130" y="127"/>
                        <a:pt x="152" y="192"/>
                      </a:cubicBezTo>
                    </a:path>
                  </a:pathLst>
                </a:custGeom>
                <a:solidFill>
                  <a:srgbClr val="FDE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6" name="Freeform 291">
                  <a:extLst>
                    <a:ext uri="{FF2B5EF4-FFF2-40B4-BE49-F238E27FC236}">
                      <a16:creationId xmlns:a16="http://schemas.microsoft.com/office/drawing/2014/main" id="{3A436E22-9D09-9656-AB22-1BA88A4EA687}"/>
                    </a:ext>
                  </a:extLst>
                </p:cNvPr>
                <p:cNvSpPr>
                  <a:spLocks/>
                </p:cNvSpPr>
                <p:nvPr/>
              </p:nvSpPr>
              <p:spPr bwMode="auto">
                <a:xfrm>
                  <a:off x="4055" y="1594"/>
                  <a:ext cx="112" cy="101"/>
                </a:xfrm>
                <a:custGeom>
                  <a:avLst/>
                  <a:gdLst>
                    <a:gd name="T0" fmla="*/ 0 w 862"/>
                    <a:gd name="T1" fmla="*/ 778 h 778"/>
                    <a:gd name="T2" fmla="*/ 838 w 862"/>
                    <a:gd name="T3" fmla="*/ 0 h 778"/>
                    <a:gd name="T4" fmla="*/ 862 w 862"/>
                    <a:gd name="T5" fmla="*/ 165 h 778"/>
                    <a:gd name="T6" fmla="*/ 46 w 862"/>
                    <a:gd name="T7" fmla="*/ 768 h 778"/>
                    <a:gd name="T8" fmla="*/ 0 w 862"/>
                    <a:gd name="T9" fmla="*/ 778 h 778"/>
                  </a:gdLst>
                  <a:ahLst/>
                  <a:cxnLst>
                    <a:cxn ang="0">
                      <a:pos x="T0" y="T1"/>
                    </a:cxn>
                    <a:cxn ang="0">
                      <a:pos x="T2" y="T3"/>
                    </a:cxn>
                    <a:cxn ang="0">
                      <a:pos x="T4" y="T5"/>
                    </a:cxn>
                    <a:cxn ang="0">
                      <a:pos x="T6" y="T7"/>
                    </a:cxn>
                    <a:cxn ang="0">
                      <a:pos x="T8" y="T9"/>
                    </a:cxn>
                  </a:cxnLst>
                  <a:rect l="0" t="0" r="r" b="b"/>
                  <a:pathLst>
                    <a:path w="862" h="778">
                      <a:moveTo>
                        <a:pt x="0" y="778"/>
                      </a:moveTo>
                      <a:cubicBezTo>
                        <a:pt x="212" y="449"/>
                        <a:pt x="504" y="185"/>
                        <a:pt x="838" y="0"/>
                      </a:cubicBezTo>
                      <a:cubicBezTo>
                        <a:pt x="847" y="55"/>
                        <a:pt x="855" y="110"/>
                        <a:pt x="862" y="165"/>
                      </a:cubicBezTo>
                      <a:cubicBezTo>
                        <a:pt x="547" y="275"/>
                        <a:pt x="208" y="487"/>
                        <a:pt x="46" y="768"/>
                      </a:cubicBezTo>
                      <a:cubicBezTo>
                        <a:pt x="31" y="771"/>
                        <a:pt x="16" y="775"/>
                        <a:pt x="0" y="778"/>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7" name="Freeform 292">
                  <a:extLst>
                    <a:ext uri="{FF2B5EF4-FFF2-40B4-BE49-F238E27FC236}">
                      <a16:creationId xmlns:a16="http://schemas.microsoft.com/office/drawing/2014/main" id="{F5F742AE-2FB5-099B-30B3-A546E4B85282}"/>
                    </a:ext>
                  </a:extLst>
                </p:cNvPr>
                <p:cNvSpPr>
                  <a:spLocks/>
                </p:cNvSpPr>
                <p:nvPr/>
              </p:nvSpPr>
              <p:spPr bwMode="auto">
                <a:xfrm>
                  <a:off x="4171" y="1673"/>
                  <a:ext cx="0" cy="1"/>
                </a:xfrm>
                <a:custGeom>
                  <a:avLst/>
                  <a:gdLst>
                    <a:gd name="T0" fmla="*/ 4 w 4"/>
                    <a:gd name="T1" fmla="*/ 9 h 9"/>
                    <a:gd name="T2" fmla="*/ 0 w 4"/>
                    <a:gd name="T3" fmla="*/ 1 h 9"/>
                    <a:gd name="T4" fmla="*/ 4 w 4"/>
                    <a:gd name="T5" fmla="*/ 0 h 9"/>
                    <a:gd name="T6" fmla="*/ 4 w 4"/>
                    <a:gd name="T7" fmla="*/ 9 h 9"/>
                  </a:gdLst>
                  <a:ahLst/>
                  <a:cxnLst>
                    <a:cxn ang="0">
                      <a:pos x="T0" y="T1"/>
                    </a:cxn>
                    <a:cxn ang="0">
                      <a:pos x="T2" y="T3"/>
                    </a:cxn>
                    <a:cxn ang="0">
                      <a:pos x="T4" y="T5"/>
                    </a:cxn>
                    <a:cxn ang="0">
                      <a:pos x="T6" y="T7"/>
                    </a:cxn>
                  </a:cxnLst>
                  <a:rect l="0" t="0" r="r" b="b"/>
                  <a:pathLst>
                    <a:path w="4" h="9">
                      <a:moveTo>
                        <a:pt x="4" y="9"/>
                      </a:moveTo>
                      <a:cubicBezTo>
                        <a:pt x="2" y="6"/>
                        <a:pt x="1" y="4"/>
                        <a:pt x="0" y="1"/>
                      </a:cubicBezTo>
                      <a:cubicBezTo>
                        <a:pt x="1" y="1"/>
                        <a:pt x="2" y="0"/>
                        <a:pt x="4" y="0"/>
                      </a:cubicBezTo>
                      <a:lnTo>
                        <a:pt x="4" y="9"/>
                      </a:lnTo>
                      <a:close/>
                    </a:path>
                  </a:pathLst>
                </a:custGeom>
                <a:solidFill>
                  <a:srgbClr val="DA91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8" name="Freeform 293">
                  <a:extLst>
                    <a:ext uri="{FF2B5EF4-FFF2-40B4-BE49-F238E27FC236}">
                      <a16:creationId xmlns:a16="http://schemas.microsoft.com/office/drawing/2014/main" id="{2B82578D-E26E-65C8-4A14-D0268FCC214A}"/>
                    </a:ext>
                  </a:extLst>
                </p:cNvPr>
                <p:cNvSpPr>
                  <a:spLocks noEditPoints="1"/>
                </p:cNvSpPr>
                <p:nvPr/>
              </p:nvSpPr>
              <p:spPr bwMode="auto">
                <a:xfrm>
                  <a:off x="4195" y="1556"/>
                  <a:ext cx="329" cy="100"/>
                </a:xfrm>
                <a:custGeom>
                  <a:avLst/>
                  <a:gdLst>
                    <a:gd name="T0" fmla="*/ 2538 w 2538"/>
                    <a:gd name="T1" fmla="*/ 774 h 774"/>
                    <a:gd name="T2" fmla="*/ 2502 w 2538"/>
                    <a:gd name="T3" fmla="*/ 748 h 774"/>
                    <a:gd name="T4" fmla="*/ 2514 w 2538"/>
                    <a:gd name="T5" fmla="*/ 679 h 774"/>
                    <a:gd name="T6" fmla="*/ 2538 w 2538"/>
                    <a:gd name="T7" fmla="*/ 774 h 774"/>
                    <a:gd name="T8" fmla="*/ 1235 w 2538"/>
                    <a:gd name="T9" fmla="*/ 718 h 774"/>
                    <a:gd name="T10" fmla="*/ 293 w 2538"/>
                    <a:gd name="T11" fmla="*/ 371 h 774"/>
                    <a:gd name="T12" fmla="*/ 33 w 2538"/>
                    <a:gd name="T13" fmla="*/ 393 h 774"/>
                    <a:gd name="T14" fmla="*/ 0 w 2538"/>
                    <a:gd name="T15" fmla="*/ 180 h 774"/>
                    <a:gd name="T16" fmla="*/ 896 w 2538"/>
                    <a:gd name="T17" fmla="*/ 0 h 774"/>
                    <a:gd name="T18" fmla="*/ 1136 w 2538"/>
                    <a:gd name="T19" fmla="*/ 13 h 774"/>
                    <a:gd name="T20" fmla="*/ 1235 w 2538"/>
                    <a:gd name="T21" fmla="*/ 718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38" h="774">
                      <a:moveTo>
                        <a:pt x="2538" y="774"/>
                      </a:moveTo>
                      <a:cubicBezTo>
                        <a:pt x="2527" y="765"/>
                        <a:pt x="2515" y="756"/>
                        <a:pt x="2502" y="748"/>
                      </a:cubicBezTo>
                      <a:cubicBezTo>
                        <a:pt x="2506" y="725"/>
                        <a:pt x="2510" y="702"/>
                        <a:pt x="2514" y="679"/>
                      </a:cubicBezTo>
                      <a:cubicBezTo>
                        <a:pt x="2522" y="711"/>
                        <a:pt x="2530" y="742"/>
                        <a:pt x="2538" y="774"/>
                      </a:cubicBezTo>
                      <a:close/>
                      <a:moveTo>
                        <a:pt x="1235" y="718"/>
                      </a:moveTo>
                      <a:cubicBezTo>
                        <a:pt x="1004" y="480"/>
                        <a:pt x="634" y="371"/>
                        <a:pt x="293" y="371"/>
                      </a:cubicBezTo>
                      <a:cubicBezTo>
                        <a:pt x="204" y="371"/>
                        <a:pt x="116" y="378"/>
                        <a:pt x="33" y="393"/>
                      </a:cubicBezTo>
                      <a:cubicBezTo>
                        <a:pt x="24" y="322"/>
                        <a:pt x="13" y="251"/>
                        <a:pt x="0" y="180"/>
                      </a:cubicBezTo>
                      <a:cubicBezTo>
                        <a:pt x="282" y="63"/>
                        <a:pt x="587" y="0"/>
                        <a:pt x="896" y="0"/>
                      </a:cubicBezTo>
                      <a:cubicBezTo>
                        <a:pt x="976" y="0"/>
                        <a:pt x="1056" y="5"/>
                        <a:pt x="1136" y="13"/>
                      </a:cubicBezTo>
                      <a:cubicBezTo>
                        <a:pt x="1194" y="243"/>
                        <a:pt x="1227" y="480"/>
                        <a:pt x="1235" y="718"/>
                      </a:cubicBezTo>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39" name="Freeform 294">
                  <a:extLst>
                    <a:ext uri="{FF2B5EF4-FFF2-40B4-BE49-F238E27FC236}">
                      <a16:creationId xmlns:a16="http://schemas.microsoft.com/office/drawing/2014/main" id="{09DEB1DA-ED4B-4927-9B92-BB98FC4A1D5C}"/>
                    </a:ext>
                  </a:extLst>
                </p:cNvPr>
                <p:cNvSpPr>
                  <a:spLocks/>
                </p:cNvSpPr>
                <p:nvPr/>
              </p:nvSpPr>
              <p:spPr bwMode="auto">
                <a:xfrm>
                  <a:off x="4060" y="1718"/>
                  <a:ext cx="304" cy="371"/>
                </a:xfrm>
                <a:custGeom>
                  <a:avLst/>
                  <a:gdLst>
                    <a:gd name="T0" fmla="*/ 1299 w 2348"/>
                    <a:gd name="T1" fmla="*/ 2859 h 2859"/>
                    <a:gd name="T2" fmla="*/ 1113 w 2348"/>
                    <a:gd name="T3" fmla="*/ 2840 h 2859"/>
                    <a:gd name="T4" fmla="*/ 317 w 2348"/>
                    <a:gd name="T5" fmla="*/ 2234 h 2859"/>
                    <a:gd name="T6" fmla="*/ 91 w 2348"/>
                    <a:gd name="T7" fmla="*/ 1628 h 2859"/>
                    <a:gd name="T8" fmla="*/ 408 w 2348"/>
                    <a:gd name="T9" fmla="*/ 326 h 2859"/>
                    <a:gd name="T10" fmla="*/ 954 w 2348"/>
                    <a:gd name="T11" fmla="*/ 14 h 2859"/>
                    <a:gd name="T12" fmla="*/ 1111 w 2348"/>
                    <a:gd name="T13" fmla="*/ 0 h 2859"/>
                    <a:gd name="T14" fmla="*/ 1539 w 2348"/>
                    <a:gd name="T15" fmla="*/ 103 h 2859"/>
                    <a:gd name="T16" fmla="*/ 1683 w 2348"/>
                    <a:gd name="T17" fmla="*/ 186 h 2859"/>
                    <a:gd name="T18" fmla="*/ 1925 w 2348"/>
                    <a:gd name="T19" fmla="*/ 400 h 2859"/>
                    <a:gd name="T20" fmla="*/ 1693 w 2348"/>
                    <a:gd name="T21" fmla="*/ 579 h 2859"/>
                    <a:gd name="T22" fmla="*/ 1671 w 2348"/>
                    <a:gd name="T23" fmla="*/ 978 h 2859"/>
                    <a:gd name="T24" fmla="*/ 1939 w 2348"/>
                    <a:gd name="T25" fmla="*/ 1323 h 2859"/>
                    <a:gd name="T26" fmla="*/ 2144 w 2348"/>
                    <a:gd name="T27" fmla="*/ 1376 h 2859"/>
                    <a:gd name="T28" fmla="*/ 2333 w 2348"/>
                    <a:gd name="T29" fmla="*/ 1325 h 2859"/>
                    <a:gd name="T30" fmla="*/ 2341 w 2348"/>
                    <a:gd name="T31" fmla="*/ 1409 h 2859"/>
                    <a:gd name="T32" fmla="*/ 2346 w 2348"/>
                    <a:gd name="T33" fmla="*/ 1616 h 2859"/>
                    <a:gd name="T34" fmla="*/ 1458 w 2348"/>
                    <a:gd name="T35" fmla="*/ 2845 h 2859"/>
                    <a:gd name="T36" fmla="*/ 1299 w 2348"/>
                    <a:gd name="T37" fmla="*/ 2859 h 2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48" h="2859">
                      <a:moveTo>
                        <a:pt x="1299" y="2859"/>
                      </a:moveTo>
                      <a:cubicBezTo>
                        <a:pt x="1236" y="2859"/>
                        <a:pt x="1174" y="2853"/>
                        <a:pt x="1113" y="2840"/>
                      </a:cubicBezTo>
                      <a:cubicBezTo>
                        <a:pt x="802" y="2692"/>
                        <a:pt x="535" y="2483"/>
                        <a:pt x="317" y="2234"/>
                      </a:cubicBezTo>
                      <a:cubicBezTo>
                        <a:pt x="210" y="2058"/>
                        <a:pt x="131" y="1853"/>
                        <a:pt x="91" y="1628"/>
                      </a:cubicBezTo>
                      <a:cubicBezTo>
                        <a:pt x="0" y="1118"/>
                        <a:pt x="133" y="632"/>
                        <a:pt x="408" y="326"/>
                      </a:cubicBezTo>
                      <a:cubicBezTo>
                        <a:pt x="554" y="164"/>
                        <a:pt x="740" y="52"/>
                        <a:pt x="954" y="14"/>
                      </a:cubicBezTo>
                      <a:cubicBezTo>
                        <a:pt x="1006" y="5"/>
                        <a:pt x="1059" y="0"/>
                        <a:pt x="1111" y="0"/>
                      </a:cubicBezTo>
                      <a:cubicBezTo>
                        <a:pt x="1259" y="0"/>
                        <a:pt x="1404" y="36"/>
                        <a:pt x="1539" y="103"/>
                      </a:cubicBezTo>
                      <a:cubicBezTo>
                        <a:pt x="1589" y="127"/>
                        <a:pt x="1637" y="155"/>
                        <a:pt x="1683" y="186"/>
                      </a:cubicBezTo>
                      <a:cubicBezTo>
                        <a:pt x="1770" y="245"/>
                        <a:pt x="1851" y="317"/>
                        <a:pt x="1925" y="400"/>
                      </a:cubicBezTo>
                      <a:cubicBezTo>
                        <a:pt x="1825" y="420"/>
                        <a:pt x="1738" y="482"/>
                        <a:pt x="1693" y="579"/>
                      </a:cubicBezTo>
                      <a:cubicBezTo>
                        <a:pt x="1635" y="703"/>
                        <a:pt x="1633" y="848"/>
                        <a:pt x="1671" y="978"/>
                      </a:cubicBezTo>
                      <a:cubicBezTo>
                        <a:pt x="1712" y="1120"/>
                        <a:pt x="1807" y="1252"/>
                        <a:pt x="1939" y="1323"/>
                      </a:cubicBezTo>
                      <a:cubicBezTo>
                        <a:pt x="2002" y="1357"/>
                        <a:pt x="2074" y="1376"/>
                        <a:pt x="2144" y="1376"/>
                      </a:cubicBezTo>
                      <a:cubicBezTo>
                        <a:pt x="2210" y="1376"/>
                        <a:pt x="2275" y="1360"/>
                        <a:pt x="2333" y="1325"/>
                      </a:cubicBezTo>
                      <a:cubicBezTo>
                        <a:pt x="2336" y="1353"/>
                        <a:pt x="2339" y="1381"/>
                        <a:pt x="2341" y="1409"/>
                      </a:cubicBezTo>
                      <a:cubicBezTo>
                        <a:pt x="2347" y="1479"/>
                        <a:pt x="2348" y="1548"/>
                        <a:pt x="2346" y="1616"/>
                      </a:cubicBezTo>
                      <a:cubicBezTo>
                        <a:pt x="2323" y="2237"/>
                        <a:pt x="1970" y="2754"/>
                        <a:pt x="1458" y="2845"/>
                      </a:cubicBezTo>
                      <a:cubicBezTo>
                        <a:pt x="1405" y="2855"/>
                        <a:pt x="1352" y="2859"/>
                        <a:pt x="1299" y="2859"/>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0" name="Freeform 295">
                  <a:extLst>
                    <a:ext uri="{FF2B5EF4-FFF2-40B4-BE49-F238E27FC236}">
                      <a16:creationId xmlns:a16="http://schemas.microsoft.com/office/drawing/2014/main" id="{911B34A6-E371-5478-C3F5-02AE2E3D0675}"/>
                    </a:ext>
                  </a:extLst>
                </p:cNvPr>
                <p:cNvSpPr>
                  <a:spLocks noEditPoints="1"/>
                </p:cNvSpPr>
                <p:nvPr/>
              </p:nvSpPr>
              <p:spPr bwMode="auto">
                <a:xfrm>
                  <a:off x="4050" y="1604"/>
                  <a:ext cx="305" cy="140"/>
                </a:xfrm>
                <a:custGeom>
                  <a:avLst/>
                  <a:gdLst>
                    <a:gd name="T0" fmla="*/ 96 w 2359"/>
                    <a:gd name="T1" fmla="*/ 1082 h 1082"/>
                    <a:gd name="T2" fmla="*/ 0 w 2359"/>
                    <a:gd name="T3" fmla="*/ 968 h 1082"/>
                    <a:gd name="T4" fmla="*/ 510 w 2359"/>
                    <a:gd name="T5" fmla="*/ 846 h 1082"/>
                    <a:gd name="T6" fmla="*/ 129 w 2359"/>
                    <a:gd name="T7" fmla="*/ 1076 h 1082"/>
                    <a:gd name="T8" fmla="*/ 96 w 2359"/>
                    <a:gd name="T9" fmla="*/ 1082 h 1082"/>
                    <a:gd name="T10" fmla="*/ 91 w 2359"/>
                    <a:gd name="T11" fmla="*/ 691 h 1082"/>
                    <a:gd name="T12" fmla="*/ 907 w 2359"/>
                    <a:gd name="T13" fmla="*/ 88 h 1082"/>
                    <a:gd name="T14" fmla="*/ 938 w 2359"/>
                    <a:gd name="T15" fmla="*/ 532 h 1082"/>
                    <a:gd name="T16" fmla="*/ 934 w 2359"/>
                    <a:gd name="T17" fmla="*/ 533 h 1082"/>
                    <a:gd name="T18" fmla="*/ 843 w 2359"/>
                    <a:gd name="T19" fmla="*/ 477 h 1082"/>
                    <a:gd name="T20" fmla="*/ 799 w 2359"/>
                    <a:gd name="T21" fmla="*/ 485 h 1082"/>
                    <a:gd name="T22" fmla="*/ 91 w 2359"/>
                    <a:gd name="T23" fmla="*/ 691 h 1082"/>
                    <a:gd name="T24" fmla="*/ 2357 w 2359"/>
                    <a:gd name="T25" fmla="*/ 556 h 1082"/>
                    <a:gd name="T26" fmla="*/ 1422 w 2359"/>
                    <a:gd name="T27" fmla="*/ 412 h 1082"/>
                    <a:gd name="T28" fmla="*/ 1255 w 2359"/>
                    <a:gd name="T29" fmla="*/ 424 h 1082"/>
                    <a:gd name="T30" fmla="*/ 1189 w 2359"/>
                    <a:gd name="T31" fmla="*/ 437 h 1082"/>
                    <a:gd name="T32" fmla="*/ 1154 w 2359"/>
                    <a:gd name="T33" fmla="*/ 22 h 1082"/>
                    <a:gd name="T34" fmla="*/ 1414 w 2359"/>
                    <a:gd name="T35" fmla="*/ 0 h 1082"/>
                    <a:gd name="T36" fmla="*/ 2356 w 2359"/>
                    <a:gd name="T37" fmla="*/ 347 h 1082"/>
                    <a:gd name="T38" fmla="*/ 2357 w 2359"/>
                    <a:gd name="T39" fmla="*/ 556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9" h="1082">
                      <a:moveTo>
                        <a:pt x="96" y="1082"/>
                      </a:moveTo>
                      <a:cubicBezTo>
                        <a:pt x="39" y="1082"/>
                        <a:pt x="2" y="1024"/>
                        <a:pt x="0" y="968"/>
                      </a:cubicBezTo>
                      <a:cubicBezTo>
                        <a:pt x="172" y="936"/>
                        <a:pt x="342" y="895"/>
                        <a:pt x="510" y="846"/>
                      </a:cubicBezTo>
                      <a:cubicBezTo>
                        <a:pt x="393" y="939"/>
                        <a:pt x="272" y="1025"/>
                        <a:pt x="129" y="1076"/>
                      </a:cubicBezTo>
                      <a:cubicBezTo>
                        <a:pt x="117" y="1080"/>
                        <a:pt x="106" y="1082"/>
                        <a:pt x="96" y="1082"/>
                      </a:cubicBezTo>
                      <a:moveTo>
                        <a:pt x="91" y="691"/>
                      </a:moveTo>
                      <a:cubicBezTo>
                        <a:pt x="253" y="410"/>
                        <a:pt x="592" y="198"/>
                        <a:pt x="907" y="88"/>
                      </a:cubicBezTo>
                      <a:cubicBezTo>
                        <a:pt x="925" y="235"/>
                        <a:pt x="936" y="383"/>
                        <a:pt x="938" y="532"/>
                      </a:cubicBezTo>
                      <a:cubicBezTo>
                        <a:pt x="936" y="532"/>
                        <a:pt x="935" y="533"/>
                        <a:pt x="934" y="533"/>
                      </a:cubicBezTo>
                      <a:cubicBezTo>
                        <a:pt x="915" y="500"/>
                        <a:pt x="884" y="477"/>
                        <a:pt x="843" y="477"/>
                      </a:cubicBezTo>
                      <a:cubicBezTo>
                        <a:pt x="829" y="477"/>
                        <a:pt x="814" y="479"/>
                        <a:pt x="799" y="485"/>
                      </a:cubicBezTo>
                      <a:cubicBezTo>
                        <a:pt x="567" y="570"/>
                        <a:pt x="331" y="639"/>
                        <a:pt x="91" y="691"/>
                      </a:cubicBezTo>
                      <a:close/>
                      <a:moveTo>
                        <a:pt x="2357" y="556"/>
                      </a:moveTo>
                      <a:cubicBezTo>
                        <a:pt x="2033" y="539"/>
                        <a:pt x="1741" y="412"/>
                        <a:pt x="1422" y="412"/>
                      </a:cubicBezTo>
                      <a:cubicBezTo>
                        <a:pt x="1367" y="412"/>
                        <a:pt x="1312" y="416"/>
                        <a:pt x="1255" y="424"/>
                      </a:cubicBezTo>
                      <a:cubicBezTo>
                        <a:pt x="1233" y="428"/>
                        <a:pt x="1211" y="432"/>
                        <a:pt x="1189" y="437"/>
                      </a:cubicBezTo>
                      <a:cubicBezTo>
                        <a:pt x="1184" y="298"/>
                        <a:pt x="1173" y="159"/>
                        <a:pt x="1154" y="22"/>
                      </a:cubicBezTo>
                      <a:cubicBezTo>
                        <a:pt x="1237" y="7"/>
                        <a:pt x="1325" y="0"/>
                        <a:pt x="1414" y="0"/>
                      </a:cubicBezTo>
                      <a:cubicBezTo>
                        <a:pt x="1755" y="0"/>
                        <a:pt x="2125" y="109"/>
                        <a:pt x="2356" y="347"/>
                      </a:cubicBezTo>
                      <a:cubicBezTo>
                        <a:pt x="2359" y="417"/>
                        <a:pt x="2359" y="487"/>
                        <a:pt x="2357" y="556"/>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1" name="Freeform 296">
                  <a:extLst>
                    <a:ext uri="{FF2B5EF4-FFF2-40B4-BE49-F238E27FC236}">
                      <a16:creationId xmlns:a16="http://schemas.microsoft.com/office/drawing/2014/main" id="{5C6391C6-4D1D-5DD0-9B94-164A6B0101C0}"/>
                    </a:ext>
                  </a:extLst>
                </p:cNvPr>
                <p:cNvSpPr>
                  <a:spLocks/>
                </p:cNvSpPr>
                <p:nvPr/>
              </p:nvSpPr>
              <p:spPr bwMode="auto">
                <a:xfrm>
                  <a:off x="4164" y="1579"/>
                  <a:ext cx="40" cy="134"/>
                </a:xfrm>
                <a:custGeom>
                  <a:avLst/>
                  <a:gdLst>
                    <a:gd name="T0" fmla="*/ 173 w 308"/>
                    <a:gd name="T1" fmla="*/ 1031 h 1031"/>
                    <a:gd name="T2" fmla="*/ 52 w 308"/>
                    <a:gd name="T3" fmla="*/ 909 h 1031"/>
                    <a:gd name="T4" fmla="*/ 53 w 308"/>
                    <a:gd name="T5" fmla="*/ 860 h 1031"/>
                    <a:gd name="T6" fmla="*/ 55 w 308"/>
                    <a:gd name="T7" fmla="*/ 732 h 1031"/>
                    <a:gd name="T8" fmla="*/ 55 w 308"/>
                    <a:gd name="T9" fmla="*/ 723 h 1031"/>
                    <a:gd name="T10" fmla="*/ 24 w 308"/>
                    <a:gd name="T11" fmla="*/ 279 h 1031"/>
                    <a:gd name="T12" fmla="*/ 0 w 308"/>
                    <a:gd name="T13" fmla="*/ 114 h 1031"/>
                    <a:gd name="T14" fmla="*/ 238 w 308"/>
                    <a:gd name="T15" fmla="*/ 0 h 1031"/>
                    <a:gd name="T16" fmla="*/ 271 w 308"/>
                    <a:gd name="T17" fmla="*/ 213 h 1031"/>
                    <a:gd name="T18" fmla="*/ 306 w 308"/>
                    <a:gd name="T19" fmla="*/ 628 h 1031"/>
                    <a:gd name="T20" fmla="*/ 307 w 308"/>
                    <a:gd name="T21" fmla="*/ 665 h 1031"/>
                    <a:gd name="T22" fmla="*/ 308 w 308"/>
                    <a:gd name="T23" fmla="*/ 731 h 1031"/>
                    <a:gd name="T24" fmla="*/ 305 w 308"/>
                    <a:gd name="T25" fmla="*/ 909 h 1031"/>
                    <a:gd name="T26" fmla="*/ 173 w 308"/>
                    <a:gd name="T27" fmla="*/ 1031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8" h="1031">
                      <a:moveTo>
                        <a:pt x="173" y="1031"/>
                      </a:moveTo>
                      <a:cubicBezTo>
                        <a:pt x="110" y="1031"/>
                        <a:pt x="48" y="991"/>
                        <a:pt x="52" y="909"/>
                      </a:cubicBezTo>
                      <a:cubicBezTo>
                        <a:pt x="52" y="893"/>
                        <a:pt x="53" y="877"/>
                        <a:pt x="53" y="860"/>
                      </a:cubicBezTo>
                      <a:cubicBezTo>
                        <a:pt x="75" y="820"/>
                        <a:pt x="73" y="771"/>
                        <a:pt x="55" y="732"/>
                      </a:cubicBezTo>
                      <a:lnTo>
                        <a:pt x="55" y="723"/>
                      </a:lnTo>
                      <a:cubicBezTo>
                        <a:pt x="53" y="574"/>
                        <a:pt x="42" y="426"/>
                        <a:pt x="24" y="279"/>
                      </a:cubicBezTo>
                      <a:cubicBezTo>
                        <a:pt x="17" y="224"/>
                        <a:pt x="9" y="169"/>
                        <a:pt x="0" y="114"/>
                      </a:cubicBezTo>
                      <a:cubicBezTo>
                        <a:pt x="77" y="72"/>
                        <a:pt x="157" y="34"/>
                        <a:pt x="238" y="0"/>
                      </a:cubicBezTo>
                      <a:cubicBezTo>
                        <a:pt x="251" y="71"/>
                        <a:pt x="262" y="142"/>
                        <a:pt x="271" y="213"/>
                      </a:cubicBezTo>
                      <a:cubicBezTo>
                        <a:pt x="290" y="350"/>
                        <a:pt x="301" y="489"/>
                        <a:pt x="306" y="628"/>
                      </a:cubicBezTo>
                      <a:cubicBezTo>
                        <a:pt x="306" y="640"/>
                        <a:pt x="307" y="652"/>
                        <a:pt x="307" y="665"/>
                      </a:cubicBezTo>
                      <a:cubicBezTo>
                        <a:pt x="308" y="687"/>
                        <a:pt x="308" y="709"/>
                        <a:pt x="308" y="731"/>
                      </a:cubicBezTo>
                      <a:cubicBezTo>
                        <a:pt x="308" y="791"/>
                        <a:pt x="307" y="850"/>
                        <a:pt x="305" y="909"/>
                      </a:cubicBezTo>
                      <a:cubicBezTo>
                        <a:pt x="302" y="991"/>
                        <a:pt x="237" y="1031"/>
                        <a:pt x="173" y="1031"/>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2" name="Freeform 297">
                  <a:extLst>
                    <a:ext uri="{FF2B5EF4-FFF2-40B4-BE49-F238E27FC236}">
                      <a16:creationId xmlns:a16="http://schemas.microsoft.com/office/drawing/2014/main" id="{E74E6175-8A2B-552B-B292-4E62A8A1A673}"/>
                    </a:ext>
                  </a:extLst>
                </p:cNvPr>
                <p:cNvSpPr>
                  <a:spLocks/>
                </p:cNvSpPr>
                <p:nvPr/>
              </p:nvSpPr>
              <p:spPr bwMode="auto">
                <a:xfrm>
                  <a:off x="4488" y="1617"/>
                  <a:ext cx="32" cy="36"/>
                </a:xfrm>
                <a:custGeom>
                  <a:avLst/>
                  <a:gdLst>
                    <a:gd name="T0" fmla="*/ 235 w 247"/>
                    <a:gd name="T1" fmla="*/ 275 h 275"/>
                    <a:gd name="T2" fmla="*/ 206 w 247"/>
                    <a:gd name="T3" fmla="*/ 257 h 275"/>
                    <a:gd name="T4" fmla="*/ 189 w 247"/>
                    <a:gd name="T5" fmla="*/ 242 h 275"/>
                    <a:gd name="T6" fmla="*/ 0 w 247"/>
                    <a:gd name="T7" fmla="*/ 150 h 275"/>
                    <a:gd name="T8" fmla="*/ 21 w 247"/>
                    <a:gd name="T9" fmla="*/ 0 h 275"/>
                    <a:gd name="T10" fmla="*/ 243 w 247"/>
                    <a:gd name="T11" fmla="*/ 190 h 275"/>
                    <a:gd name="T12" fmla="*/ 247 w 247"/>
                    <a:gd name="T13" fmla="*/ 206 h 275"/>
                    <a:gd name="T14" fmla="*/ 235 w 247"/>
                    <a:gd name="T15" fmla="*/ 275 h 2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275">
                      <a:moveTo>
                        <a:pt x="235" y="275"/>
                      </a:moveTo>
                      <a:cubicBezTo>
                        <a:pt x="226" y="269"/>
                        <a:pt x="216" y="263"/>
                        <a:pt x="206" y="257"/>
                      </a:cubicBezTo>
                      <a:cubicBezTo>
                        <a:pt x="200" y="252"/>
                        <a:pt x="195" y="247"/>
                        <a:pt x="189" y="242"/>
                      </a:cubicBezTo>
                      <a:cubicBezTo>
                        <a:pt x="133" y="197"/>
                        <a:pt x="68" y="166"/>
                        <a:pt x="0" y="150"/>
                      </a:cubicBezTo>
                      <a:cubicBezTo>
                        <a:pt x="7" y="100"/>
                        <a:pt x="15" y="50"/>
                        <a:pt x="21" y="0"/>
                      </a:cubicBezTo>
                      <a:cubicBezTo>
                        <a:pt x="99" y="59"/>
                        <a:pt x="173" y="122"/>
                        <a:pt x="243" y="190"/>
                      </a:cubicBezTo>
                      <a:cubicBezTo>
                        <a:pt x="244" y="195"/>
                        <a:pt x="245" y="201"/>
                        <a:pt x="247" y="206"/>
                      </a:cubicBezTo>
                      <a:cubicBezTo>
                        <a:pt x="243" y="229"/>
                        <a:pt x="239" y="252"/>
                        <a:pt x="235" y="275"/>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3" name="Freeform 298">
                  <a:extLst>
                    <a:ext uri="{FF2B5EF4-FFF2-40B4-BE49-F238E27FC236}">
                      <a16:creationId xmlns:a16="http://schemas.microsoft.com/office/drawing/2014/main" id="{7D6B9A94-756C-ED16-C2F2-ED07B8EC8DDE}"/>
                    </a:ext>
                  </a:extLst>
                </p:cNvPr>
                <p:cNvSpPr>
                  <a:spLocks/>
                </p:cNvSpPr>
                <p:nvPr/>
              </p:nvSpPr>
              <p:spPr bwMode="auto">
                <a:xfrm>
                  <a:off x="4342" y="1557"/>
                  <a:ext cx="46" cy="148"/>
                </a:xfrm>
                <a:custGeom>
                  <a:avLst/>
                  <a:gdLst>
                    <a:gd name="T0" fmla="*/ 215 w 355"/>
                    <a:gd name="T1" fmla="*/ 1143 h 1143"/>
                    <a:gd name="T2" fmla="*/ 96 w 355"/>
                    <a:gd name="T3" fmla="*/ 1021 h 1143"/>
                    <a:gd name="T4" fmla="*/ 99 w 355"/>
                    <a:gd name="T5" fmla="*/ 944 h 1143"/>
                    <a:gd name="T6" fmla="*/ 100 w 355"/>
                    <a:gd name="T7" fmla="*/ 914 h 1143"/>
                    <a:gd name="T8" fmla="*/ 99 w 355"/>
                    <a:gd name="T9" fmla="*/ 705 h 1143"/>
                    <a:gd name="T10" fmla="*/ 0 w 355"/>
                    <a:gd name="T11" fmla="*/ 0 h 1143"/>
                    <a:gd name="T12" fmla="*/ 202 w 355"/>
                    <a:gd name="T13" fmla="*/ 31 h 1143"/>
                    <a:gd name="T14" fmla="*/ 270 w 355"/>
                    <a:gd name="T15" fmla="*/ 46 h 1143"/>
                    <a:gd name="T16" fmla="*/ 355 w 355"/>
                    <a:gd name="T17" fmla="*/ 775 h 1143"/>
                    <a:gd name="T18" fmla="*/ 351 w 355"/>
                    <a:gd name="T19" fmla="*/ 975 h 1143"/>
                    <a:gd name="T20" fmla="*/ 349 w 355"/>
                    <a:gd name="T21" fmla="*/ 1021 h 1143"/>
                    <a:gd name="T22" fmla="*/ 215 w 355"/>
                    <a:gd name="T23" fmla="*/ 1143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1143">
                      <a:moveTo>
                        <a:pt x="215" y="1143"/>
                      </a:moveTo>
                      <a:cubicBezTo>
                        <a:pt x="152" y="1143"/>
                        <a:pt x="91" y="1103"/>
                        <a:pt x="96" y="1021"/>
                      </a:cubicBezTo>
                      <a:cubicBezTo>
                        <a:pt x="97" y="995"/>
                        <a:pt x="98" y="970"/>
                        <a:pt x="99" y="944"/>
                      </a:cubicBezTo>
                      <a:cubicBezTo>
                        <a:pt x="100" y="934"/>
                        <a:pt x="100" y="924"/>
                        <a:pt x="100" y="914"/>
                      </a:cubicBezTo>
                      <a:cubicBezTo>
                        <a:pt x="102" y="845"/>
                        <a:pt x="102" y="775"/>
                        <a:pt x="99" y="705"/>
                      </a:cubicBezTo>
                      <a:cubicBezTo>
                        <a:pt x="91" y="467"/>
                        <a:pt x="58" y="230"/>
                        <a:pt x="0" y="0"/>
                      </a:cubicBezTo>
                      <a:cubicBezTo>
                        <a:pt x="67" y="7"/>
                        <a:pt x="135" y="18"/>
                        <a:pt x="202" y="31"/>
                      </a:cubicBezTo>
                      <a:cubicBezTo>
                        <a:pt x="225" y="36"/>
                        <a:pt x="248" y="41"/>
                        <a:pt x="270" y="46"/>
                      </a:cubicBezTo>
                      <a:cubicBezTo>
                        <a:pt x="323" y="284"/>
                        <a:pt x="352" y="529"/>
                        <a:pt x="355" y="775"/>
                      </a:cubicBezTo>
                      <a:cubicBezTo>
                        <a:pt x="355" y="842"/>
                        <a:pt x="354" y="908"/>
                        <a:pt x="351" y="975"/>
                      </a:cubicBezTo>
                      <a:cubicBezTo>
                        <a:pt x="351" y="990"/>
                        <a:pt x="350" y="1006"/>
                        <a:pt x="349" y="1021"/>
                      </a:cubicBezTo>
                      <a:cubicBezTo>
                        <a:pt x="344" y="1102"/>
                        <a:pt x="278" y="1143"/>
                        <a:pt x="215" y="1143"/>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4" name="Freeform 299">
                  <a:extLst>
                    <a:ext uri="{FF2B5EF4-FFF2-40B4-BE49-F238E27FC236}">
                      <a16:creationId xmlns:a16="http://schemas.microsoft.com/office/drawing/2014/main" id="{31FCA46E-953D-C58F-06BD-6D3CEEDDF58C}"/>
                    </a:ext>
                  </a:extLst>
                </p:cNvPr>
                <p:cNvSpPr>
                  <a:spLocks/>
                </p:cNvSpPr>
                <p:nvPr/>
              </p:nvSpPr>
              <p:spPr bwMode="auto">
                <a:xfrm>
                  <a:off x="4035" y="1666"/>
                  <a:ext cx="139" cy="66"/>
                </a:xfrm>
                <a:custGeom>
                  <a:avLst/>
                  <a:gdLst>
                    <a:gd name="T0" fmla="*/ 0 w 1070"/>
                    <a:gd name="T1" fmla="*/ 511 h 511"/>
                    <a:gd name="T2" fmla="*/ 121 w 1070"/>
                    <a:gd name="T3" fmla="*/ 282 h 511"/>
                    <a:gd name="T4" fmla="*/ 157 w 1070"/>
                    <a:gd name="T5" fmla="*/ 224 h 511"/>
                    <a:gd name="T6" fmla="*/ 203 w 1070"/>
                    <a:gd name="T7" fmla="*/ 214 h 511"/>
                    <a:gd name="T8" fmla="*/ 911 w 1070"/>
                    <a:gd name="T9" fmla="*/ 8 h 511"/>
                    <a:gd name="T10" fmla="*/ 955 w 1070"/>
                    <a:gd name="T11" fmla="*/ 0 h 511"/>
                    <a:gd name="T12" fmla="*/ 1046 w 1070"/>
                    <a:gd name="T13" fmla="*/ 56 h 511"/>
                    <a:gd name="T14" fmla="*/ 1050 w 1070"/>
                    <a:gd name="T15" fmla="*/ 64 h 511"/>
                    <a:gd name="T16" fmla="*/ 1048 w 1070"/>
                    <a:gd name="T17" fmla="*/ 192 h 511"/>
                    <a:gd name="T18" fmla="*/ 978 w 1070"/>
                    <a:gd name="T19" fmla="*/ 252 h 511"/>
                    <a:gd name="T20" fmla="*/ 622 w 1070"/>
                    <a:gd name="T21" fmla="*/ 369 h 511"/>
                    <a:gd name="T22" fmla="*/ 112 w 1070"/>
                    <a:gd name="T23" fmla="*/ 491 h 511"/>
                    <a:gd name="T24" fmla="*/ 0 w 1070"/>
                    <a:gd name="T25" fmla="*/ 51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70" h="511">
                      <a:moveTo>
                        <a:pt x="0" y="511"/>
                      </a:moveTo>
                      <a:cubicBezTo>
                        <a:pt x="36" y="433"/>
                        <a:pt x="77" y="356"/>
                        <a:pt x="121" y="282"/>
                      </a:cubicBezTo>
                      <a:cubicBezTo>
                        <a:pt x="133" y="262"/>
                        <a:pt x="145" y="243"/>
                        <a:pt x="157" y="224"/>
                      </a:cubicBezTo>
                      <a:cubicBezTo>
                        <a:pt x="173" y="221"/>
                        <a:pt x="188" y="217"/>
                        <a:pt x="203" y="214"/>
                      </a:cubicBezTo>
                      <a:cubicBezTo>
                        <a:pt x="443" y="162"/>
                        <a:pt x="679" y="93"/>
                        <a:pt x="911" y="8"/>
                      </a:cubicBezTo>
                      <a:cubicBezTo>
                        <a:pt x="926" y="2"/>
                        <a:pt x="941" y="0"/>
                        <a:pt x="955" y="0"/>
                      </a:cubicBezTo>
                      <a:cubicBezTo>
                        <a:pt x="996" y="0"/>
                        <a:pt x="1027" y="23"/>
                        <a:pt x="1046" y="56"/>
                      </a:cubicBezTo>
                      <a:cubicBezTo>
                        <a:pt x="1047" y="59"/>
                        <a:pt x="1048" y="61"/>
                        <a:pt x="1050" y="64"/>
                      </a:cubicBezTo>
                      <a:cubicBezTo>
                        <a:pt x="1068" y="103"/>
                        <a:pt x="1070" y="152"/>
                        <a:pt x="1048" y="192"/>
                      </a:cubicBezTo>
                      <a:cubicBezTo>
                        <a:pt x="1035" y="218"/>
                        <a:pt x="1012" y="240"/>
                        <a:pt x="978" y="252"/>
                      </a:cubicBezTo>
                      <a:cubicBezTo>
                        <a:pt x="860" y="296"/>
                        <a:pt x="741" y="334"/>
                        <a:pt x="622" y="369"/>
                      </a:cubicBezTo>
                      <a:cubicBezTo>
                        <a:pt x="454" y="418"/>
                        <a:pt x="284" y="459"/>
                        <a:pt x="112" y="491"/>
                      </a:cubicBezTo>
                      <a:cubicBezTo>
                        <a:pt x="75" y="498"/>
                        <a:pt x="38" y="505"/>
                        <a:pt x="0" y="511"/>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5" name="Freeform 300">
                  <a:extLst>
                    <a:ext uri="{FF2B5EF4-FFF2-40B4-BE49-F238E27FC236}">
                      <a16:creationId xmlns:a16="http://schemas.microsoft.com/office/drawing/2014/main" id="{237AC444-BC04-842A-52DF-78D7E0329CA1}"/>
                    </a:ext>
                  </a:extLst>
                </p:cNvPr>
                <p:cNvSpPr>
                  <a:spLocks/>
                </p:cNvSpPr>
                <p:nvPr/>
              </p:nvSpPr>
              <p:spPr bwMode="auto">
                <a:xfrm>
                  <a:off x="4569" y="1703"/>
                  <a:ext cx="1" cy="3"/>
                </a:xfrm>
                <a:custGeom>
                  <a:avLst/>
                  <a:gdLst>
                    <a:gd name="T0" fmla="*/ 5 w 12"/>
                    <a:gd name="T1" fmla="*/ 21 h 21"/>
                    <a:gd name="T2" fmla="*/ 0 w 12"/>
                    <a:gd name="T3" fmla="*/ 0 h 21"/>
                    <a:gd name="T4" fmla="*/ 12 w 12"/>
                    <a:gd name="T5" fmla="*/ 21 h 21"/>
                    <a:gd name="T6" fmla="*/ 5 w 12"/>
                    <a:gd name="T7" fmla="*/ 21 h 21"/>
                  </a:gdLst>
                  <a:ahLst/>
                  <a:cxnLst>
                    <a:cxn ang="0">
                      <a:pos x="T0" y="T1"/>
                    </a:cxn>
                    <a:cxn ang="0">
                      <a:pos x="T2" y="T3"/>
                    </a:cxn>
                    <a:cxn ang="0">
                      <a:pos x="T4" y="T5"/>
                    </a:cxn>
                    <a:cxn ang="0">
                      <a:pos x="T6" y="T7"/>
                    </a:cxn>
                  </a:cxnLst>
                  <a:rect l="0" t="0" r="r" b="b"/>
                  <a:pathLst>
                    <a:path w="12" h="21">
                      <a:moveTo>
                        <a:pt x="5" y="21"/>
                      </a:moveTo>
                      <a:cubicBezTo>
                        <a:pt x="3" y="14"/>
                        <a:pt x="1" y="7"/>
                        <a:pt x="0" y="0"/>
                      </a:cubicBezTo>
                      <a:cubicBezTo>
                        <a:pt x="4" y="7"/>
                        <a:pt x="8" y="14"/>
                        <a:pt x="12" y="21"/>
                      </a:cubicBezTo>
                      <a:cubicBezTo>
                        <a:pt x="10" y="21"/>
                        <a:pt x="7" y="21"/>
                        <a:pt x="5" y="21"/>
                      </a:cubicBezTo>
                      <a:close/>
                    </a:path>
                  </a:pathLst>
                </a:custGeom>
                <a:solidFill>
                  <a:srgbClr val="CE6C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6" name="Freeform 301">
                  <a:extLst>
                    <a:ext uri="{FF2B5EF4-FFF2-40B4-BE49-F238E27FC236}">
                      <a16:creationId xmlns:a16="http://schemas.microsoft.com/office/drawing/2014/main" id="{62D4F64E-5013-B33F-607F-976D5FC1C411}"/>
                    </a:ext>
                  </a:extLst>
                </p:cNvPr>
                <p:cNvSpPr>
                  <a:spLocks noEditPoints="1"/>
                </p:cNvSpPr>
                <p:nvPr/>
              </p:nvSpPr>
              <p:spPr bwMode="auto">
                <a:xfrm>
                  <a:off x="4520" y="1642"/>
                  <a:ext cx="87" cy="327"/>
                </a:xfrm>
                <a:custGeom>
                  <a:avLst/>
                  <a:gdLst>
                    <a:gd name="T0" fmla="*/ 545 w 674"/>
                    <a:gd name="T1" fmla="*/ 2527 h 2527"/>
                    <a:gd name="T2" fmla="*/ 466 w 674"/>
                    <a:gd name="T3" fmla="*/ 2420 h 2527"/>
                    <a:gd name="T4" fmla="*/ 433 w 674"/>
                    <a:gd name="T5" fmla="*/ 2165 h 2527"/>
                    <a:gd name="T6" fmla="*/ 194 w 674"/>
                    <a:gd name="T7" fmla="*/ 813 h 2527"/>
                    <a:gd name="T8" fmla="*/ 192 w 674"/>
                    <a:gd name="T9" fmla="*/ 804 h 2527"/>
                    <a:gd name="T10" fmla="*/ 261 w 674"/>
                    <a:gd name="T11" fmla="*/ 696 h 2527"/>
                    <a:gd name="T12" fmla="*/ 356 w 674"/>
                    <a:gd name="T13" fmla="*/ 752 h 2527"/>
                    <a:gd name="T14" fmla="*/ 368 w 674"/>
                    <a:gd name="T15" fmla="*/ 752 h 2527"/>
                    <a:gd name="T16" fmla="*/ 438 w 674"/>
                    <a:gd name="T17" fmla="*/ 746 h 2527"/>
                    <a:gd name="T18" fmla="*/ 467 w 674"/>
                    <a:gd name="T19" fmla="*/ 884 h 2527"/>
                    <a:gd name="T20" fmla="*/ 465 w 674"/>
                    <a:gd name="T21" fmla="*/ 884 h 2527"/>
                    <a:gd name="T22" fmla="*/ 403 w 674"/>
                    <a:gd name="T23" fmla="*/ 899 h 2527"/>
                    <a:gd name="T24" fmla="*/ 347 w 674"/>
                    <a:gd name="T25" fmla="*/ 935 h 2527"/>
                    <a:gd name="T26" fmla="*/ 344 w 674"/>
                    <a:gd name="T27" fmla="*/ 939 h 2527"/>
                    <a:gd name="T28" fmla="*/ 298 w 674"/>
                    <a:gd name="T29" fmla="*/ 989 h 2527"/>
                    <a:gd name="T30" fmla="*/ 296 w 674"/>
                    <a:gd name="T31" fmla="*/ 993 h 2527"/>
                    <a:gd name="T32" fmla="*/ 276 w 674"/>
                    <a:gd name="T33" fmla="*/ 1056 h 2527"/>
                    <a:gd name="T34" fmla="*/ 280 w 674"/>
                    <a:gd name="T35" fmla="*/ 1130 h 2527"/>
                    <a:gd name="T36" fmla="*/ 312 w 674"/>
                    <a:gd name="T37" fmla="*/ 1192 h 2527"/>
                    <a:gd name="T38" fmla="*/ 363 w 674"/>
                    <a:gd name="T39" fmla="*/ 1239 h 2527"/>
                    <a:gd name="T40" fmla="*/ 407 w 674"/>
                    <a:gd name="T41" fmla="*/ 1257 h 2527"/>
                    <a:gd name="T42" fmla="*/ 456 w 674"/>
                    <a:gd name="T43" fmla="*/ 1263 h 2527"/>
                    <a:gd name="T44" fmla="*/ 504 w 674"/>
                    <a:gd name="T45" fmla="*/ 1257 h 2527"/>
                    <a:gd name="T46" fmla="*/ 538 w 674"/>
                    <a:gd name="T47" fmla="*/ 1246 h 2527"/>
                    <a:gd name="T48" fmla="*/ 668 w 674"/>
                    <a:gd name="T49" fmla="*/ 2036 h 2527"/>
                    <a:gd name="T50" fmla="*/ 674 w 674"/>
                    <a:gd name="T51" fmla="*/ 2077 h 2527"/>
                    <a:gd name="T52" fmla="*/ 545 w 674"/>
                    <a:gd name="T53" fmla="*/ 2527 h 2527"/>
                    <a:gd name="T54" fmla="*/ 283 w 674"/>
                    <a:gd name="T55" fmla="*/ 538 h 2527"/>
                    <a:gd name="T56" fmla="*/ 240 w 674"/>
                    <a:gd name="T57" fmla="*/ 377 h 2527"/>
                    <a:gd name="T58" fmla="*/ 28 w 674"/>
                    <a:gd name="T59" fmla="*/ 111 h 2527"/>
                    <a:gd name="T60" fmla="*/ 4 w 674"/>
                    <a:gd name="T61" fmla="*/ 16 h 2527"/>
                    <a:gd name="T62" fmla="*/ 0 w 674"/>
                    <a:gd name="T63" fmla="*/ 0 h 2527"/>
                    <a:gd name="T64" fmla="*/ 378 w 674"/>
                    <a:gd name="T65" fmla="*/ 476 h 2527"/>
                    <a:gd name="T66" fmla="*/ 383 w 674"/>
                    <a:gd name="T67" fmla="*/ 497 h 2527"/>
                    <a:gd name="T68" fmla="*/ 368 w 674"/>
                    <a:gd name="T69" fmla="*/ 498 h 2527"/>
                    <a:gd name="T70" fmla="*/ 283 w 674"/>
                    <a:gd name="T71" fmla="*/ 538 h 2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4" h="2527">
                      <a:moveTo>
                        <a:pt x="545" y="2527"/>
                      </a:moveTo>
                      <a:cubicBezTo>
                        <a:pt x="505" y="2509"/>
                        <a:pt x="473" y="2473"/>
                        <a:pt x="466" y="2420"/>
                      </a:cubicBezTo>
                      <a:cubicBezTo>
                        <a:pt x="456" y="2335"/>
                        <a:pt x="445" y="2250"/>
                        <a:pt x="433" y="2165"/>
                      </a:cubicBezTo>
                      <a:cubicBezTo>
                        <a:pt x="371" y="1711"/>
                        <a:pt x="291" y="1260"/>
                        <a:pt x="194" y="813"/>
                      </a:cubicBezTo>
                      <a:cubicBezTo>
                        <a:pt x="194" y="810"/>
                        <a:pt x="193" y="807"/>
                        <a:pt x="192" y="804"/>
                      </a:cubicBezTo>
                      <a:cubicBezTo>
                        <a:pt x="223" y="772"/>
                        <a:pt x="245" y="735"/>
                        <a:pt x="261" y="696"/>
                      </a:cubicBezTo>
                      <a:cubicBezTo>
                        <a:pt x="277" y="729"/>
                        <a:pt x="309" y="752"/>
                        <a:pt x="356" y="752"/>
                      </a:cubicBezTo>
                      <a:cubicBezTo>
                        <a:pt x="360" y="752"/>
                        <a:pt x="364" y="752"/>
                        <a:pt x="368" y="752"/>
                      </a:cubicBezTo>
                      <a:cubicBezTo>
                        <a:pt x="391" y="750"/>
                        <a:pt x="415" y="748"/>
                        <a:pt x="438" y="746"/>
                      </a:cubicBezTo>
                      <a:cubicBezTo>
                        <a:pt x="448" y="792"/>
                        <a:pt x="457" y="838"/>
                        <a:pt x="467" y="884"/>
                      </a:cubicBezTo>
                      <a:lnTo>
                        <a:pt x="465" y="884"/>
                      </a:lnTo>
                      <a:cubicBezTo>
                        <a:pt x="443" y="884"/>
                        <a:pt x="422" y="889"/>
                        <a:pt x="403" y="899"/>
                      </a:cubicBezTo>
                      <a:cubicBezTo>
                        <a:pt x="382" y="906"/>
                        <a:pt x="363" y="918"/>
                        <a:pt x="347" y="935"/>
                      </a:cubicBezTo>
                      <a:lnTo>
                        <a:pt x="344" y="939"/>
                      </a:lnTo>
                      <a:cubicBezTo>
                        <a:pt x="325" y="952"/>
                        <a:pt x="309" y="968"/>
                        <a:pt x="298" y="989"/>
                      </a:cubicBezTo>
                      <a:lnTo>
                        <a:pt x="296" y="993"/>
                      </a:lnTo>
                      <a:cubicBezTo>
                        <a:pt x="281" y="1024"/>
                        <a:pt x="280" y="1027"/>
                        <a:pt x="276" y="1056"/>
                      </a:cubicBezTo>
                      <a:cubicBezTo>
                        <a:pt x="272" y="1082"/>
                        <a:pt x="269" y="1101"/>
                        <a:pt x="280" y="1130"/>
                      </a:cubicBezTo>
                      <a:cubicBezTo>
                        <a:pt x="285" y="1153"/>
                        <a:pt x="296" y="1174"/>
                        <a:pt x="312" y="1192"/>
                      </a:cubicBezTo>
                      <a:cubicBezTo>
                        <a:pt x="325" y="1212"/>
                        <a:pt x="342" y="1227"/>
                        <a:pt x="363" y="1239"/>
                      </a:cubicBezTo>
                      <a:cubicBezTo>
                        <a:pt x="378" y="1245"/>
                        <a:pt x="393" y="1251"/>
                        <a:pt x="407" y="1257"/>
                      </a:cubicBezTo>
                      <a:cubicBezTo>
                        <a:pt x="423" y="1261"/>
                        <a:pt x="439" y="1263"/>
                        <a:pt x="456" y="1263"/>
                      </a:cubicBezTo>
                      <a:cubicBezTo>
                        <a:pt x="472" y="1263"/>
                        <a:pt x="488" y="1261"/>
                        <a:pt x="504" y="1257"/>
                      </a:cubicBezTo>
                      <a:cubicBezTo>
                        <a:pt x="516" y="1255"/>
                        <a:pt x="527" y="1251"/>
                        <a:pt x="538" y="1246"/>
                      </a:cubicBezTo>
                      <a:cubicBezTo>
                        <a:pt x="587" y="1508"/>
                        <a:pt x="630" y="1771"/>
                        <a:pt x="668" y="2036"/>
                      </a:cubicBezTo>
                      <a:lnTo>
                        <a:pt x="674" y="2077"/>
                      </a:lnTo>
                      <a:cubicBezTo>
                        <a:pt x="646" y="2232"/>
                        <a:pt x="603" y="2382"/>
                        <a:pt x="545" y="2527"/>
                      </a:cubicBezTo>
                      <a:moveTo>
                        <a:pt x="283" y="538"/>
                      </a:moveTo>
                      <a:cubicBezTo>
                        <a:pt x="280" y="484"/>
                        <a:pt x="265" y="429"/>
                        <a:pt x="240" y="377"/>
                      </a:cubicBezTo>
                      <a:cubicBezTo>
                        <a:pt x="193" y="280"/>
                        <a:pt x="119" y="181"/>
                        <a:pt x="28" y="111"/>
                      </a:cubicBezTo>
                      <a:cubicBezTo>
                        <a:pt x="20" y="79"/>
                        <a:pt x="12" y="48"/>
                        <a:pt x="4" y="16"/>
                      </a:cubicBezTo>
                      <a:cubicBezTo>
                        <a:pt x="2" y="11"/>
                        <a:pt x="1" y="5"/>
                        <a:pt x="0" y="0"/>
                      </a:cubicBezTo>
                      <a:cubicBezTo>
                        <a:pt x="145" y="142"/>
                        <a:pt x="272" y="301"/>
                        <a:pt x="378" y="476"/>
                      </a:cubicBezTo>
                      <a:cubicBezTo>
                        <a:pt x="379" y="483"/>
                        <a:pt x="381" y="490"/>
                        <a:pt x="383" y="497"/>
                      </a:cubicBezTo>
                      <a:cubicBezTo>
                        <a:pt x="378" y="498"/>
                        <a:pt x="373" y="498"/>
                        <a:pt x="368" y="498"/>
                      </a:cubicBezTo>
                      <a:cubicBezTo>
                        <a:pt x="332" y="501"/>
                        <a:pt x="303" y="517"/>
                        <a:pt x="283" y="538"/>
                      </a:cubicBezTo>
                      <a:close/>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7" name="Freeform 302">
                  <a:extLst>
                    <a:ext uri="{FF2B5EF4-FFF2-40B4-BE49-F238E27FC236}">
                      <a16:creationId xmlns:a16="http://schemas.microsoft.com/office/drawing/2014/main" id="{A0E4BF14-9C94-2886-112B-53924E23C9DF}"/>
                    </a:ext>
                  </a:extLst>
                </p:cNvPr>
                <p:cNvSpPr>
                  <a:spLocks/>
                </p:cNvSpPr>
                <p:nvPr/>
              </p:nvSpPr>
              <p:spPr bwMode="auto">
                <a:xfrm>
                  <a:off x="4554" y="1706"/>
                  <a:ext cx="33" cy="33"/>
                </a:xfrm>
                <a:custGeom>
                  <a:avLst/>
                  <a:gdLst>
                    <a:gd name="T0" fmla="*/ 95 w 255"/>
                    <a:gd name="T1" fmla="*/ 255 h 255"/>
                    <a:gd name="T2" fmla="*/ 0 w 255"/>
                    <a:gd name="T3" fmla="*/ 199 h 255"/>
                    <a:gd name="T4" fmla="*/ 22 w 255"/>
                    <a:gd name="T5" fmla="*/ 41 h 255"/>
                    <a:gd name="T6" fmla="*/ 107 w 255"/>
                    <a:gd name="T7" fmla="*/ 1 h 255"/>
                    <a:gd name="T8" fmla="*/ 122 w 255"/>
                    <a:gd name="T9" fmla="*/ 0 h 255"/>
                    <a:gd name="T10" fmla="*/ 129 w 255"/>
                    <a:gd name="T11" fmla="*/ 0 h 255"/>
                    <a:gd name="T12" fmla="*/ 255 w 255"/>
                    <a:gd name="T13" fmla="*/ 243 h 255"/>
                    <a:gd name="T14" fmla="*/ 177 w 255"/>
                    <a:gd name="T15" fmla="*/ 249 h 255"/>
                    <a:gd name="T16" fmla="*/ 107 w 255"/>
                    <a:gd name="T17" fmla="*/ 255 h 255"/>
                    <a:gd name="T18" fmla="*/ 95 w 255"/>
                    <a:gd name="T19" fmla="*/ 25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255">
                      <a:moveTo>
                        <a:pt x="95" y="255"/>
                      </a:moveTo>
                      <a:cubicBezTo>
                        <a:pt x="48" y="255"/>
                        <a:pt x="16" y="232"/>
                        <a:pt x="0" y="199"/>
                      </a:cubicBezTo>
                      <a:cubicBezTo>
                        <a:pt x="19" y="149"/>
                        <a:pt x="26" y="96"/>
                        <a:pt x="22" y="41"/>
                      </a:cubicBezTo>
                      <a:cubicBezTo>
                        <a:pt x="42" y="20"/>
                        <a:pt x="71" y="4"/>
                        <a:pt x="107" y="1"/>
                      </a:cubicBezTo>
                      <a:cubicBezTo>
                        <a:pt x="112" y="1"/>
                        <a:pt x="117" y="1"/>
                        <a:pt x="122" y="0"/>
                      </a:cubicBezTo>
                      <a:cubicBezTo>
                        <a:pt x="124" y="0"/>
                        <a:pt x="127" y="0"/>
                        <a:pt x="129" y="0"/>
                      </a:cubicBezTo>
                      <a:cubicBezTo>
                        <a:pt x="176" y="78"/>
                        <a:pt x="217" y="160"/>
                        <a:pt x="255" y="243"/>
                      </a:cubicBezTo>
                      <a:cubicBezTo>
                        <a:pt x="229" y="245"/>
                        <a:pt x="203" y="247"/>
                        <a:pt x="177" y="249"/>
                      </a:cubicBezTo>
                      <a:cubicBezTo>
                        <a:pt x="154" y="251"/>
                        <a:pt x="130" y="253"/>
                        <a:pt x="107" y="255"/>
                      </a:cubicBezTo>
                      <a:cubicBezTo>
                        <a:pt x="103" y="255"/>
                        <a:pt x="99" y="255"/>
                        <a:pt x="95" y="255"/>
                      </a:cubicBezTo>
                    </a:path>
                  </a:pathLst>
                </a:custGeom>
                <a:solidFill>
                  <a:srgbClr val="8D1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48" name="Freeform 303">
                  <a:extLst>
                    <a:ext uri="{FF2B5EF4-FFF2-40B4-BE49-F238E27FC236}">
                      <a16:creationId xmlns:a16="http://schemas.microsoft.com/office/drawing/2014/main" id="{822776D5-880B-4F96-0C14-2E8B7459EEBB}"/>
                    </a:ext>
                  </a:extLst>
                </p:cNvPr>
                <p:cNvSpPr>
                  <a:spLocks noEditPoints="1"/>
                </p:cNvSpPr>
                <p:nvPr/>
              </p:nvSpPr>
              <p:spPr bwMode="auto">
                <a:xfrm>
                  <a:off x="3178" y="1985"/>
                  <a:ext cx="604" cy="274"/>
                </a:xfrm>
                <a:custGeom>
                  <a:avLst/>
                  <a:gdLst>
                    <a:gd name="T0" fmla="*/ 3860 w 4667"/>
                    <a:gd name="T1" fmla="*/ 2116 h 2116"/>
                    <a:gd name="T2" fmla="*/ 3767 w 4667"/>
                    <a:gd name="T3" fmla="*/ 1984 h 2116"/>
                    <a:gd name="T4" fmla="*/ 4585 w 4667"/>
                    <a:gd name="T5" fmla="*/ 497 h 2116"/>
                    <a:gd name="T6" fmla="*/ 4641 w 4667"/>
                    <a:gd name="T7" fmla="*/ 0 h 2116"/>
                    <a:gd name="T8" fmla="*/ 4667 w 4667"/>
                    <a:gd name="T9" fmla="*/ 352 h 2116"/>
                    <a:gd name="T10" fmla="*/ 4665 w 4667"/>
                    <a:gd name="T11" fmla="*/ 432 h 2116"/>
                    <a:gd name="T12" fmla="*/ 4629 w 4667"/>
                    <a:gd name="T13" fmla="*/ 441 h 2116"/>
                    <a:gd name="T14" fmla="*/ 4620 w 4667"/>
                    <a:gd name="T15" fmla="*/ 801 h 2116"/>
                    <a:gd name="T16" fmla="*/ 3860 w 4667"/>
                    <a:gd name="T17" fmla="*/ 2116 h 2116"/>
                    <a:gd name="T18" fmla="*/ 589 w 4667"/>
                    <a:gd name="T19" fmla="*/ 1905 h 2116"/>
                    <a:gd name="T20" fmla="*/ 533 w 4667"/>
                    <a:gd name="T21" fmla="*/ 1841 h 2116"/>
                    <a:gd name="T22" fmla="*/ 1 w 4667"/>
                    <a:gd name="T23" fmla="*/ 344 h 2116"/>
                    <a:gd name="T24" fmla="*/ 87 w 4667"/>
                    <a:gd name="T25" fmla="*/ 818 h 2116"/>
                    <a:gd name="T26" fmla="*/ 658 w 4667"/>
                    <a:gd name="T27" fmla="*/ 1828 h 2116"/>
                    <a:gd name="T28" fmla="*/ 589 w 4667"/>
                    <a:gd name="T29" fmla="*/ 1905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67" h="2116">
                      <a:moveTo>
                        <a:pt x="3860" y="2116"/>
                      </a:moveTo>
                      <a:cubicBezTo>
                        <a:pt x="3831" y="2071"/>
                        <a:pt x="3799" y="2027"/>
                        <a:pt x="3767" y="1984"/>
                      </a:cubicBezTo>
                      <a:cubicBezTo>
                        <a:pt x="4198" y="1610"/>
                        <a:pt x="4473" y="1050"/>
                        <a:pt x="4585" y="497"/>
                      </a:cubicBezTo>
                      <a:cubicBezTo>
                        <a:pt x="4619" y="331"/>
                        <a:pt x="4637" y="165"/>
                        <a:pt x="4641" y="0"/>
                      </a:cubicBezTo>
                      <a:cubicBezTo>
                        <a:pt x="4659" y="117"/>
                        <a:pt x="4666" y="234"/>
                        <a:pt x="4667" y="352"/>
                      </a:cubicBezTo>
                      <a:cubicBezTo>
                        <a:pt x="4666" y="379"/>
                        <a:pt x="4666" y="405"/>
                        <a:pt x="4665" y="432"/>
                      </a:cubicBezTo>
                      <a:cubicBezTo>
                        <a:pt x="4642" y="433"/>
                        <a:pt x="4629" y="435"/>
                        <a:pt x="4629" y="441"/>
                      </a:cubicBezTo>
                      <a:cubicBezTo>
                        <a:pt x="4622" y="558"/>
                        <a:pt x="4619" y="679"/>
                        <a:pt x="4620" y="801"/>
                      </a:cubicBezTo>
                      <a:cubicBezTo>
                        <a:pt x="4517" y="1311"/>
                        <a:pt x="4247" y="1776"/>
                        <a:pt x="3860" y="2116"/>
                      </a:cubicBezTo>
                      <a:moveTo>
                        <a:pt x="589" y="1905"/>
                      </a:moveTo>
                      <a:cubicBezTo>
                        <a:pt x="570" y="1884"/>
                        <a:pt x="551" y="1863"/>
                        <a:pt x="533" y="1841"/>
                      </a:cubicBezTo>
                      <a:cubicBezTo>
                        <a:pt x="178" y="1417"/>
                        <a:pt x="0" y="881"/>
                        <a:pt x="1" y="344"/>
                      </a:cubicBezTo>
                      <a:cubicBezTo>
                        <a:pt x="19" y="503"/>
                        <a:pt x="46" y="662"/>
                        <a:pt x="87" y="818"/>
                      </a:cubicBezTo>
                      <a:cubicBezTo>
                        <a:pt x="189" y="1209"/>
                        <a:pt x="384" y="1555"/>
                        <a:pt x="658" y="1828"/>
                      </a:cubicBezTo>
                      <a:cubicBezTo>
                        <a:pt x="634" y="1853"/>
                        <a:pt x="611" y="1878"/>
                        <a:pt x="589" y="1905"/>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pic>
              <p:nvPicPr>
                <p:cNvPr id="349" name="Picture 304">
                  <a:extLst>
                    <a:ext uri="{FF2B5EF4-FFF2-40B4-BE49-F238E27FC236}">
                      <a16:creationId xmlns:a16="http://schemas.microsoft.com/office/drawing/2014/main" id="{B7702876-BC58-56E9-2B84-2B01D9C690C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52" y="2220"/>
                  <a:ext cx="410" cy="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 name="Freeform 305">
                  <a:extLst>
                    <a:ext uri="{FF2B5EF4-FFF2-40B4-BE49-F238E27FC236}">
                      <a16:creationId xmlns:a16="http://schemas.microsoft.com/office/drawing/2014/main" id="{AA028E0A-A115-2B2A-E890-7574E0D5C38A}"/>
                    </a:ext>
                  </a:extLst>
                </p:cNvPr>
                <p:cNvSpPr>
                  <a:spLocks/>
                </p:cNvSpPr>
                <p:nvPr/>
              </p:nvSpPr>
              <p:spPr bwMode="auto">
                <a:xfrm>
                  <a:off x="3776" y="2041"/>
                  <a:ext cx="6" cy="48"/>
                </a:xfrm>
                <a:custGeom>
                  <a:avLst/>
                  <a:gdLst>
                    <a:gd name="T0" fmla="*/ 1 w 46"/>
                    <a:gd name="T1" fmla="*/ 369 h 369"/>
                    <a:gd name="T2" fmla="*/ 10 w 46"/>
                    <a:gd name="T3" fmla="*/ 9 h 369"/>
                    <a:gd name="T4" fmla="*/ 46 w 46"/>
                    <a:gd name="T5" fmla="*/ 0 h 369"/>
                    <a:gd name="T6" fmla="*/ 1 w 46"/>
                    <a:gd name="T7" fmla="*/ 369 h 369"/>
                  </a:gdLst>
                  <a:ahLst/>
                  <a:cxnLst>
                    <a:cxn ang="0">
                      <a:pos x="T0" y="T1"/>
                    </a:cxn>
                    <a:cxn ang="0">
                      <a:pos x="T2" y="T3"/>
                    </a:cxn>
                    <a:cxn ang="0">
                      <a:pos x="T4" y="T5"/>
                    </a:cxn>
                    <a:cxn ang="0">
                      <a:pos x="T6" y="T7"/>
                    </a:cxn>
                  </a:cxnLst>
                  <a:rect l="0" t="0" r="r" b="b"/>
                  <a:pathLst>
                    <a:path w="46" h="369">
                      <a:moveTo>
                        <a:pt x="1" y="369"/>
                      </a:moveTo>
                      <a:cubicBezTo>
                        <a:pt x="0" y="247"/>
                        <a:pt x="3" y="126"/>
                        <a:pt x="10" y="9"/>
                      </a:cubicBezTo>
                      <a:cubicBezTo>
                        <a:pt x="10" y="3"/>
                        <a:pt x="23" y="1"/>
                        <a:pt x="46" y="0"/>
                      </a:cubicBezTo>
                      <a:cubicBezTo>
                        <a:pt x="41" y="124"/>
                        <a:pt x="26" y="248"/>
                        <a:pt x="1" y="369"/>
                      </a:cubicBezTo>
                    </a:path>
                  </a:pathLst>
                </a:custGeom>
                <a:solidFill>
                  <a:srgbClr val="F037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1" name="Freeform 306">
                  <a:extLst>
                    <a:ext uri="{FF2B5EF4-FFF2-40B4-BE49-F238E27FC236}">
                      <a16:creationId xmlns:a16="http://schemas.microsoft.com/office/drawing/2014/main" id="{A7C6AFAB-623E-7573-334B-221BBC64DD64}"/>
                    </a:ext>
                  </a:extLst>
                </p:cNvPr>
                <p:cNvSpPr>
                  <a:spLocks/>
                </p:cNvSpPr>
                <p:nvPr/>
              </p:nvSpPr>
              <p:spPr bwMode="auto">
                <a:xfrm>
                  <a:off x="3997" y="1804"/>
                  <a:ext cx="193" cy="327"/>
                </a:xfrm>
                <a:custGeom>
                  <a:avLst/>
                  <a:gdLst>
                    <a:gd name="T0" fmla="*/ 1421 w 1487"/>
                    <a:gd name="T1" fmla="*/ 2528 h 2528"/>
                    <a:gd name="T2" fmla="*/ 614 w 1487"/>
                    <a:gd name="T3" fmla="*/ 1908 h 2528"/>
                    <a:gd name="T4" fmla="*/ 119 w 1487"/>
                    <a:gd name="T5" fmla="*/ 0 h 2528"/>
                    <a:gd name="T6" fmla="*/ 798 w 1487"/>
                    <a:gd name="T7" fmla="*/ 1573 h 2528"/>
                    <a:gd name="T8" fmla="*/ 1487 w 1487"/>
                    <a:gd name="T9" fmla="*/ 2151 h 2528"/>
                    <a:gd name="T10" fmla="*/ 1421 w 1487"/>
                    <a:gd name="T11" fmla="*/ 2528 h 2528"/>
                  </a:gdLst>
                  <a:ahLst/>
                  <a:cxnLst>
                    <a:cxn ang="0">
                      <a:pos x="T0" y="T1"/>
                    </a:cxn>
                    <a:cxn ang="0">
                      <a:pos x="T2" y="T3"/>
                    </a:cxn>
                    <a:cxn ang="0">
                      <a:pos x="T4" y="T5"/>
                    </a:cxn>
                    <a:cxn ang="0">
                      <a:pos x="T6" y="T7"/>
                    </a:cxn>
                    <a:cxn ang="0">
                      <a:pos x="T8" y="T9"/>
                    </a:cxn>
                    <a:cxn ang="0">
                      <a:pos x="T10" y="T11"/>
                    </a:cxn>
                  </a:cxnLst>
                  <a:rect l="0" t="0" r="r" b="b"/>
                  <a:pathLst>
                    <a:path w="1487" h="2528">
                      <a:moveTo>
                        <a:pt x="1421" y="2528"/>
                      </a:moveTo>
                      <a:cubicBezTo>
                        <a:pt x="1115" y="2385"/>
                        <a:pt x="838" y="2176"/>
                        <a:pt x="614" y="1908"/>
                      </a:cubicBezTo>
                      <a:cubicBezTo>
                        <a:pt x="168" y="1376"/>
                        <a:pt x="0" y="666"/>
                        <a:pt x="119" y="0"/>
                      </a:cubicBezTo>
                      <a:cubicBezTo>
                        <a:pt x="185" y="579"/>
                        <a:pt x="418" y="1138"/>
                        <a:pt x="798" y="1573"/>
                      </a:cubicBezTo>
                      <a:cubicBezTo>
                        <a:pt x="971" y="1856"/>
                        <a:pt x="1216" y="2063"/>
                        <a:pt x="1487" y="2151"/>
                      </a:cubicBezTo>
                      <a:cubicBezTo>
                        <a:pt x="1453" y="2272"/>
                        <a:pt x="1431" y="2398"/>
                        <a:pt x="1421" y="2528"/>
                      </a:cubicBezTo>
                    </a:path>
                  </a:pathLst>
                </a:custGeom>
                <a:solidFill>
                  <a:srgbClr val="FEF1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2" name="Freeform 308">
                  <a:extLst>
                    <a:ext uri="{FF2B5EF4-FFF2-40B4-BE49-F238E27FC236}">
                      <a16:creationId xmlns:a16="http://schemas.microsoft.com/office/drawing/2014/main" id="{D3862BA6-C42B-D1AF-48AC-4CE8D1BA50EC}"/>
                    </a:ext>
                  </a:extLst>
                </p:cNvPr>
                <p:cNvSpPr>
                  <a:spLocks/>
                </p:cNvSpPr>
                <p:nvPr/>
              </p:nvSpPr>
              <p:spPr bwMode="auto">
                <a:xfrm>
                  <a:off x="4101" y="2008"/>
                  <a:ext cx="103" cy="78"/>
                </a:xfrm>
                <a:custGeom>
                  <a:avLst/>
                  <a:gdLst>
                    <a:gd name="T0" fmla="*/ 796 w 796"/>
                    <a:gd name="T1" fmla="*/ 606 h 606"/>
                    <a:gd name="T2" fmla="*/ 689 w 796"/>
                    <a:gd name="T3" fmla="*/ 578 h 606"/>
                    <a:gd name="T4" fmla="*/ 0 w 796"/>
                    <a:gd name="T5" fmla="*/ 0 h 606"/>
                    <a:gd name="T6" fmla="*/ 796 w 796"/>
                    <a:gd name="T7" fmla="*/ 606 h 606"/>
                  </a:gdLst>
                  <a:ahLst/>
                  <a:cxnLst>
                    <a:cxn ang="0">
                      <a:pos x="T0" y="T1"/>
                    </a:cxn>
                    <a:cxn ang="0">
                      <a:pos x="T2" y="T3"/>
                    </a:cxn>
                    <a:cxn ang="0">
                      <a:pos x="T4" y="T5"/>
                    </a:cxn>
                    <a:cxn ang="0">
                      <a:pos x="T6" y="T7"/>
                    </a:cxn>
                  </a:cxnLst>
                  <a:rect l="0" t="0" r="r" b="b"/>
                  <a:pathLst>
                    <a:path w="796" h="606">
                      <a:moveTo>
                        <a:pt x="796" y="606"/>
                      </a:moveTo>
                      <a:cubicBezTo>
                        <a:pt x="760" y="599"/>
                        <a:pt x="724" y="589"/>
                        <a:pt x="689" y="578"/>
                      </a:cubicBezTo>
                      <a:cubicBezTo>
                        <a:pt x="418" y="490"/>
                        <a:pt x="173" y="283"/>
                        <a:pt x="0" y="0"/>
                      </a:cubicBezTo>
                      <a:cubicBezTo>
                        <a:pt x="218" y="249"/>
                        <a:pt x="485" y="458"/>
                        <a:pt x="796" y="606"/>
                      </a:cubicBezTo>
                      <a:close/>
                    </a:path>
                  </a:pathLst>
                </a:custGeom>
                <a:solidFill>
                  <a:srgbClr val="B326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3" name="Freeform 309">
                  <a:extLst>
                    <a:ext uri="{FF2B5EF4-FFF2-40B4-BE49-F238E27FC236}">
                      <a16:creationId xmlns:a16="http://schemas.microsoft.com/office/drawing/2014/main" id="{4CB85D12-29EB-85E6-FA8D-5CC55B108E51}"/>
                    </a:ext>
                  </a:extLst>
                </p:cNvPr>
                <p:cNvSpPr>
                  <a:spLocks/>
                </p:cNvSpPr>
                <p:nvPr/>
              </p:nvSpPr>
              <p:spPr bwMode="auto">
                <a:xfrm>
                  <a:off x="3112" y="1660"/>
                  <a:ext cx="710" cy="733"/>
                </a:xfrm>
                <a:custGeom>
                  <a:avLst/>
                  <a:gdLst>
                    <a:gd name="T0" fmla="*/ 5171 w 5476"/>
                    <a:gd name="T1" fmla="*/ 2862 h 5664"/>
                    <a:gd name="T2" fmla="*/ 3640 w 5476"/>
                    <a:gd name="T3" fmla="*/ 5055 h 5664"/>
                    <a:gd name="T4" fmla="*/ 1037 w 5476"/>
                    <a:gd name="T5" fmla="*/ 4351 h 5664"/>
                    <a:gd name="T6" fmla="*/ 837 w 5476"/>
                    <a:gd name="T7" fmla="*/ 1656 h 5664"/>
                    <a:gd name="T8" fmla="*/ 3286 w 5476"/>
                    <a:gd name="T9" fmla="*/ 571 h 5664"/>
                    <a:gd name="T10" fmla="*/ 5143 w 5476"/>
                    <a:gd name="T11" fmla="*/ 2496 h 5664"/>
                    <a:gd name="T12" fmla="*/ 5171 w 5476"/>
                    <a:gd name="T13" fmla="*/ 2862 h 5664"/>
                    <a:gd name="T14" fmla="*/ 5474 w 5476"/>
                    <a:gd name="T15" fmla="*/ 2862 h 5664"/>
                    <a:gd name="T16" fmla="*/ 3747 w 5476"/>
                    <a:gd name="T17" fmla="*/ 386 h 5664"/>
                    <a:gd name="T18" fmla="*/ 805 w 5476"/>
                    <a:gd name="T19" fmla="*/ 1180 h 5664"/>
                    <a:gd name="T20" fmla="*/ 575 w 5476"/>
                    <a:gd name="T21" fmla="*/ 4222 h 5664"/>
                    <a:gd name="T22" fmla="*/ 3367 w 5476"/>
                    <a:gd name="T23" fmla="*/ 5447 h 5664"/>
                    <a:gd name="T24" fmla="*/ 5441 w 5476"/>
                    <a:gd name="T25" fmla="*/ 3280 h 5664"/>
                    <a:gd name="T26" fmla="*/ 5474 w 5476"/>
                    <a:gd name="T27" fmla="*/ 2862 h 5664"/>
                    <a:gd name="T28" fmla="*/ 5171 w 5476"/>
                    <a:gd name="T29" fmla="*/ 2862 h 5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6" h="5664">
                      <a:moveTo>
                        <a:pt x="5171" y="2862"/>
                      </a:moveTo>
                      <a:cubicBezTo>
                        <a:pt x="5165" y="3828"/>
                        <a:pt x="4555" y="4725"/>
                        <a:pt x="3640" y="5055"/>
                      </a:cubicBezTo>
                      <a:cubicBezTo>
                        <a:pt x="2714" y="5389"/>
                        <a:pt x="1668" y="5104"/>
                        <a:pt x="1037" y="4351"/>
                      </a:cubicBezTo>
                      <a:cubicBezTo>
                        <a:pt x="407" y="3599"/>
                        <a:pt x="332" y="2493"/>
                        <a:pt x="837" y="1656"/>
                      </a:cubicBezTo>
                      <a:cubicBezTo>
                        <a:pt x="1337" y="827"/>
                        <a:pt x="2334" y="380"/>
                        <a:pt x="3286" y="571"/>
                      </a:cubicBezTo>
                      <a:cubicBezTo>
                        <a:pt x="4240" y="762"/>
                        <a:pt x="4985" y="1537"/>
                        <a:pt x="5143" y="2496"/>
                      </a:cubicBezTo>
                      <a:cubicBezTo>
                        <a:pt x="5163" y="2617"/>
                        <a:pt x="5170" y="2740"/>
                        <a:pt x="5171" y="2862"/>
                      </a:cubicBezTo>
                      <a:cubicBezTo>
                        <a:pt x="5172" y="3058"/>
                        <a:pt x="5476" y="3058"/>
                        <a:pt x="5474" y="2862"/>
                      </a:cubicBezTo>
                      <a:cubicBezTo>
                        <a:pt x="5468" y="1763"/>
                        <a:pt x="4777" y="771"/>
                        <a:pt x="3747" y="386"/>
                      </a:cubicBezTo>
                      <a:cubicBezTo>
                        <a:pt x="2715" y="0"/>
                        <a:pt x="1502" y="328"/>
                        <a:pt x="805" y="1180"/>
                      </a:cubicBezTo>
                      <a:cubicBezTo>
                        <a:pt x="103" y="2036"/>
                        <a:pt x="0" y="3269"/>
                        <a:pt x="575" y="4222"/>
                      </a:cubicBezTo>
                      <a:cubicBezTo>
                        <a:pt x="1148" y="5173"/>
                        <a:pt x="2280" y="5664"/>
                        <a:pt x="3367" y="5447"/>
                      </a:cubicBezTo>
                      <a:cubicBezTo>
                        <a:pt x="4423" y="5235"/>
                        <a:pt x="5278" y="4347"/>
                        <a:pt x="5441" y="3280"/>
                      </a:cubicBezTo>
                      <a:cubicBezTo>
                        <a:pt x="5462" y="3142"/>
                        <a:pt x="5474" y="3003"/>
                        <a:pt x="5474" y="2862"/>
                      </a:cubicBezTo>
                      <a:cubicBezTo>
                        <a:pt x="5476" y="2667"/>
                        <a:pt x="5172" y="2666"/>
                        <a:pt x="5171"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4" name="Freeform 310">
                  <a:extLst>
                    <a:ext uri="{FF2B5EF4-FFF2-40B4-BE49-F238E27FC236}">
                      <a16:creationId xmlns:a16="http://schemas.microsoft.com/office/drawing/2014/main" id="{EFAB85FA-8653-0714-11EA-112296C53C5B}"/>
                    </a:ext>
                  </a:extLst>
                </p:cNvPr>
                <p:cNvSpPr>
                  <a:spLocks/>
                </p:cNvSpPr>
                <p:nvPr/>
              </p:nvSpPr>
              <p:spPr bwMode="auto">
                <a:xfrm>
                  <a:off x="3942" y="1487"/>
                  <a:ext cx="710" cy="734"/>
                </a:xfrm>
                <a:custGeom>
                  <a:avLst/>
                  <a:gdLst>
                    <a:gd name="T0" fmla="*/ 5170 w 5475"/>
                    <a:gd name="T1" fmla="*/ 2862 h 5665"/>
                    <a:gd name="T2" fmla="*/ 3640 w 5475"/>
                    <a:gd name="T3" fmla="*/ 5055 h 5665"/>
                    <a:gd name="T4" fmla="*/ 1037 w 5475"/>
                    <a:gd name="T5" fmla="*/ 4351 h 5665"/>
                    <a:gd name="T6" fmla="*/ 836 w 5475"/>
                    <a:gd name="T7" fmla="*/ 1657 h 5665"/>
                    <a:gd name="T8" fmla="*/ 3286 w 5475"/>
                    <a:gd name="T9" fmla="*/ 571 h 5665"/>
                    <a:gd name="T10" fmla="*/ 5143 w 5475"/>
                    <a:gd name="T11" fmla="*/ 2497 h 5665"/>
                    <a:gd name="T12" fmla="*/ 5170 w 5475"/>
                    <a:gd name="T13" fmla="*/ 2862 h 5665"/>
                    <a:gd name="T14" fmla="*/ 5474 w 5475"/>
                    <a:gd name="T15" fmla="*/ 2862 h 5665"/>
                    <a:gd name="T16" fmla="*/ 3747 w 5475"/>
                    <a:gd name="T17" fmla="*/ 386 h 5665"/>
                    <a:gd name="T18" fmla="*/ 804 w 5475"/>
                    <a:gd name="T19" fmla="*/ 1180 h 5665"/>
                    <a:gd name="T20" fmla="*/ 574 w 5475"/>
                    <a:gd name="T21" fmla="*/ 4222 h 5665"/>
                    <a:gd name="T22" fmla="*/ 3367 w 5475"/>
                    <a:gd name="T23" fmla="*/ 5447 h 5665"/>
                    <a:gd name="T24" fmla="*/ 5440 w 5475"/>
                    <a:gd name="T25" fmla="*/ 3281 h 5665"/>
                    <a:gd name="T26" fmla="*/ 5474 w 5475"/>
                    <a:gd name="T27" fmla="*/ 2862 h 5665"/>
                    <a:gd name="T28" fmla="*/ 5170 w 5475"/>
                    <a:gd name="T29" fmla="*/ 2862 h 5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75" h="5665">
                      <a:moveTo>
                        <a:pt x="5170" y="2862"/>
                      </a:moveTo>
                      <a:cubicBezTo>
                        <a:pt x="5165" y="3829"/>
                        <a:pt x="4555" y="4725"/>
                        <a:pt x="3640" y="5055"/>
                      </a:cubicBezTo>
                      <a:cubicBezTo>
                        <a:pt x="2714" y="5390"/>
                        <a:pt x="1668" y="5105"/>
                        <a:pt x="1037" y="4351"/>
                      </a:cubicBezTo>
                      <a:cubicBezTo>
                        <a:pt x="407" y="3600"/>
                        <a:pt x="332" y="2493"/>
                        <a:pt x="836" y="1657"/>
                      </a:cubicBezTo>
                      <a:cubicBezTo>
                        <a:pt x="1337" y="827"/>
                        <a:pt x="2334" y="380"/>
                        <a:pt x="3286" y="571"/>
                      </a:cubicBezTo>
                      <a:cubicBezTo>
                        <a:pt x="4240" y="762"/>
                        <a:pt x="4985" y="1537"/>
                        <a:pt x="5143" y="2497"/>
                      </a:cubicBezTo>
                      <a:cubicBezTo>
                        <a:pt x="5162" y="2618"/>
                        <a:pt x="5169" y="2740"/>
                        <a:pt x="5170" y="2862"/>
                      </a:cubicBezTo>
                      <a:cubicBezTo>
                        <a:pt x="5171" y="3058"/>
                        <a:pt x="5475" y="3058"/>
                        <a:pt x="5474" y="2862"/>
                      </a:cubicBezTo>
                      <a:cubicBezTo>
                        <a:pt x="5468" y="1763"/>
                        <a:pt x="4776" y="771"/>
                        <a:pt x="3747" y="386"/>
                      </a:cubicBezTo>
                      <a:cubicBezTo>
                        <a:pt x="2715" y="0"/>
                        <a:pt x="1502" y="329"/>
                        <a:pt x="804" y="1180"/>
                      </a:cubicBezTo>
                      <a:cubicBezTo>
                        <a:pt x="103" y="2036"/>
                        <a:pt x="0" y="3270"/>
                        <a:pt x="574" y="4222"/>
                      </a:cubicBezTo>
                      <a:cubicBezTo>
                        <a:pt x="1148" y="5173"/>
                        <a:pt x="2279" y="5665"/>
                        <a:pt x="3367" y="5447"/>
                      </a:cubicBezTo>
                      <a:cubicBezTo>
                        <a:pt x="4423" y="5236"/>
                        <a:pt x="5278" y="4347"/>
                        <a:pt x="5440" y="3281"/>
                      </a:cubicBezTo>
                      <a:cubicBezTo>
                        <a:pt x="5461" y="3142"/>
                        <a:pt x="5473" y="3003"/>
                        <a:pt x="5474" y="2862"/>
                      </a:cubicBezTo>
                      <a:cubicBezTo>
                        <a:pt x="5475" y="2667"/>
                        <a:pt x="5171" y="2667"/>
                        <a:pt x="5170" y="2862"/>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5" name="Freeform 311">
                  <a:extLst>
                    <a:ext uri="{FF2B5EF4-FFF2-40B4-BE49-F238E27FC236}">
                      <a16:creationId xmlns:a16="http://schemas.microsoft.com/office/drawing/2014/main" id="{00544DAB-13DD-079E-037E-43B77D8FFA63}"/>
                    </a:ext>
                  </a:extLst>
                </p:cNvPr>
                <p:cNvSpPr>
                  <a:spLocks/>
                </p:cNvSpPr>
                <p:nvPr/>
              </p:nvSpPr>
              <p:spPr bwMode="auto">
                <a:xfrm>
                  <a:off x="3796" y="1909"/>
                  <a:ext cx="212" cy="81"/>
                </a:xfrm>
                <a:custGeom>
                  <a:avLst/>
                  <a:gdLst>
                    <a:gd name="T0" fmla="*/ 210 w 1642"/>
                    <a:gd name="T1" fmla="*/ 596 h 624"/>
                    <a:gd name="T2" fmla="*/ 1490 w 1642"/>
                    <a:gd name="T3" fmla="*/ 310 h 624"/>
                    <a:gd name="T4" fmla="*/ 1642 w 1642"/>
                    <a:gd name="T5" fmla="*/ 158 h 624"/>
                    <a:gd name="T6" fmla="*/ 1490 w 1642"/>
                    <a:gd name="T7" fmla="*/ 6 h 624"/>
                    <a:gd name="T8" fmla="*/ 129 w 1642"/>
                    <a:gd name="T9" fmla="*/ 303 h 624"/>
                    <a:gd name="T10" fmla="*/ 23 w 1642"/>
                    <a:gd name="T11" fmla="*/ 489 h 624"/>
                    <a:gd name="T12" fmla="*/ 210 w 1642"/>
                    <a:gd name="T13" fmla="*/ 596 h 624"/>
                  </a:gdLst>
                  <a:ahLst/>
                  <a:cxnLst>
                    <a:cxn ang="0">
                      <a:pos x="T0" y="T1"/>
                    </a:cxn>
                    <a:cxn ang="0">
                      <a:pos x="T2" y="T3"/>
                    </a:cxn>
                    <a:cxn ang="0">
                      <a:pos x="T4" y="T5"/>
                    </a:cxn>
                    <a:cxn ang="0">
                      <a:pos x="T6" y="T7"/>
                    </a:cxn>
                    <a:cxn ang="0">
                      <a:pos x="T8" y="T9"/>
                    </a:cxn>
                    <a:cxn ang="0">
                      <a:pos x="T10" y="T11"/>
                    </a:cxn>
                    <a:cxn ang="0">
                      <a:pos x="T12" y="T13"/>
                    </a:cxn>
                  </a:cxnLst>
                  <a:rect l="0" t="0" r="r" b="b"/>
                  <a:pathLst>
                    <a:path w="1642" h="624">
                      <a:moveTo>
                        <a:pt x="210" y="596"/>
                      </a:moveTo>
                      <a:cubicBezTo>
                        <a:pt x="616" y="444"/>
                        <a:pt x="1062" y="340"/>
                        <a:pt x="1490" y="310"/>
                      </a:cubicBezTo>
                      <a:cubicBezTo>
                        <a:pt x="1572" y="304"/>
                        <a:pt x="1642" y="244"/>
                        <a:pt x="1642" y="158"/>
                      </a:cubicBezTo>
                      <a:cubicBezTo>
                        <a:pt x="1642" y="80"/>
                        <a:pt x="1573" y="0"/>
                        <a:pt x="1490" y="6"/>
                      </a:cubicBezTo>
                      <a:cubicBezTo>
                        <a:pt x="1031" y="38"/>
                        <a:pt x="560" y="142"/>
                        <a:pt x="129" y="303"/>
                      </a:cubicBezTo>
                      <a:cubicBezTo>
                        <a:pt x="52" y="331"/>
                        <a:pt x="0" y="405"/>
                        <a:pt x="23" y="489"/>
                      </a:cubicBezTo>
                      <a:cubicBezTo>
                        <a:pt x="43" y="563"/>
                        <a:pt x="132" y="624"/>
                        <a:pt x="210" y="59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6" name="Freeform 312">
                  <a:extLst>
                    <a:ext uri="{FF2B5EF4-FFF2-40B4-BE49-F238E27FC236}">
                      <a16:creationId xmlns:a16="http://schemas.microsoft.com/office/drawing/2014/main" id="{B172BCD2-A869-7489-AA7E-BEFB582B21EC}"/>
                    </a:ext>
                  </a:extLst>
                </p:cNvPr>
                <p:cNvSpPr>
                  <a:spLocks/>
                </p:cNvSpPr>
                <p:nvPr/>
              </p:nvSpPr>
              <p:spPr bwMode="auto">
                <a:xfrm>
                  <a:off x="3188" y="1926"/>
                  <a:ext cx="84" cy="101"/>
                </a:xfrm>
                <a:custGeom>
                  <a:avLst/>
                  <a:gdLst>
                    <a:gd name="T0" fmla="*/ 274 w 647"/>
                    <a:gd name="T1" fmla="*/ 780 h 780"/>
                    <a:gd name="T2" fmla="*/ 57 w 647"/>
                    <a:gd name="T3" fmla="*/ 657 h 780"/>
                    <a:gd name="T4" fmla="*/ 0 w 647"/>
                    <a:gd name="T5" fmla="*/ 495 h 780"/>
                    <a:gd name="T6" fmla="*/ 40 w 647"/>
                    <a:gd name="T7" fmla="*/ 470 h 780"/>
                    <a:gd name="T8" fmla="*/ 154 w 647"/>
                    <a:gd name="T9" fmla="*/ 308 h 780"/>
                    <a:gd name="T10" fmla="*/ 154 w 647"/>
                    <a:gd name="T11" fmla="*/ 308 h 780"/>
                    <a:gd name="T12" fmla="*/ 161 w 647"/>
                    <a:gd name="T13" fmla="*/ 294 h 780"/>
                    <a:gd name="T14" fmla="*/ 227 w 647"/>
                    <a:gd name="T15" fmla="*/ 117 h 780"/>
                    <a:gd name="T16" fmla="*/ 219 w 647"/>
                    <a:gd name="T17" fmla="*/ 105 h 780"/>
                    <a:gd name="T18" fmla="*/ 536 w 647"/>
                    <a:gd name="T19" fmla="*/ 0 h 780"/>
                    <a:gd name="T20" fmla="*/ 629 w 647"/>
                    <a:gd name="T21" fmla="*/ 142 h 780"/>
                    <a:gd name="T22" fmla="*/ 627 w 647"/>
                    <a:gd name="T23" fmla="*/ 260 h 780"/>
                    <a:gd name="T24" fmla="*/ 472 w 647"/>
                    <a:gd name="T25" fmla="*/ 701 h 780"/>
                    <a:gd name="T26" fmla="*/ 274 w 647"/>
                    <a:gd name="T27" fmla="*/ 780 h 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7" h="780">
                      <a:moveTo>
                        <a:pt x="274" y="780"/>
                      </a:moveTo>
                      <a:cubicBezTo>
                        <a:pt x="190" y="780"/>
                        <a:pt x="108" y="740"/>
                        <a:pt x="57" y="657"/>
                      </a:cubicBezTo>
                      <a:cubicBezTo>
                        <a:pt x="26" y="608"/>
                        <a:pt x="8" y="553"/>
                        <a:pt x="0" y="495"/>
                      </a:cubicBezTo>
                      <a:cubicBezTo>
                        <a:pt x="14" y="488"/>
                        <a:pt x="27" y="480"/>
                        <a:pt x="40" y="470"/>
                      </a:cubicBezTo>
                      <a:cubicBezTo>
                        <a:pt x="99" y="427"/>
                        <a:pt x="123" y="372"/>
                        <a:pt x="154" y="308"/>
                      </a:cubicBezTo>
                      <a:cubicBezTo>
                        <a:pt x="154" y="308"/>
                        <a:pt x="154" y="308"/>
                        <a:pt x="154" y="308"/>
                      </a:cubicBezTo>
                      <a:cubicBezTo>
                        <a:pt x="154" y="308"/>
                        <a:pt x="156" y="304"/>
                        <a:pt x="161" y="294"/>
                      </a:cubicBezTo>
                      <a:cubicBezTo>
                        <a:pt x="226" y="270"/>
                        <a:pt x="264" y="181"/>
                        <a:pt x="227" y="117"/>
                      </a:cubicBezTo>
                      <a:cubicBezTo>
                        <a:pt x="224" y="113"/>
                        <a:pt x="222" y="109"/>
                        <a:pt x="219" y="105"/>
                      </a:cubicBezTo>
                      <a:cubicBezTo>
                        <a:pt x="326" y="69"/>
                        <a:pt x="431" y="33"/>
                        <a:pt x="536" y="0"/>
                      </a:cubicBezTo>
                      <a:cubicBezTo>
                        <a:pt x="579" y="36"/>
                        <a:pt x="611" y="85"/>
                        <a:pt x="629" y="142"/>
                      </a:cubicBezTo>
                      <a:cubicBezTo>
                        <a:pt x="642" y="181"/>
                        <a:pt x="640" y="223"/>
                        <a:pt x="627" y="260"/>
                      </a:cubicBezTo>
                      <a:cubicBezTo>
                        <a:pt x="647" y="416"/>
                        <a:pt x="574" y="608"/>
                        <a:pt x="472" y="701"/>
                      </a:cubicBezTo>
                      <a:cubicBezTo>
                        <a:pt x="415" y="753"/>
                        <a:pt x="344" y="780"/>
                        <a:pt x="274" y="780"/>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7" name="Freeform 313">
                  <a:extLst>
                    <a:ext uri="{FF2B5EF4-FFF2-40B4-BE49-F238E27FC236}">
                      <a16:creationId xmlns:a16="http://schemas.microsoft.com/office/drawing/2014/main" id="{C44625F0-B831-1BAB-3812-2792EC175C63}"/>
                    </a:ext>
                  </a:extLst>
                </p:cNvPr>
                <p:cNvSpPr>
                  <a:spLocks/>
                </p:cNvSpPr>
                <p:nvPr/>
              </p:nvSpPr>
              <p:spPr bwMode="auto">
                <a:xfrm>
                  <a:off x="3186" y="1940"/>
                  <a:ext cx="36" cy="50"/>
                </a:xfrm>
                <a:custGeom>
                  <a:avLst/>
                  <a:gdLst>
                    <a:gd name="T0" fmla="*/ 12 w 276"/>
                    <a:gd name="T1" fmla="*/ 390 h 390"/>
                    <a:gd name="T2" fmla="*/ 26 w 276"/>
                    <a:gd name="T3" fmla="*/ 141 h 390"/>
                    <a:gd name="T4" fmla="*/ 52 w 276"/>
                    <a:gd name="T5" fmla="*/ 60 h 390"/>
                    <a:gd name="T6" fmla="*/ 231 w 276"/>
                    <a:gd name="T7" fmla="*/ 0 h 390"/>
                    <a:gd name="T8" fmla="*/ 239 w 276"/>
                    <a:gd name="T9" fmla="*/ 12 h 390"/>
                    <a:gd name="T10" fmla="*/ 173 w 276"/>
                    <a:gd name="T11" fmla="*/ 189 h 390"/>
                    <a:gd name="T12" fmla="*/ 166 w 276"/>
                    <a:gd name="T13" fmla="*/ 203 h 390"/>
                    <a:gd name="T14" fmla="*/ 166 w 276"/>
                    <a:gd name="T15" fmla="*/ 203 h 390"/>
                    <a:gd name="T16" fmla="*/ 52 w 276"/>
                    <a:gd name="T17" fmla="*/ 365 h 390"/>
                    <a:gd name="T18" fmla="*/ 12 w 276"/>
                    <a:gd name="T19"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6" h="390">
                      <a:moveTo>
                        <a:pt x="12" y="390"/>
                      </a:moveTo>
                      <a:cubicBezTo>
                        <a:pt x="0" y="307"/>
                        <a:pt x="8" y="219"/>
                        <a:pt x="26" y="141"/>
                      </a:cubicBezTo>
                      <a:cubicBezTo>
                        <a:pt x="32" y="113"/>
                        <a:pt x="41" y="86"/>
                        <a:pt x="52" y="60"/>
                      </a:cubicBezTo>
                      <a:cubicBezTo>
                        <a:pt x="112" y="40"/>
                        <a:pt x="172" y="20"/>
                        <a:pt x="231" y="0"/>
                      </a:cubicBezTo>
                      <a:cubicBezTo>
                        <a:pt x="234" y="4"/>
                        <a:pt x="236" y="8"/>
                        <a:pt x="239" y="12"/>
                      </a:cubicBezTo>
                      <a:cubicBezTo>
                        <a:pt x="276" y="76"/>
                        <a:pt x="238" y="165"/>
                        <a:pt x="173" y="189"/>
                      </a:cubicBezTo>
                      <a:cubicBezTo>
                        <a:pt x="168" y="199"/>
                        <a:pt x="166" y="203"/>
                        <a:pt x="166" y="203"/>
                      </a:cubicBezTo>
                      <a:cubicBezTo>
                        <a:pt x="166" y="203"/>
                        <a:pt x="166" y="203"/>
                        <a:pt x="166" y="203"/>
                      </a:cubicBezTo>
                      <a:cubicBezTo>
                        <a:pt x="135" y="267"/>
                        <a:pt x="111" y="322"/>
                        <a:pt x="52" y="365"/>
                      </a:cubicBezTo>
                      <a:cubicBezTo>
                        <a:pt x="39" y="375"/>
                        <a:pt x="26" y="383"/>
                        <a:pt x="12" y="390"/>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8" name="Freeform 314">
                  <a:extLst>
                    <a:ext uri="{FF2B5EF4-FFF2-40B4-BE49-F238E27FC236}">
                      <a16:creationId xmlns:a16="http://schemas.microsoft.com/office/drawing/2014/main" id="{243D0D16-D3E6-B1AB-A734-FF280EB1A347}"/>
                    </a:ext>
                  </a:extLst>
                </p:cNvPr>
                <p:cNvSpPr>
                  <a:spLocks/>
                </p:cNvSpPr>
                <p:nvPr/>
              </p:nvSpPr>
              <p:spPr bwMode="auto">
                <a:xfrm>
                  <a:off x="3193" y="1917"/>
                  <a:ext cx="64" cy="31"/>
                </a:xfrm>
                <a:custGeom>
                  <a:avLst/>
                  <a:gdLst>
                    <a:gd name="T0" fmla="*/ 0 w 496"/>
                    <a:gd name="T1" fmla="*/ 234 h 234"/>
                    <a:gd name="T2" fmla="*/ 229 w 496"/>
                    <a:gd name="T3" fmla="*/ 11 h 234"/>
                    <a:gd name="T4" fmla="*/ 308 w 496"/>
                    <a:gd name="T5" fmla="*/ 0 h 234"/>
                    <a:gd name="T6" fmla="*/ 496 w 496"/>
                    <a:gd name="T7" fmla="*/ 69 h 234"/>
                    <a:gd name="T8" fmla="*/ 179 w 496"/>
                    <a:gd name="T9" fmla="*/ 174 h 234"/>
                    <a:gd name="T10" fmla="*/ 0 w 496"/>
                    <a:gd name="T11" fmla="*/ 234 h 234"/>
                  </a:gdLst>
                  <a:ahLst/>
                  <a:cxnLst>
                    <a:cxn ang="0">
                      <a:pos x="T0" y="T1"/>
                    </a:cxn>
                    <a:cxn ang="0">
                      <a:pos x="T2" y="T3"/>
                    </a:cxn>
                    <a:cxn ang="0">
                      <a:pos x="T4" y="T5"/>
                    </a:cxn>
                    <a:cxn ang="0">
                      <a:pos x="T6" y="T7"/>
                    </a:cxn>
                    <a:cxn ang="0">
                      <a:pos x="T8" y="T9"/>
                    </a:cxn>
                    <a:cxn ang="0">
                      <a:pos x="T10" y="T11"/>
                    </a:cxn>
                  </a:cxnLst>
                  <a:rect l="0" t="0" r="r" b="b"/>
                  <a:pathLst>
                    <a:path w="496" h="234">
                      <a:moveTo>
                        <a:pt x="0" y="234"/>
                      </a:moveTo>
                      <a:cubicBezTo>
                        <a:pt x="42" y="131"/>
                        <a:pt x="118" y="41"/>
                        <a:pt x="229" y="11"/>
                      </a:cubicBezTo>
                      <a:cubicBezTo>
                        <a:pt x="255" y="3"/>
                        <a:pt x="282" y="0"/>
                        <a:pt x="308" y="0"/>
                      </a:cubicBezTo>
                      <a:cubicBezTo>
                        <a:pt x="379" y="0"/>
                        <a:pt x="445" y="25"/>
                        <a:pt x="496" y="69"/>
                      </a:cubicBezTo>
                      <a:cubicBezTo>
                        <a:pt x="391" y="102"/>
                        <a:pt x="286" y="138"/>
                        <a:pt x="179" y="174"/>
                      </a:cubicBezTo>
                      <a:cubicBezTo>
                        <a:pt x="120" y="194"/>
                        <a:pt x="60" y="214"/>
                        <a:pt x="0" y="234"/>
                      </a:cubicBezTo>
                      <a:close/>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59" name="Freeform 315">
                  <a:extLst>
                    <a:ext uri="{FF2B5EF4-FFF2-40B4-BE49-F238E27FC236}">
                      <a16:creationId xmlns:a16="http://schemas.microsoft.com/office/drawing/2014/main" id="{5FEA9EFC-2FD2-BC7C-C686-40BFCBA958C2}"/>
                    </a:ext>
                  </a:extLst>
                </p:cNvPr>
                <p:cNvSpPr>
                  <a:spLocks/>
                </p:cNvSpPr>
                <p:nvPr/>
              </p:nvSpPr>
              <p:spPr bwMode="auto">
                <a:xfrm>
                  <a:off x="3235" y="1874"/>
                  <a:ext cx="39" cy="39"/>
                </a:xfrm>
                <a:custGeom>
                  <a:avLst/>
                  <a:gdLst>
                    <a:gd name="T0" fmla="*/ 154 w 305"/>
                    <a:gd name="T1" fmla="*/ 303 h 303"/>
                    <a:gd name="T2" fmla="*/ 79 w 305"/>
                    <a:gd name="T3" fmla="*/ 282 h 303"/>
                    <a:gd name="T4" fmla="*/ 25 w 305"/>
                    <a:gd name="T5" fmla="*/ 228 h 303"/>
                    <a:gd name="T6" fmla="*/ 22 w 305"/>
                    <a:gd name="T7" fmla="*/ 223 h 303"/>
                    <a:gd name="T8" fmla="*/ 5 w 305"/>
                    <a:gd name="T9" fmla="*/ 168 h 303"/>
                    <a:gd name="T10" fmla="*/ 7 w 305"/>
                    <a:gd name="T11" fmla="*/ 109 h 303"/>
                    <a:gd name="T12" fmla="*/ 22 w 305"/>
                    <a:gd name="T13" fmla="*/ 73 h 303"/>
                    <a:gd name="T14" fmla="*/ 45 w 305"/>
                    <a:gd name="T15" fmla="*/ 43 h 303"/>
                    <a:gd name="T16" fmla="*/ 93 w 305"/>
                    <a:gd name="T17" fmla="*/ 13 h 303"/>
                    <a:gd name="T18" fmla="*/ 130 w 305"/>
                    <a:gd name="T19" fmla="*/ 3 h 303"/>
                    <a:gd name="T20" fmla="*/ 155 w 305"/>
                    <a:gd name="T21" fmla="*/ 0 h 303"/>
                    <a:gd name="T22" fmla="*/ 189 w 305"/>
                    <a:gd name="T23" fmla="*/ 5 h 303"/>
                    <a:gd name="T24" fmla="*/ 224 w 305"/>
                    <a:gd name="T25" fmla="*/ 20 h 303"/>
                    <a:gd name="T26" fmla="*/ 230 w 305"/>
                    <a:gd name="T27" fmla="*/ 23 h 303"/>
                    <a:gd name="T28" fmla="*/ 284 w 305"/>
                    <a:gd name="T29" fmla="*/ 77 h 303"/>
                    <a:gd name="T30" fmla="*/ 304 w 305"/>
                    <a:gd name="T31" fmla="*/ 153 h 303"/>
                    <a:gd name="T32" fmla="*/ 291 w 305"/>
                    <a:gd name="T33" fmla="*/ 211 h 303"/>
                    <a:gd name="T34" fmla="*/ 260 w 305"/>
                    <a:gd name="T35" fmla="*/ 259 h 303"/>
                    <a:gd name="T36" fmla="*/ 194 w 305"/>
                    <a:gd name="T37" fmla="*/ 297 h 303"/>
                    <a:gd name="T38" fmla="*/ 154 w 305"/>
                    <a:gd name="T39" fmla="*/ 30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5" h="303">
                      <a:moveTo>
                        <a:pt x="154" y="303"/>
                      </a:moveTo>
                      <a:cubicBezTo>
                        <a:pt x="127" y="303"/>
                        <a:pt x="102" y="296"/>
                        <a:pt x="79" y="282"/>
                      </a:cubicBezTo>
                      <a:cubicBezTo>
                        <a:pt x="56" y="269"/>
                        <a:pt x="38" y="251"/>
                        <a:pt x="25" y="228"/>
                      </a:cubicBezTo>
                      <a:cubicBezTo>
                        <a:pt x="24" y="226"/>
                        <a:pt x="23" y="225"/>
                        <a:pt x="22" y="223"/>
                      </a:cubicBezTo>
                      <a:cubicBezTo>
                        <a:pt x="11" y="206"/>
                        <a:pt x="5" y="187"/>
                        <a:pt x="5" y="168"/>
                      </a:cubicBezTo>
                      <a:cubicBezTo>
                        <a:pt x="0" y="148"/>
                        <a:pt x="1" y="128"/>
                        <a:pt x="7" y="109"/>
                      </a:cubicBezTo>
                      <a:cubicBezTo>
                        <a:pt x="12" y="97"/>
                        <a:pt x="17" y="85"/>
                        <a:pt x="22" y="73"/>
                      </a:cubicBezTo>
                      <a:cubicBezTo>
                        <a:pt x="30" y="63"/>
                        <a:pt x="37" y="53"/>
                        <a:pt x="45" y="43"/>
                      </a:cubicBezTo>
                      <a:cubicBezTo>
                        <a:pt x="59" y="29"/>
                        <a:pt x="74" y="19"/>
                        <a:pt x="93" y="13"/>
                      </a:cubicBezTo>
                      <a:cubicBezTo>
                        <a:pt x="104" y="6"/>
                        <a:pt x="117" y="3"/>
                        <a:pt x="130" y="3"/>
                      </a:cubicBezTo>
                      <a:cubicBezTo>
                        <a:pt x="138" y="1"/>
                        <a:pt x="146" y="0"/>
                        <a:pt x="155" y="0"/>
                      </a:cubicBezTo>
                      <a:cubicBezTo>
                        <a:pt x="166" y="0"/>
                        <a:pt x="177" y="2"/>
                        <a:pt x="189" y="5"/>
                      </a:cubicBezTo>
                      <a:cubicBezTo>
                        <a:pt x="201" y="10"/>
                        <a:pt x="212" y="15"/>
                        <a:pt x="224" y="20"/>
                      </a:cubicBezTo>
                      <a:cubicBezTo>
                        <a:pt x="226" y="21"/>
                        <a:pt x="228" y="22"/>
                        <a:pt x="230" y="23"/>
                      </a:cubicBezTo>
                      <a:cubicBezTo>
                        <a:pt x="253" y="37"/>
                        <a:pt x="271" y="55"/>
                        <a:pt x="284" y="77"/>
                      </a:cubicBezTo>
                      <a:cubicBezTo>
                        <a:pt x="298" y="100"/>
                        <a:pt x="304" y="126"/>
                        <a:pt x="304" y="153"/>
                      </a:cubicBezTo>
                      <a:cubicBezTo>
                        <a:pt x="305" y="173"/>
                        <a:pt x="301" y="193"/>
                        <a:pt x="291" y="211"/>
                      </a:cubicBezTo>
                      <a:cubicBezTo>
                        <a:pt x="285" y="229"/>
                        <a:pt x="275" y="245"/>
                        <a:pt x="260" y="259"/>
                      </a:cubicBezTo>
                      <a:cubicBezTo>
                        <a:pt x="242" y="277"/>
                        <a:pt x="220" y="290"/>
                        <a:pt x="194" y="297"/>
                      </a:cubicBezTo>
                      <a:cubicBezTo>
                        <a:pt x="181" y="299"/>
                        <a:pt x="168" y="301"/>
                        <a:pt x="154" y="303"/>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0" name="Freeform 316">
                  <a:extLst>
                    <a:ext uri="{FF2B5EF4-FFF2-40B4-BE49-F238E27FC236}">
                      <a16:creationId xmlns:a16="http://schemas.microsoft.com/office/drawing/2014/main" id="{C5750A0D-53E1-EB1A-7221-6AB2D7A47BAD}"/>
                    </a:ext>
                  </a:extLst>
                </p:cNvPr>
                <p:cNvSpPr>
                  <a:spLocks noEditPoints="1"/>
                </p:cNvSpPr>
                <p:nvPr/>
              </p:nvSpPr>
              <p:spPr bwMode="auto">
                <a:xfrm>
                  <a:off x="4457" y="1663"/>
                  <a:ext cx="87" cy="97"/>
                </a:xfrm>
                <a:custGeom>
                  <a:avLst/>
                  <a:gdLst>
                    <a:gd name="T0" fmla="*/ 409 w 673"/>
                    <a:gd name="T1" fmla="*/ 747 h 747"/>
                    <a:gd name="T2" fmla="*/ 84 w 673"/>
                    <a:gd name="T3" fmla="*/ 636 h 747"/>
                    <a:gd name="T4" fmla="*/ 0 w 673"/>
                    <a:gd name="T5" fmla="*/ 570 h 747"/>
                    <a:gd name="T6" fmla="*/ 34 w 673"/>
                    <a:gd name="T7" fmla="*/ 569 h 747"/>
                    <a:gd name="T8" fmla="*/ 629 w 673"/>
                    <a:gd name="T9" fmla="*/ 637 h 747"/>
                    <a:gd name="T10" fmla="*/ 673 w 673"/>
                    <a:gd name="T11" fmla="*/ 643 h 747"/>
                    <a:gd name="T12" fmla="*/ 596 w 673"/>
                    <a:gd name="T13" fmla="*/ 700 h 747"/>
                    <a:gd name="T14" fmla="*/ 409 w 673"/>
                    <a:gd name="T15" fmla="*/ 747 h 747"/>
                    <a:gd name="T16" fmla="*/ 496 w 673"/>
                    <a:gd name="T17" fmla="*/ 100 h 747"/>
                    <a:gd name="T18" fmla="*/ 447 w 673"/>
                    <a:gd name="T19" fmla="*/ 91 h 747"/>
                    <a:gd name="T20" fmla="*/ 455 w 673"/>
                    <a:gd name="T21" fmla="*/ 50 h 747"/>
                    <a:gd name="T22" fmla="*/ 499 w 673"/>
                    <a:gd name="T23" fmla="*/ 0 h 747"/>
                    <a:gd name="T24" fmla="*/ 509 w 673"/>
                    <a:gd name="T25" fmla="*/ 24 h 747"/>
                    <a:gd name="T26" fmla="*/ 496 w 673"/>
                    <a:gd name="T27" fmla="*/ 100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3" h="747">
                      <a:moveTo>
                        <a:pt x="409" y="747"/>
                      </a:moveTo>
                      <a:cubicBezTo>
                        <a:pt x="294" y="747"/>
                        <a:pt x="177" y="702"/>
                        <a:pt x="84" y="636"/>
                      </a:cubicBezTo>
                      <a:cubicBezTo>
                        <a:pt x="56" y="615"/>
                        <a:pt x="27" y="593"/>
                        <a:pt x="0" y="570"/>
                      </a:cubicBezTo>
                      <a:cubicBezTo>
                        <a:pt x="12" y="569"/>
                        <a:pt x="23" y="569"/>
                        <a:pt x="34" y="569"/>
                      </a:cubicBezTo>
                      <a:cubicBezTo>
                        <a:pt x="225" y="569"/>
                        <a:pt x="419" y="585"/>
                        <a:pt x="629" y="637"/>
                      </a:cubicBezTo>
                      <a:cubicBezTo>
                        <a:pt x="643" y="640"/>
                        <a:pt x="658" y="642"/>
                        <a:pt x="673" y="643"/>
                      </a:cubicBezTo>
                      <a:cubicBezTo>
                        <a:pt x="651" y="665"/>
                        <a:pt x="625" y="684"/>
                        <a:pt x="596" y="700"/>
                      </a:cubicBezTo>
                      <a:cubicBezTo>
                        <a:pt x="537" y="733"/>
                        <a:pt x="473" y="747"/>
                        <a:pt x="409" y="747"/>
                      </a:cubicBezTo>
                      <a:moveTo>
                        <a:pt x="496" y="100"/>
                      </a:moveTo>
                      <a:cubicBezTo>
                        <a:pt x="480" y="97"/>
                        <a:pt x="463" y="94"/>
                        <a:pt x="447" y="91"/>
                      </a:cubicBezTo>
                      <a:cubicBezTo>
                        <a:pt x="450" y="78"/>
                        <a:pt x="453" y="64"/>
                        <a:pt x="455" y="50"/>
                      </a:cubicBezTo>
                      <a:cubicBezTo>
                        <a:pt x="470" y="33"/>
                        <a:pt x="485" y="16"/>
                        <a:pt x="499" y="0"/>
                      </a:cubicBezTo>
                      <a:cubicBezTo>
                        <a:pt x="503" y="8"/>
                        <a:pt x="506" y="16"/>
                        <a:pt x="509" y="24"/>
                      </a:cubicBezTo>
                      <a:cubicBezTo>
                        <a:pt x="505" y="49"/>
                        <a:pt x="501" y="75"/>
                        <a:pt x="496" y="100"/>
                      </a:cubicBezTo>
                      <a:close/>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1" name="Freeform 317">
                  <a:extLst>
                    <a:ext uri="{FF2B5EF4-FFF2-40B4-BE49-F238E27FC236}">
                      <a16:creationId xmlns:a16="http://schemas.microsoft.com/office/drawing/2014/main" id="{00C086A4-17BA-F14A-170C-84D54EF22185}"/>
                    </a:ext>
                  </a:extLst>
                </p:cNvPr>
                <p:cNvSpPr>
                  <a:spLocks/>
                </p:cNvSpPr>
                <p:nvPr/>
              </p:nvSpPr>
              <p:spPr bwMode="auto">
                <a:xfrm>
                  <a:off x="4423" y="1667"/>
                  <a:ext cx="122" cy="80"/>
                </a:xfrm>
                <a:custGeom>
                  <a:avLst/>
                  <a:gdLst>
                    <a:gd name="T0" fmla="*/ 937 w 944"/>
                    <a:gd name="T1" fmla="*/ 619 h 619"/>
                    <a:gd name="T2" fmla="*/ 893 w 944"/>
                    <a:gd name="T3" fmla="*/ 613 h 619"/>
                    <a:gd name="T4" fmla="*/ 298 w 944"/>
                    <a:gd name="T5" fmla="*/ 545 h 619"/>
                    <a:gd name="T6" fmla="*/ 264 w 944"/>
                    <a:gd name="T7" fmla="*/ 546 h 619"/>
                    <a:gd name="T8" fmla="*/ 36 w 944"/>
                    <a:gd name="T9" fmla="*/ 265 h 619"/>
                    <a:gd name="T10" fmla="*/ 0 w 944"/>
                    <a:gd name="T11" fmla="*/ 172 h 619"/>
                    <a:gd name="T12" fmla="*/ 410 w 944"/>
                    <a:gd name="T13" fmla="*/ 246 h 619"/>
                    <a:gd name="T14" fmla="*/ 384 w 944"/>
                    <a:gd name="T15" fmla="*/ 343 h 619"/>
                    <a:gd name="T16" fmla="*/ 512 w 944"/>
                    <a:gd name="T17" fmla="*/ 500 h 619"/>
                    <a:gd name="T18" fmla="*/ 629 w 944"/>
                    <a:gd name="T19" fmla="*/ 410 h 619"/>
                    <a:gd name="T20" fmla="*/ 711 w 944"/>
                    <a:gd name="T21" fmla="*/ 67 h 619"/>
                    <a:gd name="T22" fmla="*/ 760 w 944"/>
                    <a:gd name="T23" fmla="*/ 76 h 619"/>
                    <a:gd name="T24" fmla="*/ 773 w 944"/>
                    <a:gd name="T25" fmla="*/ 0 h 619"/>
                    <a:gd name="T26" fmla="*/ 841 w 944"/>
                    <a:gd name="T27" fmla="*/ 162 h 619"/>
                    <a:gd name="T28" fmla="*/ 944 w 944"/>
                    <a:gd name="T29" fmla="*/ 611 h 619"/>
                    <a:gd name="T30" fmla="*/ 937 w 944"/>
                    <a:gd name="T31"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4" h="619">
                      <a:moveTo>
                        <a:pt x="937" y="619"/>
                      </a:moveTo>
                      <a:cubicBezTo>
                        <a:pt x="922" y="618"/>
                        <a:pt x="907" y="616"/>
                        <a:pt x="893" y="613"/>
                      </a:cubicBezTo>
                      <a:cubicBezTo>
                        <a:pt x="683" y="561"/>
                        <a:pt x="489" y="545"/>
                        <a:pt x="298" y="545"/>
                      </a:cubicBezTo>
                      <a:cubicBezTo>
                        <a:pt x="287" y="545"/>
                        <a:pt x="276" y="545"/>
                        <a:pt x="264" y="546"/>
                      </a:cubicBezTo>
                      <a:cubicBezTo>
                        <a:pt x="173" y="466"/>
                        <a:pt x="92" y="370"/>
                        <a:pt x="36" y="265"/>
                      </a:cubicBezTo>
                      <a:cubicBezTo>
                        <a:pt x="19" y="234"/>
                        <a:pt x="7" y="203"/>
                        <a:pt x="0" y="172"/>
                      </a:cubicBezTo>
                      <a:cubicBezTo>
                        <a:pt x="140" y="194"/>
                        <a:pt x="277" y="219"/>
                        <a:pt x="410" y="246"/>
                      </a:cubicBezTo>
                      <a:cubicBezTo>
                        <a:pt x="402" y="278"/>
                        <a:pt x="393" y="311"/>
                        <a:pt x="384" y="343"/>
                      </a:cubicBezTo>
                      <a:cubicBezTo>
                        <a:pt x="358" y="438"/>
                        <a:pt x="437" y="500"/>
                        <a:pt x="512" y="500"/>
                      </a:cubicBezTo>
                      <a:cubicBezTo>
                        <a:pt x="562" y="500"/>
                        <a:pt x="611" y="473"/>
                        <a:pt x="629" y="410"/>
                      </a:cubicBezTo>
                      <a:cubicBezTo>
                        <a:pt x="660" y="297"/>
                        <a:pt x="687" y="182"/>
                        <a:pt x="711" y="67"/>
                      </a:cubicBezTo>
                      <a:cubicBezTo>
                        <a:pt x="727" y="70"/>
                        <a:pt x="744" y="73"/>
                        <a:pt x="760" y="76"/>
                      </a:cubicBezTo>
                      <a:cubicBezTo>
                        <a:pt x="765" y="51"/>
                        <a:pt x="769" y="25"/>
                        <a:pt x="773" y="0"/>
                      </a:cubicBezTo>
                      <a:cubicBezTo>
                        <a:pt x="796" y="54"/>
                        <a:pt x="819" y="108"/>
                        <a:pt x="841" y="162"/>
                      </a:cubicBezTo>
                      <a:cubicBezTo>
                        <a:pt x="878" y="311"/>
                        <a:pt x="912" y="461"/>
                        <a:pt x="944" y="611"/>
                      </a:cubicBezTo>
                      <a:cubicBezTo>
                        <a:pt x="942" y="614"/>
                        <a:pt x="939" y="617"/>
                        <a:pt x="937" y="619"/>
                      </a:cubicBezTo>
                    </a:path>
                  </a:pathLst>
                </a:custGeom>
                <a:solidFill>
                  <a:srgbClr val="FCD9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2" name="Freeform 318">
                  <a:extLst>
                    <a:ext uri="{FF2B5EF4-FFF2-40B4-BE49-F238E27FC236}">
                      <a16:creationId xmlns:a16="http://schemas.microsoft.com/office/drawing/2014/main" id="{EC0B158E-FBDD-50DB-40F0-E0D02701FED5}"/>
                    </a:ext>
                  </a:extLst>
                </p:cNvPr>
                <p:cNvSpPr>
                  <a:spLocks noEditPoints="1"/>
                </p:cNvSpPr>
                <p:nvPr/>
              </p:nvSpPr>
              <p:spPr bwMode="auto">
                <a:xfrm>
                  <a:off x="4420" y="1661"/>
                  <a:ext cx="111" cy="37"/>
                </a:xfrm>
                <a:custGeom>
                  <a:avLst/>
                  <a:gdLst>
                    <a:gd name="T0" fmla="*/ 426 w 857"/>
                    <a:gd name="T1" fmla="*/ 292 h 292"/>
                    <a:gd name="T2" fmla="*/ 16 w 857"/>
                    <a:gd name="T3" fmla="*/ 218 h 292"/>
                    <a:gd name="T4" fmla="*/ 35 w 857"/>
                    <a:gd name="T5" fmla="*/ 15 h 292"/>
                    <a:gd name="T6" fmla="*/ 308 w 857"/>
                    <a:gd name="T7" fmla="*/ 170 h 292"/>
                    <a:gd name="T8" fmla="*/ 434 w 857"/>
                    <a:gd name="T9" fmla="*/ 261 h 292"/>
                    <a:gd name="T10" fmla="*/ 426 w 857"/>
                    <a:gd name="T11" fmla="*/ 292 h 292"/>
                    <a:gd name="T12" fmla="*/ 857 w 857"/>
                    <a:gd name="T13" fmla="*/ 208 h 292"/>
                    <a:gd name="T14" fmla="*/ 789 w 857"/>
                    <a:gd name="T15" fmla="*/ 46 h 292"/>
                    <a:gd name="T16" fmla="*/ 779 w 857"/>
                    <a:gd name="T17" fmla="*/ 22 h 292"/>
                    <a:gd name="T18" fmla="*/ 798 w 857"/>
                    <a:gd name="T19" fmla="*/ 0 h 292"/>
                    <a:gd name="T20" fmla="*/ 822 w 857"/>
                    <a:gd name="T21" fmla="*/ 64 h 292"/>
                    <a:gd name="T22" fmla="*/ 857 w 857"/>
                    <a:gd name="T23" fmla="*/ 208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7" h="292">
                      <a:moveTo>
                        <a:pt x="426" y="292"/>
                      </a:moveTo>
                      <a:cubicBezTo>
                        <a:pt x="293" y="265"/>
                        <a:pt x="156" y="240"/>
                        <a:pt x="16" y="218"/>
                      </a:cubicBezTo>
                      <a:cubicBezTo>
                        <a:pt x="0" y="146"/>
                        <a:pt x="7" y="76"/>
                        <a:pt x="35" y="15"/>
                      </a:cubicBezTo>
                      <a:cubicBezTo>
                        <a:pt x="159" y="43"/>
                        <a:pt x="262" y="90"/>
                        <a:pt x="308" y="170"/>
                      </a:cubicBezTo>
                      <a:cubicBezTo>
                        <a:pt x="334" y="216"/>
                        <a:pt x="382" y="248"/>
                        <a:pt x="434" y="261"/>
                      </a:cubicBezTo>
                      <a:cubicBezTo>
                        <a:pt x="431" y="271"/>
                        <a:pt x="429" y="282"/>
                        <a:pt x="426" y="292"/>
                      </a:cubicBezTo>
                      <a:moveTo>
                        <a:pt x="857" y="208"/>
                      </a:moveTo>
                      <a:cubicBezTo>
                        <a:pt x="835" y="154"/>
                        <a:pt x="812" y="100"/>
                        <a:pt x="789" y="46"/>
                      </a:cubicBezTo>
                      <a:cubicBezTo>
                        <a:pt x="786" y="38"/>
                        <a:pt x="783" y="30"/>
                        <a:pt x="779" y="22"/>
                      </a:cubicBezTo>
                      <a:cubicBezTo>
                        <a:pt x="785" y="14"/>
                        <a:pt x="792" y="7"/>
                        <a:pt x="798" y="0"/>
                      </a:cubicBezTo>
                      <a:cubicBezTo>
                        <a:pt x="806" y="21"/>
                        <a:pt x="814" y="43"/>
                        <a:pt x="822" y="64"/>
                      </a:cubicBezTo>
                      <a:cubicBezTo>
                        <a:pt x="834" y="112"/>
                        <a:pt x="846" y="160"/>
                        <a:pt x="857" y="208"/>
                      </a:cubicBezTo>
                      <a:close/>
                    </a:path>
                  </a:pathLst>
                </a:custGeom>
                <a:solidFill>
                  <a:srgbClr val="EDCB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3" name="Freeform 319">
                  <a:extLst>
                    <a:ext uri="{FF2B5EF4-FFF2-40B4-BE49-F238E27FC236}">
                      <a16:creationId xmlns:a16="http://schemas.microsoft.com/office/drawing/2014/main" id="{B8E76A2A-D79B-F655-EF8C-C2F744FD3A9C}"/>
                    </a:ext>
                  </a:extLst>
                </p:cNvPr>
                <p:cNvSpPr>
                  <a:spLocks noEditPoints="1"/>
                </p:cNvSpPr>
                <p:nvPr/>
              </p:nvSpPr>
              <p:spPr bwMode="auto">
                <a:xfrm>
                  <a:off x="4425" y="1635"/>
                  <a:ext cx="102" cy="59"/>
                </a:xfrm>
                <a:custGeom>
                  <a:avLst/>
                  <a:gdLst>
                    <a:gd name="T0" fmla="*/ 399 w 787"/>
                    <a:gd name="T1" fmla="*/ 461 h 461"/>
                    <a:gd name="T2" fmla="*/ 273 w 787"/>
                    <a:gd name="T3" fmla="*/ 370 h 461"/>
                    <a:gd name="T4" fmla="*/ 0 w 787"/>
                    <a:gd name="T5" fmla="*/ 215 h 461"/>
                    <a:gd name="T6" fmla="*/ 197 w 787"/>
                    <a:gd name="T7" fmla="*/ 34 h 461"/>
                    <a:gd name="T8" fmla="*/ 377 w 787"/>
                    <a:gd name="T9" fmla="*/ 0 h 461"/>
                    <a:gd name="T10" fmla="*/ 490 w 787"/>
                    <a:gd name="T11" fmla="*/ 13 h 461"/>
                    <a:gd name="T12" fmla="*/ 399 w 787"/>
                    <a:gd name="T13" fmla="*/ 461 h 461"/>
                    <a:gd name="T14" fmla="*/ 700 w 787"/>
                    <a:gd name="T15" fmla="*/ 272 h 461"/>
                    <a:gd name="T16" fmla="*/ 725 w 787"/>
                    <a:gd name="T17" fmla="*/ 138 h 461"/>
                    <a:gd name="T18" fmla="*/ 761 w 787"/>
                    <a:gd name="T19" fmla="*/ 164 h 461"/>
                    <a:gd name="T20" fmla="*/ 787 w 787"/>
                    <a:gd name="T21" fmla="*/ 264 h 461"/>
                    <a:gd name="T22" fmla="*/ 763 w 787"/>
                    <a:gd name="T23" fmla="*/ 200 h 461"/>
                    <a:gd name="T24" fmla="*/ 744 w 787"/>
                    <a:gd name="T25" fmla="*/ 222 h 461"/>
                    <a:gd name="T26" fmla="*/ 700 w 787"/>
                    <a:gd name="T27" fmla="*/ 27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7" h="461">
                      <a:moveTo>
                        <a:pt x="399" y="461"/>
                      </a:moveTo>
                      <a:cubicBezTo>
                        <a:pt x="347" y="448"/>
                        <a:pt x="299" y="416"/>
                        <a:pt x="273" y="370"/>
                      </a:cubicBezTo>
                      <a:cubicBezTo>
                        <a:pt x="227" y="290"/>
                        <a:pt x="124" y="243"/>
                        <a:pt x="0" y="215"/>
                      </a:cubicBezTo>
                      <a:cubicBezTo>
                        <a:pt x="35" y="136"/>
                        <a:pt x="103" y="71"/>
                        <a:pt x="197" y="34"/>
                      </a:cubicBezTo>
                      <a:cubicBezTo>
                        <a:pt x="254" y="11"/>
                        <a:pt x="316" y="0"/>
                        <a:pt x="377" y="0"/>
                      </a:cubicBezTo>
                      <a:cubicBezTo>
                        <a:pt x="415" y="0"/>
                        <a:pt x="453" y="4"/>
                        <a:pt x="490" y="13"/>
                      </a:cubicBezTo>
                      <a:cubicBezTo>
                        <a:pt x="466" y="163"/>
                        <a:pt x="436" y="313"/>
                        <a:pt x="399" y="461"/>
                      </a:cubicBezTo>
                      <a:moveTo>
                        <a:pt x="700" y="272"/>
                      </a:moveTo>
                      <a:cubicBezTo>
                        <a:pt x="709" y="228"/>
                        <a:pt x="718" y="183"/>
                        <a:pt x="725" y="138"/>
                      </a:cubicBezTo>
                      <a:cubicBezTo>
                        <a:pt x="738" y="146"/>
                        <a:pt x="750" y="155"/>
                        <a:pt x="761" y="164"/>
                      </a:cubicBezTo>
                      <a:cubicBezTo>
                        <a:pt x="770" y="197"/>
                        <a:pt x="779" y="231"/>
                        <a:pt x="787" y="264"/>
                      </a:cubicBezTo>
                      <a:cubicBezTo>
                        <a:pt x="779" y="243"/>
                        <a:pt x="771" y="221"/>
                        <a:pt x="763" y="200"/>
                      </a:cubicBezTo>
                      <a:cubicBezTo>
                        <a:pt x="757" y="207"/>
                        <a:pt x="750" y="214"/>
                        <a:pt x="744" y="222"/>
                      </a:cubicBezTo>
                      <a:cubicBezTo>
                        <a:pt x="730" y="238"/>
                        <a:pt x="715" y="255"/>
                        <a:pt x="700" y="272"/>
                      </a:cubicBezTo>
                    </a:path>
                  </a:pathLst>
                </a:custGeom>
                <a:solidFill>
                  <a:srgbClr val="E5B4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4" name="Freeform 320">
                  <a:extLst>
                    <a:ext uri="{FF2B5EF4-FFF2-40B4-BE49-F238E27FC236}">
                      <a16:creationId xmlns:a16="http://schemas.microsoft.com/office/drawing/2014/main" id="{C29A477C-57F7-5592-A5FE-5F7326970E20}"/>
                    </a:ext>
                  </a:extLst>
                </p:cNvPr>
                <p:cNvSpPr>
                  <a:spLocks/>
                </p:cNvSpPr>
                <p:nvPr/>
              </p:nvSpPr>
              <p:spPr bwMode="auto">
                <a:xfrm>
                  <a:off x="4469" y="1636"/>
                  <a:ext cx="50" cy="95"/>
                </a:xfrm>
                <a:custGeom>
                  <a:avLst/>
                  <a:gdLst>
                    <a:gd name="T0" fmla="*/ 154 w 386"/>
                    <a:gd name="T1" fmla="*/ 733 h 733"/>
                    <a:gd name="T2" fmla="*/ 26 w 386"/>
                    <a:gd name="T3" fmla="*/ 576 h 733"/>
                    <a:gd name="T4" fmla="*/ 52 w 386"/>
                    <a:gd name="T5" fmla="*/ 479 h 733"/>
                    <a:gd name="T6" fmla="*/ 60 w 386"/>
                    <a:gd name="T7" fmla="*/ 448 h 733"/>
                    <a:gd name="T8" fmla="*/ 151 w 386"/>
                    <a:gd name="T9" fmla="*/ 0 h 733"/>
                    <a:gd name="T10" fmla="*/ 340 w 386"/>
                    <a:gd name="T11" fmla="*/ 92 h 733"/>
                    <a:gd name="T12" fmla="*/ 357 w 386"/>
                    <a:gd name="T13" fmla="*/ 107 h 733"/>
                    <a:gd name="T14" fmla="*/ 386 w 386"/>
                    <a:gd name="T15" fmla="*/ 125 h 733"/>
                    <a:gd name="T16" fmla="*/ 361 w 386"/>
                    <a:gd name="T17" fmla="*/ 259 h 733"/>
                    <a:gd name="T18" fmla="*/ 353 w 386"/>
                    <a:gd name="T19" fmla="*/ 300 h 733"/>
                    <a:gd name="T20" fmla="*/ 271 w 386"/>
                    <a:gd name="T21" fmla="*/ 643 h 733"/>
                    <a:gd name="T22" fmla="*/ 154 w 386"/>
                    <a:gd name="T23" fmla="*/ 733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6" h="733">
                      <a:moveTo>
                        <a:pt x="154" y="733"/>
                      </a:moveTo>
                      <a:cubicBezTo>
                        <a:pt x="79" y="733"/>
                        <a:pt x="0" y="671"/>
                        <a:pt x="26" y="576"/>
                      </a:cubicBezTo>
                      <a:cubicBezTo>
                        <a:pt x="35" y="544"/>
                        <a:pt x="44" y="511"/>
                        <a:pt x="52" y="479"/>
                      </a:cubicBezTo>
                      <a:cubicBezTo>
                        <a:pt x="55" y="469"/>
                        <a:pt x="57" y="458"/>
                        <a:pt x="60" y="448"/>
                      </a:cubicBezTo>
                      <a:cubicBezTo>
                        <a:pt x="97" y="300"/>
                        <a:pt x="127" y="150"/>
                        <a:pt x="151" y="0"/>
                      </a:cubicBezTo>
                      <a:cubicBezTo>
                        <a:pt x="219" y="16"/>
                        <a:pt x="284" y="47"/>
                        <a:pt x="340" y="92"/>
                      </a:cubicBezTo>
                      <a:cubicBezTo>
                        <a:pt x="346" y="97"/>
                        <a:pt x="351" y="102"/>
                        <a:pt x="357" y="107"/>
                      </a:cubicBezTo>
                      <a:cubicBezTo>
                        <a:pt x="367" y="113"/>
                        <a:pt x="377" y="119"/>
                        <a:pt x="386" y="125"/>
                      </a:cubicBezTo>
                      <a:cubicBezTo>
                        <a:pt x="379" y="170"/>
                        <a:pt x="370" y="215"/>
                        <a:pt x="361" y="259"/>
                      </a:cubicBezTo>
                      <a:cubicBezTo>
                        <a:pt x="359" y="273"/>
                        <a:pt x="356" y="287"/>
                        <a:pt x="353" y="300"/>
                      </a:cubicBezTo>
                      <a:cubicBezTo>
                        <a:pt x="329" y="415"/>
                        <a:pt x="302" y="530"/>
                        <a:pt x="271" y="643"/>
                      </a:cubicBezTo>
                      <a:cubicBezTo>
                        <a:pt x="253" y="706"/>
                        <a:pt x="204" y="733"/>
                        <a:pt x="154" y="733"/>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5" name="Freeform 321">
                  <a:extLst>
                    <a:ext uri="{FF2B5EF4-FFF2-40B4-BE49-F238E27FC236}">
                      <a16:creationId xmlns:a16="http://schemas.microsoft.com/office/drawing/2014/main" id="{F1E44C0F-3727-FCE8-D837-A08FBB7BDC82}"/>
                    </a:ext>
                  </a:extLst>
                </p:cNvPr>
                <p:cNvSpPr>
                  <a:spLocks/>
                </p:cNvSpPr>
                <p:nvPr/>
              </p:nvSpPr>
              <p:spPr bwMode="auto">
                <a:xfrm>
                  <a:off x="4524" y="1656"/>
                  <a:ext cx="33" cy="90"/>
                </a:xfrm>
                <a:custGeom>
                  <a:avLst/>
                  <a:gdLst>
                    <a:gd name="T0" fmla="*/ 164 w 255"/>
                    <a:gd name="T1" fmla="*/ 693 h 693"/>
                    <a:gd name="T2" fmla="*/ 61 w 255"/>
                    <a:gd name="T3" fmla="*/ 244 h 693"/>
                    <a:gd name="T4" fmla="*/ 26 w 255"/>
                    <a:gd name="T5" fmla="*/ 100 h 693"/>
                    <a:gd name="T6" fmla="*/ 0 w 255"/>
                    <a:gd name="T7" fmla="*/ 0 h 693"/>
                    <a:gd name="T8" fmla="*/ 212 w 255"/>
                    <a:gd name="T9" fmla="*/ 266 h 693"/>
                    <a:gd name="T10" fmla="*/ 255 w 255"/>
                    <a:gd name="T11" fmla="*/ 427 h 693"/>
                    <a:gd name="T12" fmla="*/ 233 w 255"/>
                    <a:gd name="T13" fmla="*/ 585 h 693"/>
                    <a:gd name="T14" fmla="*/ 164 w 255"/>
                    <a:gd name="T15" fmla="*/ 693 h 6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693">
                      <a:moveTo>
                        <a:pt x="164" y="693"/>
                      </a:moveTo>
                      <a:cubicBezTo>
                        <a:pt x="132" y="543"/>
                        <a:pt x="98" y="393"/>
                        <a:pt x="61" y="244"/>
                      </a:cubicBezTo>
                      <a:cubicBezTo>
                        <a:pt x="50" y="196"/>
                        <a:pt x="38" y="148"/>
                        <a:pt x="26" y="100"/>
                      </a:cubicBezTo>
                      <a:cubicBezTo>
                        <a:pt x="18" y="67"/>
                        <a:pt x="9" y="33"/>
                        <a:pt x="0" y="0"/>
                      </a:cubicBezTo>
                      <a:cubicBezTo>
                        <a:pt x="91" y="70"/>
                        <a:pt x="165" y="169"/>
                        <a:pt x="212" y="266"/>
                      </a:cubicBezTo>
                      <a:cubicBezTo>
                        <a:pt x="237" y="318"/>
                        <a:pt x="252" y="373"/>
                        <a:pt x="255" y="427"/>
                      </a:cubicBezTo>
                      <a:cubicBezTo>
                        <a:pt x="216" y="470"/>
                        <a:pt x="208" y="537"/>
                        <a:pt x="233" y="585"/>
                      </a:cubicBezTo>
                      <a:cubicBezTo>
                        <a:pt x="217" y="624"/>
                        <a:pt x="195" y="661"/>
                        <a:pt x="164" y="693"/>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6" name="Freeform 322">
                  <a:extLst>
                    <a:ext uri="{FF2B5EF4-FFF2-40B4-BE49-F238E27FC236}">
                      <a16:creationId xmlns:a16="http://schemas.microsoft.com/office/drawing/2014/main" id="{3EF0A995-E8E4-620D-2A6E-32D34950A7CA}"/>
                    </a:ext>
                  </a:extLst>
                </p:cNvPr>
                <p:cNvSpPr>
                  <a:spLocks/>
                </p:cNvSpPr>
                <p:nvPr/>
              </p:nvSpPr>
              <p:spPr bwMode="auto">
                <a:xfrm>
                  <a:off x="4551" y="1711"/>
                  <a:ext cx="6" cy="21"/>
                </a:xfrm>
                <a:custGeom>
                  <a:avLst/>
                  <a:gdLst>
                    <a:gd name="T0" fmla="*/ 25 w 51"/>
                    <a:gd name="T1" fmla="*/ 158 h 158"/>
                    <a:gd name="T2" fmla="*/ 47 w 51"/>
                    <a:gd name="T3" fmla="*/ 0 h 158"/>
                    <a:gd name="T4" fmla="*/ 25 w 51"/>
                    <a:gd name="T5" fmla="*/ 158 h 158"/>
                  </a:gdLst>
                  <a:ahLst/>
                  <a:cxnLst>
                    <a:cxn ang="0">
                      <a:pos x="T0" y="T1"/>
                    </a:cxn>
                    <a:cxn ang="0">
                      <a:pos x="T2" y="T3"/>
                    </a:cxn>
                    <a:cxn ang="0">
                      <a:pos x="T4" y="T5"/>
                    </a:cxn>
                  </a:cxnLst>
                  <a:rect l="0" t="0" r="r" b="b"/>
                  <a:pathLst>
                    <a:path w="51" h="158">
                      <a:moveTo>
                        <a:pt x="25" y="158"/>
                      </a:moveTo>
                      <a:cubicBezTo>
                        <a:pt x="0" y="110"/>
                        <a:pt x="8" y="43"/>
                        <a:pt x="47" y="0"/>
                      </a:cubicBezTo>
                      <a:cubicBezTo>
                        <a:pt x="51" y="55"/>
                        <a:pt x="44" y="108"/>
                        <a:pt x="25" y="158"/>
                      </a:cubicBezTo>
                      <a:close/>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7" name="Freeform 323">
                  <a:extLst>
                    <a:ext uri="{FF2B5EF4-FFF2-40B4-BE49-F238E27FC236}">
                      <a16:creationId xmlns:a16="http://schemas.microsoft.com/office/drawing/2014/main" id="{FDC8B77F-5506-B395-C3B9-AC315E74D455}"/>
                    </a:ext>
                  </a:extLst>
                </p:cNvPr>
                <p:cNvSpPr>
                  <a:spLocks/>
                </p:cNvSpPr>
                <p:nvPr/>
              </p:nvSpPr>
              <p:spPr bwMode="auto">
                <a:xfrm>
                  <a:off x="4580" y="1756"/>
                  <a:ext cx="24" cy="47"/>
                </a:xfrm>
                <a:custGeom>
                  <a:avLst/>
                  <a:gdLst>
                    <a:gd name="T0" fmla="*/ 71 w 179"/>
                    <a:gd name="T1" fmla="*/ 362 h 362"/>
                    <a:gd name="T2" fmla="*/ 0 w 179"/>
                    <a:gd name="T3" fmla="*/ 0 h 362"/>
                    <a:gd name="T4" fmla="*/ 3 w 179"/>
                    <a:gd name="T5" fmla="*/ 0 h 362"/>
                    <a:gd name="T6" fmla="*/ 91 w 179"/>
                    <a:gd name="T7" fmla="*/ 23 h 362"/>
                    <a:gd name="T8" fmla="*/ 123 w 179"/>
                    <a:gd name="T9" fmla="*/ 48 h 362"/>
                    <a:gd name="T10" fmla="*/ 179 w 179"/>
                    <a:gd name="T11" fmla="*/ 237 h 362"/>
                    <a:gd name="T12" fmla="*/ 160 w 179"/>
                    <a:gd name="T13" fmla="*/ 285 h 362"/>
                    <a:gd name="T14" fmla="*/ 95 w 179"/>
                    <a:gd name="T15" fmla="*/ 349 h 362"/>
                    <a:gd name="T16" fmla="*/ 71 w 179"/>
                    <a:gd name="T17"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362">
                      <a:moveTo>
                        <a:pt x="71" y="362"/>
                      </a:moveTo>
                      <a:cubicBezTo>
                        <a:pt x="49" y="241"/>
                        <a:pt x="25" y="120"/>
                        <a:pt x="0" y="0"/>
                      </a:cubicBezTo>
                      <a:cubicBezTo>
                        <a:pt x="1" y="0"/>
                        <a:pt x="2" y="0"/>
                        <a:pt x="3" y="0"/>
                      </a:cubicBezTo>
                      <a:cubicBezTo>
                        <a:pt x="35" y="0"/>
                        <a:pt x="64" y="8"/>
                        <a:pt x="91" y="23"/>
                      </a:cubicBezTo>
                      <a:cubicBezTo>
                        <a:pt x="102" y="31"/>
                        <a:pt x="113" y="39"/>
                        <a:pt x="123" y="48"/>
                      </a:cubicBezTo>
                      <a:cubicBezTo>
                        <a:pt x="145" y="110"/>
                        <a:pt x="163" y="173"/>
                        <a:pt x="179" y="237"/>
                      </a:cubicBezTo>
                      <a:cubicBezTo>
                        <a:pt x="175" y="254"/>
                        <a:pt x="169" y="270"/>
                        <a:pt x="160" y="285"/>
                      </a:cubicBezTo>
                      <a:cubicBezTo>
                        <a:pt x="144" y="312"/>
                        <a:pt x="122" y="333"/>
                        <a:pt x="95" y="349"/>
                      </a:cubicBezTo>
                      <a:cubicBezTo>
                        <a:pt x="88" y="354"/>
                        <a:pt x="80" y="358"/>
                        <a:pt x="71" y="362"/>
                      </a:cubicBezTo>
                    </a:path>
                  </a:pathLst>
                </a:custGeom>
                <a:solidFill>
                  <a:srgbClr val="FEF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8" name="Freeform 324">
                  <a:extLst>
                    <a:ext uri="{FF2B5EF4-FFF2-40B4-BE49-F238E27FC236}">
                      <a16:creationId xmlns:a16="http://schemas.microsoft.com/office/drawing/2014/main" id="{C90067E4-B4E6-5518-308A-9FA388571382}"/>
                    </a:ext>
                  </a:extLst>
                </p:cNvPr>
                <p:cNvSpPr>
                  <a:spLocks/>
                </p:cNvSpPr>
                <p:nvPr/>
              </p:nvSpPr>
              <p:spPr bwMode="auto">
                <a:xfrm>
                  <a:off x="4555" y="1756"/>
                  <a:ext cx="35" cy="49"/>
                </a:xfrm>
                <a:custGeom>
                  <a:avLst/>
                  <a:gdLst>
                    <a:gd name="T0" fmla="*/ 187 w 269"/>
                    <a:gd name="T1" fmla="*/ 379 h 379"/>
                    <a:gd name="T2" fmla="*/ 138 w 269"/>
                    <a:gd name="T3" fmla="*/ 373 h 379"/>
                    <a:gd name="T4" fmla="*/ 94 w 269"/>
                    <a:gd name="T5" fmla="*/ 355 h 379"/>
                    <a:gd name="T6" fmla="*/ 43 w 269"/>
                    <a:gd name="T7" fmla="*/ 308 h 379"/>
                    <a:gd name="T8" fmla="*/ 11 w 269"/>
                    <a:gd name="T9" fmla="*/ 246 h 379"/>
                    <a:gd name="T10" fmla="*/ 7 w 269"/>
                    <a:gd name="T11" fmla="*/ 172 h 379"/>
                    <a:gd name="T12" fmla="*/ 27 w 269"/>
                    <a:gd name="T13" fmla="*/ 109 h 379"/>
                    <a:gd name="T14" fmla="*/ 29 w 269"/>
                    <a:gd name="T15" fmla="*/ 105 h 379"/>
                    <a:gd name="T16" fmla="*/ 75 w 269"/>
                    <a:gd name="T17" fmla="*/ 55 h 379"/>
                    <a:gd name="T18" fmla="*/ 78 w 269"/>
                    <a:gd name="T19" fmla="*/ 51 h 379"/>
                    <a:gd name="T20" fmla="*/ 134 w 269"/>
                    <a:gd name="T21" fmla="*/ 15 h 379"/>
                    <a:gd name="T22" fmla="*/ 196 w 269"/>
                    <a:gd name="T23" fmla="*/ 0 h 379"/>
                    <a:gd name="T24" fmla="*/ 198 w 269"/>
                    <a:gd name="T25" fmla="*/ 0 h 379"/>
                    <a:gd name="T26" fmla="*/ 269 w 269"/>
                    <a:gd name="T27" fmla="*/ 362 h 379"/>
                    <a:gd name="T28" fmla="*/ 235 w 269"/>
                    <a:gd name="T29" fmla="*/ 373 h 379"/>
                    <a:gd name="T30" fmla="*/ 187 w 269"/>
                    <a:gd name="T31" fmla="*/ 37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379">
                      <a:moveTo>
                        <a:pt x="187" y="379"/>
                      </a:moveTo>
                      <a:cubicBezTo>
                        <a:pt x="170" y="379"/>
                        <a:pt x="154" y="377"/>
                        <a:pt x="138" y="373"/>
                      </a:cubicBezTo>
                      <a:cubicBezTo>
                        <a:pt x="124" y="367"/>
                        <a:pt x="109" y="361"/>
                        <a:pt x="94" y="355"/>
                      </a:cubicBezTo>
                      <a:cubicBezTo>
                        <a:pt x="73" y="343"/>
                        <a:pt x="56" y="328"/>
                        <a:pt x="43" y="308"/>
                      </a:cubicBezTo>
                      <a:cubicBezTo>
                        <a:pt x="27" y="290"/>
                        <a:pt x="16" y="269"/>
                        <a:pt x="11" y="246"/>
                      </a:cubicBezTo>
                      <a:cubicBezTo>
                        <a:pt x="0" y="217"/>
                        <a:pt x="3" y="198"/>
                        <a:pt x="7" y="172"/>
                      </a:cubicBezTo>
                      <a:cubicBezTo>
                        <a:pt x="11" y="143"/>
                        <a:pt x="12" y="140"/>
                        <a:pt x="27" y="109"/>
                      </a:cubicBezTo>
                      <a:lnTo>
                        <a:pt x="29" y="105"/>
                      </a:lnTo>
                      <a:cubicBezTo>
                        <a:pt x="40" y="84"/>
                        <a:pt x="56" y="68"/>
                        <a:pt x="75" y="55"/>
                      </a:cubicBezTo>
                      <a:lnTo>
                        <a:pt x="78" y="51"/>
                      </a:lnTo>
                      <a:cubicBezTo>
                        <a:pt x="94" y="34"/>
                        <a:pt x="113" y="22"/>
                        <a:pt x="134" y="15"/>
                      </a:cubicBezTo>
                      <a:cubicBezTo>
                        <a:pt x="153" y="5"/>
                        <a:pt x="174" y="0"/>
                        <a:pt x="196" y="0"/>
                      </a:cubicBezTo>
                      <a:lnTo>
                        <a:pt x="198" y="0"/>
                      </a:lnTo>
                      <a:cubicBezTo>
                        <a:pt x="223" y="120"/>
                        <a:pt x="247" y="241"/>
                        <a:pt x="269" y="362"/>
                      </a:cubicBezTo>
                      <a:cubicBezTo>
                        <a:pt x="258" y="367"/>
                        <a:pt x="247" y="371"/>
                        <a:pt x="235" y="373"/>
                      </a:cubicBezTo>
                      <a:cubicBezTo>
                        <a:pt x="219" y="377"/>
                        <a:pt x="203" y="379"/>
                        <a:pt x="187" y="379"/>
                      </a:cubicBezTo>
                    </a:path>
                  </a:pathLst>
                </a:custGeom>
                <a:solidFill>
                  <a:srgbClr val="CA2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69" name="Freeform 325">
                  <a:extLst>
                    <a:ext uri="{FF2B5EF4-FFF2-40B4-BE49-F238E27FC236}">
                      <a16:creationId xmlns:a16="http://schemas.microsoft.com/office/drawing/2014/main" id="{FCB7375A-CF14-6787-6CEA-99D924C7567F}"/>
                    </a:ext>
                  </a:extLst>
                </p:cNvPr>
                <p:cNvSpPr>
                  <a:spLocks/>
                </p:cNvSpPr>
                <p:nvPr/>
              </p:nvSpPr>
              <p:spPr bwMode="auto">
                <a:xfrm>
                  <a:off x="4596" y="1762"/>
                  <a:ext cx="8" cy="25"/>
                </a:xfrm>
                <a:custGeom>
                  <a:avLst/>
                  <a:gdLst>
                    <a:gd name="T0" fmla="*/ 56 w 61"/>
                    <a:gd name="T1" fmla="*/ 189 h 189"/>
                    <a:gd name="T2" fmla="*/ 0 w 61"/>
                    <a:gd name="T3" fmla="*/ 0 h 189"/>
                    <a:gd name="T4" fmla="*/ 5 w 61"/>
                    <a:gd name="T5" fmla="*/ 4 h 189"/>
                    <a:gd name="T6" fmla="*/ 33 w 61"/>
                    <a:gd name="T7" fmla="*/ 40 h 189"/>
                    <a:gd name="T8" fmla="*/ 53 w 61"/>
                    <a:gd name="T9" fmla="*/ 86 h 189"/>
                    <a:gd name="T10" fmla="*/ 61 w 61"/>
                    <a:gd name="T11" fmla="*/ 146 h 189"/>
                    <a:gd name="T12" fmla="*/ 56 w 61"/>
                    <a:gd name="T13" fmla="*/ 189 h 189"/>
                  </a:gdLst>
                  <a:ahLst/>
                  <a:cxnLst>
                    <a:cxn ang="0">
                      <a:pos x="T0" y="T1"/>
                    </a:cxn>
                    <a:cxn ang="0">
                      <a:pos x="T2" y="T3"/>
                    </a:cxn>
                    <a:cxn ang="0">
                      <a:pos x="T4" y="T5"/>
                    </a:cxn>
                    <a:cxn ang="0">
                      <a:pos x="T6" y="T7"/>
                    </a:cxn>
                    <a:cxn ang="0">
                      <a:pos x="T8" y="T9"/>
                    </a:cxn>
                    <a:cxn ang="0">
                      <a:pos x="T10" y="T11"/>
                    </a:cxn>
                    <a:cxn ang="0">
                      <a:pos x="T12" y="T13"/>
                    </a:cxn>
                  </a:cxnLst>
                  <a:rect l="0" t="0" r="r" b="b"/>
                  <a:pathLst>
                    <a:path w="61" h="189">
                      <a:moveTo>
                        <a:pt x="56" y="189"/>
                      </a:moveTo>
                      <a:cubicBezTo>
                        <a:pt x="40" y="125"/>
                        <a:pt x="22" y="62"/>
                        <a:pt x="0" y="0"/>
                      </a:cubicBezTo>
                      <a:lnTo>
                        <a:pt x="5" y="4"/>
                      </a:lnTo>
                      <a:lnTo>
                        <a:pt x="33" y="40"/>
                      </a:lnTo>
                      <a:cubicBezTo>
                        <a:pt x="42" y="54"/>
                        <a:pt x="48" y="70"/>
                        <a:pt x="53" y="86"/>
                      </a:cubicBezTo>
                      <a:cubicBezTo>
                        <a:pt x="58" y="106"/>
                        <a:pt x="59" y="126"/>
                        <a:pt x="61" y="146"/>
                      </a:cubicBezTo>
                      <a:cubicBezTo>
                        <a:pt x="61" y="161"/>
                        <a:pt x="59" y="175"/>
                        <a:pt x="56" y="189"/>
                      </a:cubicBezTo>
                      <a:close/>
                    </a:path>
                  </a:pathLst>
                </a:custGeom>
                <a:solidFill>
                  <a:srgbClr val="A424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0" name="Freeform 326">
                  <a:extLst>
                    <a:ext uri="{FF2B5EF4-FFF2-40B4-BE49-F238E27FC236}">
                      <a16:creationId xmlns:a16="http://schemas.microsoft.com/office/drawing/2014/main" id="{542368D9-D8C2-A736-B216-2D035F95E72A}"/>
                    </a:ext>
                  </a:extLst>
                </p:cNvPr>
                <p:cNvSpPr>
                  <a:spLocks/>
                </p:cNvSpPr>
                <p:nvPr/>
              </p:nvSpPr>
              <p:spPr bwMode="auto">
                <a:xfrm>
                  <a:off x="3956" y="3014"/>
                  <a:ext cx="238" cy="144"/>
                </a:xfrm>
                <a:custGeom>
                  <a:avLst/>
                  <a:gdLst>
                    <a:gd name="T0" fmla="*/ 1396 w 1830"/>
                    <a:gd name="T1" fmla="*/ 746 h 1111"/>
                    <a:gd name="T2" fmla="*/ 831 w 1830"/>
                    <a:gd name="T3" fmla="*/ 813 h 1111"/>
                    <a:gd name="T4" fmla="*/ 292 w 1830"/>
                    <a:gd name="T5" fmla="*/ 718 h 1111"/>
                    <a:gd name="T6" fmla="*/ 278 w 1830"/>
                    <a:gd name="T7" fmla="*/ 642 h 1111"/>
                    <a:gd name="T8" fmla="*/ 272 w 1830"/>
                    <a:gd name="T9" fmla="*/ 545 h 1111"/>
                    <a:gd name="T10" fmla="*/ 397 w 1830"/>
                    <a:gd name="T11" fmla="*/ 384 h 1111"/>
                    <a:gd name="T12" fmla="*/ 440 w 1830"/>
                    <a:gd name="T13" fmla="*/ 372 h 1111"/>
                    <a:gd name="T14" fmla="*/ 438 w 1830"/>
                    <a:gd name="T15" fmla="*/ 372 h 1111"/>
                    <a:gd name="T16" fmla="*/ 465 w 1830"/>
                    <a:gd name="T17" fmla="*/ 369 h 1111"/>
                    <a:gd name="T18" fmla="*/ 585 w 1830"/>
                    <a:gd name="T19" fmla="*/ 355 h 1111"/>
                    <a:gd name="T20" fmla="*/ 1264 w 1830"/>
                    <a:gd name="T21" fmla="*/ 275 h 1111"/>
                    <a:gd name="T22" fmla="*/ 1540 w 1830"/>
                    <a:gd name="T23" fmla="*/ 411 h 1111"/>
                    <a:gd name="T24" fmla="*/ 1547 w 1830"/>
                    <a:gd name="T25" fmla="*/ 442 h 1111"/>
                    <a:gd name="T26" fmla="*/ 1547 w 1830"/>
                    <a:gd name="T27" fmla="*/ 442 h 1111"/>
                    <a:gd name="T28" fmla="*/ 1553 w 1830"/>
                    <a:gd name="T29" fmla="*/ 491 h 1111"/>
                    <a:gd name="T30" fmla="*/ 1550 w 1830"/>
                    <a:gd name="T31" fmla="*/ 601 h 1111"/>
                    <a:gd name="T32" fmla="*/ 1362 w 1830"/>
                    <a:gd name="T33" fmla="*/ 751 h 1111"/>
                    <a:gd name="T34" fmla="*/ 1273 w 1830"/>
                    <a:gd name="T35" fmla="*/ 907 h 1111"/>
                    <a:gd name="T36" fmla="*/ 1429 w 1830"/>
                    <a:gd name="T37" fmla="*/ 995 h 1111"/>
                    <a:gd name="T38" fmla="*/ 1808 w 1830"/>
                    <a:gd name="T39" fmla="*/ 509 h 1111"/>
                    <a:gd name="T40" fmla="*/ 1744 w 1830"/>
                    <a:gd name="T41" fmla="*/ 246 h 1111"/>
                    <a:gd name="T42" fmla="*/ 1487 w 1830"/>
                    <a:gd name="T43" fmla="*/ 36 h 1111"/>
                    <a:gd name="T44" fmla="*/ 1164 w 1830"/>
                    <a:gd name="T45" fmla="*/ 33 h 1111"/>
                    <a:gd name="T46" fmla="*/ 730 w 1830"/>
                    <a:gd name="T47" fmla="*/ 84 h 1111"/>
                    <a:gd name="T48" fmla="*/ 438 w 1830"/>
                    <a:gd name="T49" fmla="*/ 119 h 1111"/>
                    <a:gd name="T50" fmla="*/ 21 w 1830"/>
                    <a:gd name="T51" fmla="*/ 524 h 1111"/>
                    <a:gd name="T52" fmla="*/ 248 w 1830"/>
                    <a:gd name="T53" fmla="*/ 1040 h 1111"/>
                    <a:gd name="T54" fmla="*/ 616 w 1830"/>
                    <a:gd name="T55" fmla="*/ 1091 h 1111"/>
                    <a:gd name="T56" fmla="*/ 1396 w 1830"/>
                    <a:gd name="T57" fmla="*/ 1000 h 1111"/>
                    <a:gd name="T58" fmla="*/ 1522 w 1830"/>
                    <a:gd name="T59" fmla="*/ 873 h 1111"/>
                    <a:gd name="T60" fmla="*/ 1396 w 1830"/>
                    <a:gd name="T61" fmla="*/ 746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30" h="1111">
                      <a:moveTo>
                        <a:pt x="1396" y="746"/>
                      </a:moveTo>
                      <a:cubicBezTo>
                        <a:pt x="1207" y="769"/>
                        <a:pt x="1019" y="791"/>
                        <a:pt x="831" y="813"/>
                      </a:cubicBezTo>
                      <a:cubicBezTo>
                        <a:pt x="670" y="832"/>
                        <a:pt x="366" y="926"/>
                        <a:pt x="292" y="718"/>
                      </a:cubicBezTo>
                      <a:cubicBezTo>
                        <a:pt x="278" y="678"/>
                        <a:pt x="283" y="685"/>
                        <a:pt x="278" y="642"/>
                      </a:cubicBezTo>
                      <a:cubicBezTo>
                        <a:pt x="274" y="610"/>
                        <a:pt x="268" y="577"/>
                        <a:pt x="272" y="545"/>
                      </a:cubicBezTo>
                      <a:cubicBezTo>
                        <a:pt x="281" y="474"/>
                        <a:pt x="331" y="411"/>
                        <a:pt x="397" y="384"/>
                      </a:cubicBezTo>
                      <a:cubicBezTo>
                        <a:pt x="406" y="380"/>
                        <a:pt x="453" y="369"/>
                        <a:pt x="440" y="372"/>
                      </a:cubicBezTo>
                      <a:cubicBezTo>
                        <a:pt x="428" y="374"/>
                        <a:pt x="435" y="373"/>
                        <a:pt x="438" y="372"/>
                      </a:cubicBezTo>
                      <a:cubicBezTo>
                        <a:pt x="447" y="371"/>
                        <a:pt x="456" y="370"/>
                        <a:pt x="465" y="369"/>
                      </a:cubicBezTo>
                      <a:cubicBezTo>
                        <a:pt x="505" y="364"/>
                        <a:pt x="545" y="360"/>
                        <a:pt x="585" y="355"/>
                      </a:cubicBezTo>
                      <a:cubicBezTo>
                        <a:pt x="811" y="328"/>
                        <a:pt x="1038" y="302"/>
                        <a:pt x="1264" y="275"/>
                      </a:cubicBezTo>
                      <a:cubicBezTo>
                        <a:pt x="1381" y="261"/>
                        <a:pt x="1500" y="280"/>
                        <a:pt x="1540" y="411"/>
                      </a:cubicBezTo>
                      <a:cubicBezTo>
                        <a:pt x="1543" y="421"/>
                        <a:pt x="1545" y="431"/>
                        <a:pt x="1547" y="442"/>
                      </a:cubicBezTo>
                      <a:cubicBezTo>
                        <a:pt x="1545" y="432"/>
                        <a:pt x="1546" y="432"/>
                        <a:pt x="1547" y="442"/>
                      </a:cubicBezTo>
                      <a:cubicBezTo>
                        <a:pt x="1550" y="458"/>
                        <a:pt x="1551" y="475"/>
                        <a:pt x="1553" y="491"/>
                      </a:cubicBezTo>
                      <a:cubicBezTo>
                        <a:pt x="1557" y="528"/>
                        <a:pt x="1560" y="565"/>
                        <a:pt x="1550" y="601"/>
                      </a:cubicBezTo>
                      <a:cubicBezTo>
                        <a:pt x="1526" y="691"/>
                        <a:pt x="1450" y="738"/>
                        <a:pt x="1362" y="751"/>
                      </a:cubicBezTo>
                      <a:cubicBezTo>
                        <a:pt x="1294" y="761"/>
                        <a:pt x="1257" y="846"/>
                        <a:pt x="1273" y="907"/>
                      </a:cubicBezTo>
                      <a:cubicBezTo>
                        <a:pt x="1293" y="979"/>
                        <a:pt x="1361" y="1005"/>
                        <a:pt x="1429" y="995"/>
                      </a:cubicBezTo>
                      <a:cubicBezTo>
                        <a:pt x="1661" y="960"/>
                        <a:pt x="1830" y="741"/>
                        <a:pt x="1808" y="509"/>
                      </a:cubicBezTo>
                      <a:cubicBezTo>
                        <a:pt x="1800" y="418"/>
                        <a:pt x="1788" y="328"/>
                        <a:pt x="1744" y="246"/>
                      </a:cubicBezTo>
                      <a:cubicBezTo>
                        <a:pt x="1690" y="147"/>
                        <a:pt x="1594" y="71"/>
                        <a:pt x="1487" y="36"/>
                      </a:cubicBezTo>
                      <a:cubicBezTo>
                        <a:pt x="1379" y="0"/>
                        <a:pt x="1273" y="21"/>
                        <a:pt x="1164" y="33"/>
                      </a:cubicBezTo>
                      <a:cubicBezTo>
                        <a:pt x="1019" y="50"/>
                        <a:pt x="875" y="67"/>
                        <a:pt x="730" y="84"/>
                      </a:cubicBezTo>
                      <a:cubicBezTo>
                        <a:pt x="633" y="96"/>
                        <a:pt x="535" y="107"/>
                        <a:pt x="438" y="119"/>
                      </a:cubicBezTo>
                      <a:cubicBezTo>
                        <a:pt x="220" y="146"/>
                        <a:pt x="46" y="301"/>
                        <a:pt x="21" y="524"/>
                      </a:cubicBezTo>
                      <a:cubicBezTo>
                        <a:pt x="0" y="720"/>
                        <a:pt x="74" y="936"/>
                        <a:pt x="248" y="1040"/>
                      </a:cubicBezTo>
                      <a:cubicBezTo>
                        <a:pt x="366" y="1111"/>
                        <a:pt x="487" y="1107"/>
                        <a:pt x="616" y="1091"/>
                      </a:cubicBezTo>
                      <a:cubicBezTo>
                        <a:pt x="876" y="1061"/>
                        <a:pt x="1136" y="1030"/>
                        <a:pt x="1396" y="1000"/>
                      </a:cubicBezTo>
                      <a:cubicBezTo>
                        <a:pt x="1463" y="992"/>
                        <a:pt x="1522" y="947"/>
                        <a:pt x="1522" y="873"/>
                      </a:cubicBezTo>
                      <a:cubicBezTo>
                        <a:pt x="1522" y="811"/>
                        <a:pt x="1464" y="738"/>
                        <a:pt x="1396" y="746"/>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1" name="Freeform 327">
                  <a:extLst>
                    <a:ext uri="{FF2B5EF4-FFF2-40B4-BE49-F238E27FC236}">
                      <a16:creationId xmlns:a16="http://schemas.microsoft.com/office/drawing/2014/main" id="{20DAF349-8DC3-5174-CC1A-93B780597DCE}"/>
                    </a:ext>
                  </a:extLst>
                </p:cNvPr>
                <p:cNvSpPr>
                  <a:spLocks/>
                </p:cNvSpPr>
                <p:nvPr/>
              </p:nvSpPr>
              <p:spPr bwMode="auto">
                <a:xfrm>
                  <a:off x="4020" y="2734"/>
                  <a:ext cx="80" cy="307"/>
                </a:xfrm>
                <a:custGeom>
                  <a:avLst/>
                  <a:gdLst>
                    <a:gd name="T0" fmla="*/ 38 w 612"/>
                    <a:gd name="T1" fmla="*/ 226 h 2364"/>
                    <a:gd name="T2" fmla="*/ 343 w 612"/>
                    <a:gd name="T3" fmla="*/ 2202 h 2364"/>
                    <a:gd name="T4" fmla="*/ 596 w 612"/>
                    <a:gd name="T5" fmla="*/ 2202 h 2364"/>
                    <a:gd name="T6" fmla="*/ 282 w 612"/>
                    <a:gd name="T7" fmla="*/ 159 h 2364"/>
                    <a:gd name="T8" fmla="*/ 38 w 612"/>
                    <a:gd name="T9" fmla="*/ 226 h 2364"/>
                  </a:gdLst>
                  <a:ahLst/>
                  <a:cxnLst>
                    <a:cxn ang="0">
                      <a:pos x="T0" y="T1"/>
                    </a:cxn>
                    <a:cxn ang="0">
                      <a:pos x="T2" y="T3"/>
                    </a:cxn>
                    <a:cxn ang="0">
                      <a:pos x="T4" y="T5"/>
                    </a:cxn>
                    <a:cxn ang="0">
                      <a:pos x="T6" y="T7"/>
                    </a:cxn>
                    <a:cxn ang="0">
                      <a:pos x="T8" y="T9"/>
                    </a:cxn>
                  </a:cxnLst>
                  <a:rect l="0" t="0" r="r" b="b"/>
                  <a:pathLst>
                    <a:path w="612" h="2364">
                      <a:moveTo>
                        <a:pt x="38" y="226"/>
                      </a:moveTo>
                      <a:cubicBezTo>
                        <a:pt x="193" y="874"/>
                        <a:pt x="278" y="1540"/>
                        <a:pt x="343" y="2202"/>
                      </a:cubicBezTo>
                      <a:cubicBezTo>
                        <a:pt x="359" y="2363"/>
                        <a:pt x="612" y="2364"/>
                        <a:pt x="596" y="2202"/>
                      </a:cubicBezTo>
                      <a:cubicBezTo>
                        <a:pt x="529" y="1518"/>
                        <a:pt x="442" y="828"/>
                        <a:pt x="282" y="159"/>
                      </a:cubicBezTo>
                      <a:cubicBezTo>
                        <a:pt x="244" y="0"/>
                        <a:pt x="0" y="67"/>
                        <a:pt x="38" y="226"/>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2" name="Oval 328">
                  <a:extLst>
                    <a:ext uri="{FF2B5EF4-FFF2-40B4-BE49-F238E27FC236}">
                      <a16:creationId xmlns:a16="http://schemas.microsoft.com/office/drawing/2014/main" id="{139EC0DD-0B3F-47A1-7765-2EBD95C1C7BE}"/>
                    </a:ext>
                  </a:extLst>
                </p:cNvPr>
                <p:cNvSpPr>
                  <a:spLocks noChangeArrowheads="1"/>
                </p:cNvSpPr>
                <p:nvPr/>
              </p:nvSpPr>
              <p:spPr bwMode="auto">
                <a:xfrm>
                  <a:off x="3962" y="2830"/>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3" name="Oval 329">
                  <a:extLst>
                    <a:ext uri="{FF2B5EF4-FFF2-40B4-BE49-F238E27FC236}">
                      <a16:creationId xmlns:a16="http://schemas.microsoft.com/office/drawing/2014/main" id="{FC758478-B525-AA26-1483-3D3FBBBA1007}"/>
                    </a:ext>
                  </a:extLst>
                </p:cNvPr>
                <p:cNvSpPr>
                  <a:spLocks noChangeArrowheads="1"/>
                </p:cNvSpPr>
                <p:nvPr/>
              </p:nvSpPr>
              <p:spPr bwMode="auto">
                <a:xfrm>
                  <a:off x="3977" y="2933"/>
                  <a:ext cx="56" cy="56"/>
                </a:xfrm>
                <a:prstGeom prst="ellipse">
                  <a:avLst/>
                </a:pr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4" name="Freeform 330">
                  <a:extLst>
                    <a:ext uri="{FF2B5EF4-FFF2-40B4-BE49-F238E27FC236}">
                      <a16:creationId xmlns:a16="http://schemas.microsoft.com/office/drawing/2014/main" id="{4AF16A6C-51EE-B50C-1E85-DC2639CB8BD6}"/>
                    </a:ext>
                  </a:extLst>
                </p:cNvPr>
                <p:cNvSpPr>
                  <a:spLocks/>
                </p:cNvSpPr>
                <p:nvPr/>
              </p:nvSpPr>
              <p:spPr bwMode="auto">
                <a:xfrm>
                  <a:off x="4118" y="2783"/>
                  <a:ext cx="183" cy="101"/>
                </a:xfrm>
                <a:custGeom>
                  <a:avLst/>
                  <a:gdLst>
                    <a:gd name="T0" fmla="*/ 163 w 1412"/>
                    <a:gd name="T1" fmla="*/ 253 h 783"/>
                    <a:gd name="T2" fmla="*/ 792 w 1412"/>
                    <a:gd name="T3" fmla="*/ 173 h 783"/>
                    <a:gd name="T4" fmla="*/ 1111 w 1412"/>
                    <a:gd name="T5" fmla="*/ 154 h 783"/>
                    <a:gd name="T6" fmla="*/ 1246 w 1412"/>
                    <a:gd name="T7" fmla="*/ 156 h 783"/>
                    <a:gd name="T8" fmla="*/ 1284 w 1412"/>
                    <a:gd name="T9" fmla="*/ 291 h 783"/>
                    <a:gd name="T10" fmla="*/ 1181 w 1412"/>
                    <a:gd name="T11" fmla="*/ 535 h 783"/>
                    <a:gd name="T12" fmla="*/ 935 w 1412"/>
                    <a:gd name="T13" fmla="*/ 635 h 783"/>
                    <a:gd name="T14" fmla="*/ 405 w 1412"/>
                    <a:gd name="T15" fmla="*/ 603 h 783"/>
                    <a:gd name="T16" fmla="*/ 154 w 1412"/>
                    <a:gd name="T17" fmla="*/ 469 h 783"/>
                    <a:gd name="T18" fmla="*/ 156 w 1412"/>
                    <a:gd name="T19" fmla="*/ 225 h 783"/>
                    <a:gd name="T20" fmla="*/ 47 w 1412"/>
                    <a:gd name="T21" fmla="*/ 195 h 783"/>
                    <a:gd name="T22" fmla="*/ 30 w 1412"/>
                    <a:gd name="T23" fmla="*/ 471 h 783"/>
                    <a:gd name="T24" fmla="*/ 233 w 1412"/>
                    <a:gd name="T25" fmla="*/ 664 h 783"/>
                    <a:gd name="T26" fmla="*/ 892 w 1412"/>
                    <a:gd name="T27" fmla="*/ 757 h 783"/>
                    <a:gd name="T28" fmla="*/ 1395 w 1412"/>
                    <a:gd name="T29" fmla="*/ 409 h 783"/>
                    <a:gd name="T30" fmla="*/ 1342 w 1412"/>
                    <a:gd name="T31" fmla="*/ 90 h 783"/>
                    <a:gd name="T32" fmla="*/ 1040 w 1412"/>
                    <a:gd name="T33" fmla="*/ 44 h 783"/>
                    <a:gd name="T34" fmla="*/ 132 w 1412"/>
                    <a:gd name="T35" fmla="*/ 143 h 783"/>
                    <a:gd name="T36" fmla="*/ 163 w 1412"/>
                    <a:gd name="T37" fmla="*/ 253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83">
                      <a:moveTo>
                        <a:pt x="163" y="253"/>
                      </a:moveTo>
                      <a:cubicBezTo>
                        <a:pt x="371" y="211"/>
                        <a:pt x="581" y="188"/>
                        <a:pt x="792" y="173"/>
                      </a:cubicBezTo>
                      <a:cubicBezTo>
                        <a:pt x="899" y="165"/>
                        <a:pt x="1005" y="159"/>
                        <a:pt x="1111" y="154"/>
                      </a:cubicBezTo>
                      <a:cubicBezTo>
                        <a:pt x="1146" y="152"/>
                        <a:pt x="1219" y="134"/>
                        <a:pt x="1246" y="156"/>
                      </a:cubicBezTo>
                      <a:cubicBezTo>
                        <a:pt x="1273" y="179"/>
                        <a:pt x="1280" y="258"/>
                        <a:pt x="1284" y="291"/>
                      </a:cubicBezTo>
                      <a:cubicBezTo>
                        <a:pt x="1297" y="393"/>
                        <a:pt x="1265" y="475"/>
                        <a:pt x="1181" y="535"/>
                      </a:cubicBezTo>
                      <a:cubicBezTo>
                        <a:pt x="1108" y="587"/>
                        <a:pt x="1022" y="618"/>
                        <a:pt x="935" y="635"/>
                      </a:cubicBezTo>
                      <a:cubicBezTo>
                        <a:pt x="761" y="669"/>
                        <a:pt x="575" y="646"/>
                        <a:pt x="405" y="603"/>
                      </a:cubicBezTo>
                      <a:cubicBezTo>
                        <a:pt x="320" y="581"/>
                        <a:pt x="205" y="547"/>
                        <a:pt x="154" y="469"/>
                      </a:cubicBezTo>
                      <a:cubicBezTo>
                        <a:pt x="108" y="397"/>
                        <a:pt x="127" y="299"/>
                        <a:pt x="156" y="225"/>
                      </a:cubicBezTo>
                      <a:cubicBezTo>
                        <a:pt x="183" y="157"/>
                        <a:pt x="73" y="127"/>
                        <a:pt x="47" y="195"/>
                      </a:cubicBezTo>
                      <a:cubicBezTo>
                        <a:pt x="13" y="281"/>
                        <a:pt x="0" y="382"/>
                        <a:pt x="30" y="471"/>
                      </a:cubicBezTo>
                      <a:cubicBezTo>
                        <a:pt x="63" y="566"/>
                        <a:pt x="145" y="625"/>
                        <a:pt x="233" y="664"/>
                      </a:cubicBezTo>
                      <a:cubicBezTo>
                        <a:pt x="430" y="752"/>
                        <a:pt x="679" y="783"/>
                        <a:pt x="892" y="757"/>
                      </a:cubicBezTo>
                      <a:cubicBezTo>
                        <a:pt x="1091" y="732"/>
                        <a:pt x="1357" y="634"/>
                        <a:pt x="1395" y="409"/>
                      </a:cubicBezTo>
                      <a:cubicBezTo>
                        <a:pt x="1412" y="314"/>
                        <a:pt x="1398" y="172"/>
                        <a:pt x="1342" y="90"/>
                      </a:cubicBezTo>
                      <a:cubicBezTo>
                        <a:pt x="1281" y="0"/>
                        <a:pt x="1130" y="39"/>
                        <a:pt x="1040" y="44"/>
                      </a:cubicBezTo>
                      <a:cubicBezTo>
                        <a:pt x="736" y="60"/>
                        <a:pt x="432" y="83"/>
                        <a:pt x="132" y="143"/>
                      </a:cubicBezTo>
                      <a:cubicBezTo>
                        <a:pt x="61" y="158"/>
                        <a:pt x="91" y="267"/>
                        <a:pt x="163" y="25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5" name="Freeform 331">
                  <a:extLst>
                    <a:ext uri="{FF2B5EF4-FFF2-40B4-BE49-F238E27FC236}">
                      <a16:creationId xmlns:a16="http://schemas.microsoft.com/office/drawing/2014/main" id="{98B35AC7-C959-01A4-D6D7-E5AD95FCD57D}"/>
                    </a:ext>
                  </a:extLst>
                </p:cNvPr>
                <p:cNvSpPr>
                  <a:spLocks/>
                </p:cNvSpPr>
                <p:nvPr/>
              </p:nvSpPr>
              <p:spPr bwMode="auto">
                <a:xfrm>
                  <a:off x="4126" y="2846"/>
                  <a:ext cx="175" cy="122"/>
                </a:xfrm>
                <a:custGeom>
                  <a:avLst/>
                  <a:gdLst>
                    <a:gd name="T0" fmla="*/ 9 w 1353"/>
                    <a:gd name="T1" fmla="*/ 73 h 947"/>
                    <a:gd name="T2" fmla="*/ 55 w 1353"/>
                    <a:gd name="T3" fmla="*/ 484 h 947"/>
                    <a:gd name="T4" fmla="*/ 106 w 1353"/>
                    <a:gd name="T5" fmla="*/ 730 h 947"/>
                    <a:gd name="T6" fmla="*/ 189 w 1353"/>
                    <a:gd name="T7" fmla="*/ 893 h 947"/>
                    <a:gd name="T8" fmla="*/ 261 w 1353"/>
                    <a:gd name="T9" fmla="*/ 926 h 947"/>
                    <a:gd name="T10" fmla="*/ 494 w 1353"/>
                    <a:gd name="T11" fmla="*/ 942 h 947"/>
                    <a:gd name="T12" fmla="*/ 940 w 1353"/>
                    <a:gd name="T13" fmla="*/ 923 h 947"/>
                    <a:gd name="T14" fmla="*/ 1151 w 1353"/>
                    <a:gd name="T15" fmla="*/ 882 h 947"/>
                    <a:gd name="T16" fmla="*/ 1319 w 1353"/>
                    <a:gd name="T17" fmla="*/ 823 h 947"/>
                    <a:gd name="T18" fmla="*/ 1336 w 1353"/>
                    <a:gd name="T19" fmla="*/ 669 h 947"/>
                    <a:gd name="T20" fmla="*/ 1299 w 1353"/>
                    <a:gd name="T21" fmla="*/ 81 h 947"/>
                    <a:gd name="T22" fmla="*/ 1185 w 1353"/>
                    <a:gd name="T23" fmla="*/ 81 h 947"/>
                    <a:gd name="T24" fmla="*/ 1215 w 1353"/>
                    <a:gd name="T25" fmla="*/ 547 h 947"/>
                    <a:gd name="T26" fmla="*/ 1225 w 1353"/>
                    <a:gd name="T27" fmla="*/ 747 h 947"/>
                    <a:gd name="T28" fmla="*/ 1224 w 1353"/>
                    <a:gd name="T29" fmla="*/ 769 h 947"/>
                    <a:gd name="T30" fmla="*/ 1225 w 1353"/>
                    <a:gd name="T31" fmla="*/ 764 h 947"/>
                    <a:gd name="T32" fmla="*/ 1213 w 1353"/>
                    <a:gd name="T33" fmla="*/ 745 h 947"/>
                    <a:gd name="T34" fmla="*/ 1016 w 1353"/>
                    <a:gd name="T35" fmla="*/ 796 h 947"/>
                    <a:gd name="T36" fmla="*/ 601 w 1353"/>
                    <a:gd name="T37" fmla="*/ 830 h 947"/>
                    <a:gd name="T38" fmla="*/ 419 w 1353"/>
                    <a:gd name="T39" fmla="*/ 824 h 947"/>
                    <a:gd name="T40" fmla="*/ 324 w 1353"/>
                    <a:gd name="T41" fmla="*/ 817 h 947"/>
                    <a:gd name="T42" fmla="*/ 282 w 1353"/>
                    <a:gd name="T43" fmla="*/ 814 h 947"/>
                    <a:gd name="T44" fmla="*/ 271 w 1353"/>
                    <a:gd name="T45" fmla="*/ 814 h 947"/>
                    <a:gd name="T46" fmla="*/ 216 w 1353"/>
                    <a:gd name="T47" fmla="*/ 700 h 947"/>
                    <a:gd name="T48" fmla="*/ 169 w 1353"/>
                    <a:gd name="T49" fmla="*/ 479 h 947"/>
                    <a:gd name="T50" fmla="*/ 123 w 1353"/>
                    <a:gd name="T51" fmla="*/ 73 h 947"/>
                    <a:gd name="T52" fmla="*/ 9 w 1353"/>
                    <a:gd name="T53" fmla="*/ 73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53" h="947">
                      <a:moveTo>
                        <a:pt x="9" y="73"/>
                      </a:moveTo>
                      <a:cubicBezTo>
                        <a:pt x="26" y="210"/>
                        <a:pt x="35" y="347"/>
                        <a:pt x="55" y="484"/>
                      </a:cubicBezTo>
                      <a:cubicBezTo>
                        <a:pt x="67" y="567"/>
                        <a:pt x="82" y="650"/>
                        <a:pt x="106" y="730"/>
                      </a:cubicBezTo>
                      <a:cubicBezTo>
                        <a:pt x="123" y="787"/>
                        <a:pt x="144" y="852"/>
                        <a:pt x="189" y="893"/>
                      </a:cubicBezTo>
                      <a:cubicBezTo>
                        <a:pt x="210" y="913"/>
                        <a:pt x="233" y="922"/>
                        <a:pt x="261" y="926"/>
                      </a:cubicBezTo>
                      <a:cubicBezTo>
                        <a:pt x="338" y="936"/>
                        <a:pt x="417" y="939"/>
                        <a:pt x="494" y="942"/>
                      </a:cubicBezTo>
                      <a:cubicBezTo>
                        <a:pt x="643" y="947"/>
                        <a:pt x="792" y="943"/>
                        <a:pt x="940" y="923"/>
                      </a:cubicBezTo>
                      <a:cubicBezTo>
                        <a:pt x="1011" y="913"/>
                        <a:pt x="1081" y="900"/>
                        <a:pt x="1151" y="882"/>
                      </a:cubicBezTo>
                      <a:cubicBezTo>
                        <a:pt x="1198" y="870"/>
                        <a:pt x="1284" y="858"/>
                        <a:pt x="1319" y="823"/>
                      </a:cubicBezTo>
                      <a:cubicBezTo>
                        <a:pt x="1353" y="788"/>
                        <a:pt x="1339" y="711"/>
                        <a:pt x="1336" y="669"/>
                      </a:cubicBezTo>
                      <a:cubicBezTo>
                        <a:pt x="1327" y="473"/>
                        <a:pt x="1305" y="277"/>
                        <a:pt x="1299" y="81"/>
                      </a:cubicBezTo>
                      <a:cubicBezTo>
                        <a:pt x="1297" y="8"/>
                        <a:pt x="1183" y="8"/>
                        <a:pt x="1185" y="81"/>
                      </a:cubicBezTo>
                      <a:cubicBezTo>
                        <a:pt x="1190" y="237"/>
                        <a:pt x="1205" y="392"/>
                        <a:pt x="1215" y="547"/>
                      </a:cubicBezTo>
                      <a:cubicBezTo>
                        <a:pt x="1220" y="613"/>
                        <a:pt x="1226" y="681"/>
                        <a:pt x="1225" y="747"/>
                      </a:cubicBezTo>
                      <a:cubicBezTo>
                        <a:pt x="1225" y="753"/>
                        <a:pt x="1222" y="764"/>
                        <a:pt x="1224" y="769"/>
                      </a:cubicBezTo>
                      <a:cubicBezTo>
                        <a:pt x="1228" y="778"/>
                        <a:pt x="1221" y="767"/>
                        <a:pt x="1225" y="764"/>
                      </a:cubicBezTo>
                      <a:cubicBezTo>
                        <a:pt x="1285" y="723"/>
                        <a:pt x="1224" y="742"/>
                        <a:pt x="1213" y="745"/>
                      </a:cubicBezTo>
                      <a:cubicBezTo>
                        <a:pt x="1148" y="766"/>
                        <a:pt x="1082" y="783"/>
                        <a:pt x="1016" y="796"/>
                      </a:cubicBezTo>
                      <a:cubicBezTo>
                        <a:pt x="880" y="822"/>
                        <a:pt x="740" y="830"/>
                        <a:pt x="601" y="830"/>
                      </a:cubicBezTo>
                      <a:cubicBezTo>
                        <a:pt x="541" y="830"/>
                        <a:pt x="480" y="828"/>
                        <a:pt x="419" y="824"/>
                      </a:cubicBezTo>
                      <a:cubicBezTo>
                        <a:pt x="387" y="822"/>
                        <a:pt x="356" y="820"/>
                        <a:pt x="324" y="817"/>
                      </a:cubicBezTo>
                      <a:cubicBezTo>
                        <a:pt x="310" y="816"/>
                        <a:pt x="296" y="816"/>
                        <a:pt x="282" y="814"/>
                      </a:cubicBezTo>
                      <a:cubicBezTo>
                        <a:pt x="280" y="814"/>
                        <a:pt x="261" y="809"/>
                        <a:pt x="271" y="814"/>
                      </a:cubicBezTo>
                      <a:cubicBezTo>
                        <a:pt x="248" y="803"/>
                        <a:pt x="226" y="735"/>
                        <a:pt x="216" y="700"/>
                      </a:cubicBezTo>
                      <a:cubicBezTo>
                        <a:pt x="194" y="628"/>
                        <a:pt x="181" y="553"/>
                        <a:pt x="169" y="479"/>
                      </a:cubicBezTo>
                      <a:cubicBezTo>
                        <a:pt x="148" y="344"/>
                        <a:pt x="140" y="208"/>
                        <a:pt x="123" y="73"/>
                      </a:cubicBezTo>
                      <a:cubicBezTo>
                        <a:pt x="114" y="1"/>
                        <a:pt x="0" y="0"/>
                        <a:pt x="9"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6" name="Freeform 332">
                  <a:extLst>
                    <a:ext uri="{FF2B5EF4-FFF2-40B4-BE49-F238E27FC236}">
                      <a16:creationId xmlns:a16="http://schemas.microsoft.com/office/drawing/2014/main" id="{DB8B838A-55CC-5700-247E-904689C85794}"/>
                    </a:ext>
                  </a:extLst>
                </p:cNvPr>
                <p:cNvSpPr>
                  <a:spLocks/>
                </p:cNvSpPr>
                <p:nvPr/>
              </p:nvSpPr>
              <p:spPr bwMode="auto">
                <a:xfrm>
                  <a:off x="4208" y="2870"/>
                  <a:ext cx="22" cy="89"/>
                </a:xfrm>
                <a:custGeom>
                  <a:avLst/>
                  <a:gdLst>
                    <a:gd name="T0" fmla="*/ 2 w 174"/>
                    <a:gd name="T1" fmla="*/ 57 h 688"/>
                    <a:gd name="T2" fmla="*/ 56 w 174"/>
                    <a:gd name="T3" fmla="*/ 631 h 688"/>
                    <a:gd name="T4" fmla="*/ 113 w 174"/>
                    <a:gd name="T5" fmla="*/ 688 h 688"/>
                    <a:gd name="T6" fmla="*/ 170 w 174"/>
                    <a:gd name="T7" fmla="*/ 631 h 688"/>
                    <a:gd name="T8" fmla="*/ 116 w 174"/>
                    <a:gd name="T9" fmla="*/ 57 h 688"/>
                    <a:gd name="T10" fmla="*/ 59 w 174"/>
                    <a:gd name="T11" fmla="*/ 0 h 688"/>
                    <a:gd name="T12" fmla="*/ 2 w 174"/>
                    <a:gd name="T13" fmla="*/ 57 h 688"/>
                  </a:gdLst>
                  <a:ahLst/>
                  <a:cxnLst>
                    <a:cxn ang="0">
                      <a:pos x="T0" y="T1"/>
                    </a:cxn>
                    <a:cxn ang="0">
                      <a:pos x="T2" y="T3"/>
                    </a:cxn>
                    <a:cxn ang="0">
                      <a:pos x="T4" y="T5"/>
                    </a:cxn>
                    <a:cxn ang="0">
                      <a:pos x="T6" y="T7"/>
                    </a:cxn>
                    <a:cxn ang="0">
                      <a:pos x="T8" y="T9"/>
                    </a:cxn>
                    <a:cxn ang="0">
                      <a:pos x="T10" y="T11"/>
                    </a:cxn>
                    <a:cxn ang="0">
                      <a:pos x="T12" y="T13"/>
                    </a:cxn>
                  </a:cxnLst>
                  <a:rect l="0" t="0" r="r" b="b"/>
                  <a:pathLst>
                    <a:path w="174" h="688">
                      <a:moveTo>
                        <a:pt x="2" y="57"/>
                      </a:moveTo>
                      <a:cubicBezTo>
                        <a:pt x="15" y="248"/>
                        <a:pt x="33" y="440"/>
                        <a:pt x="56" y="631"/>
                      </a:cubicBezTo>
                      <a:cubicBezTo>
                        <a:pt x="60" y="661"/>
                        <a:pt x="80" y="688"/>
                        <a:pt x="113" y="688"/>
                      </a:cubicBezTo>
                      <a:cubicBezTo>
                        <a:pt x="141" y="688"/>
                        <a:pt x="174" y="661"/>
                        <a:pt x="170" y="631"/>
                      </a:cubicBezTo>
                      <a:cubicBezTo>
                        <a:pt x="147" y="440"/>
                        <a:pt x="129" y="248"/>
                        <a:pt x="116" y="57"/>
                      </a:cubicBezTo>
                      <a:cubicBezTo>
                        <a:pt x="114" y="26"/>
                        <a:pt x="92" y="0"/>
                        <a:pt x="59" y="0"/>
                      </a:cubicBezTo>
                      <a:cubicBezTo>
                        <a:pt x="30" y="0"/>
                        <a:pt x="0" y="26"/>
                        <a:pt x="2"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7" name="Freeform 333">
                  <a:extLst>
                    <a:ext uri="{FF2B5EF4-FFF2-40B4-BE49-F238E27FC236}">
                      <a16:creationId xmlns:a16="http://schemas.microsoft.com/office/drawing/2014/main" id="{75B26439-DF68-AC2C-C078-A2246C222B49}"/>
                    </a:ext>
                  </a:extLst>
                </p:cNvPr>
                <p:cNvSpPr>
                  <a:spLocks/>
                </p:cNvSpPr>
                <p:nvPr/>
              </p:nvSpPr>
              <p:spPr bwMode="auto">
                <a:xfrm>
                  <a:off x="4232" y="2869"/>
                  <a:ext cx="23" cy="86"/>
                </a:xfrm>
                <a:custGeom>
                  <a:avLst/>
                  <a:gdLst>
                    <a:gd name="T0" fmla="*/ 4 w 171"/>
                    <a:gd name="T1" fmla="*/ 77 h 664"/>
                    <a:gd name="T2" fmla="*/ 28 w 171"/>
                    <a:gd name="T3" fmla="*/ 334 h 664"/>
                    <a:gd name="T4" fmla="*/ 52 w 171"/>
                    <a:gd name="T5" fmla="*/ 607 h 664"/>
                    <a:gd name="T6" fmla="*/ 109 w 171"/>
                    <a:gd name="T7" fmla="*/ 664 h 664"/>
                    <a:gd name="T8" fmla="*/ 166 w 171"/>
                    <a:gd name="T9" fmla="*/ 607 h 664"/>
                    <a:gd name="T10" fmla="*/ 114 w 171"/>
                    <a:gd name="T11" fmla="*/ 47 h 664"/>
                    <a:gd name="T12" fmla="*/ 44 w 171"/>
                    <a:gd name="T13" fmla="*/ 7 h 664"/>
                    <a:gd name="T14" fmla="*/ 4 w 171"/>
                    <a:gd name="T15" fmla="*/ 77 h 6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1" h="664">
                      <a:moveTo>
                        <a:pt x="4" y="77"/>
                      </a:moveTo>
                      <a:cubicBezTo>
                        <a:pt x="16" y="156"/>
                        <a:pt x="21" y="249"/>
                        <a:pt x="28" y="334"/>
                      </a:cubicBezTo>
                      <a:cubicBezTo>
                        <a:pt x="34" y="425"/>
                        <a:pt x="40" y="516"/>
                        <a:pt x="52" y="607"/>
                      </a:cubicBezTo>
                      <a:cubicBezTo>
                        <a:pt x="57" y="638"/>
                        <a:pt x="76" y="664"/>
                        <a:pt x="109" y="664"/>
                      </a:cubicBezTo>
                      <a:cubicBezTo>
                        <a:pt x="137" y="664"/>
                        <a:pt x="171" y="638"/>
                        <a:pt x="166" y="607"/>
                      </a:cubicBezTo>
                      <a:cubicBezTo>
                        <a:pt x="142" y="421"/>
                        <a:pt x="141" y="233"/>
                        <a:pt x="114" y="47"/>
                      </a:cubicBezTo>
                      <a:cubicBezTo>
                        <a:pt x="110" y="17"/>
                        <a:pt x="71" y="0"/>
                        <a:pt x="44" y="7"/>
                      </a:cubicBezTo>
                      <a:cubicBezTo>
                        <a:pt x="11" y="16"/>
                        <a:pt x="0" y="47"/>
                        <a:pt x="4" y="77"/>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378" name="Freeform 334">
                  <a:extLst>
                    <a:ext uri="{FF2B5EF4-FFF2-40B4-BE49-F238E27FC236}">
                      <a16:creationId xmlns:a16="http://schemas.microsoft.com/office/drawing/2014/main" id="{0103CDFB-39C4-EA7E-F8DF-5192EF3ED3A2}"/>
                    </a:ext>
                  </a:extLst>
                </p:cNvPr>
                <p:cNvSpPr>
                  <a:spLocks/>
                </p:cNvSpPr>
                <p:nvPr/>
              </p:nvSpPr>
              <p:spPr bwMode="auto">
                <a:xfrm>
                  <a:off x="4208" y="2828"/>
                  <a:ext cx="32" cy="29"/>
                </a:xfrm>
                <a:custGeom>
                  <a:avLst/>
                  <a:gdLst>
                    <a:gd name="T0" fmla="*/ 143 w 245"/>
                    <a:gd name="T1" fmla="*/ 105 h 227"/>
                    <a:gd name="T2" fmla="*/ 142 w 245"/>
                    <a:gd name="T3" fmla="*/ 109 h 227"/>
                    <a:gd name="T4" fmla="*/ 142 w 245"/>
                    <a:gd name="T5" fmla="*/ 112 h 227"/>
                    <a:gd name="T6" fmla="*/ 143 w 245"/>
                    <a:gd name="T7" fmla="*/ 113 h 227"/>
                    <a:gd name="T8" fmla="*/ 143 w 245"/>
                    <a:gd name="T9" fmla="*/ 115 h 227"/>
                    <a:gd name="T10" fmla="*/ 143 w 245"/>
                    <a:gd name="T11" fmla="*/ 117 h 227"/>
                    <a:gd name="T12" fmla="*/ 140 w 245"/>
                    <a:gd name="T13" fmla="*/ 118 h 227"/>
                    <a:gd name="T14" fmla="*/ 136 w 245"/>
                    <a:gd name="T15" fmla="*/ 117 h 227"/>
                    <a:gd name="T16" fmla="*/ 134 w 245"/>
                    <a:gd name="T17" fmla="*/ 117 h 227"/>
                    <a:gd name="T18" fmla="*/ 132 w 245"/>
                    <a:gd name="T19" fmla="*/ 116 h 227"/>
                    <a:gd name="T20" fmla="*/ 130 w 245"/>
                    <a:gd name="T21" fmla="*/ 117 h 227"/>
                    <a:gd name="T22" fmla="*/ 127 w 245"/>
                    <a:gd name="T23" fmla="*/ 119 h 227"/>
                    <a:gd name="T24" fmla="*/ 125 w 245"/>
                    <a:gd name="T25" fmla="*/ 119 h 227"/>
                    <a:gd name="T26" fmla="*/ 123 w 245"/>
                    <a:gd name="T27" fmla="*/ 118 h 227"/>
                    <a:gd name="T28" fmla="*/ 124 w 245"/>
                    <a:gd name="T29" fmla="*/ 115 h 227"/>
                    <a:gd name="T30" fmla="*/ 123 w 245"/>
                    <a:gd name="T31" fmla="*/ 114 h 227"/>
                    <a:gd name="T32" fmla="*/ 121 w 245"/>
                    <a:gd name="T33" fmla="*/ 112 h 227"/>
                    <a:gd name="T34" fmla="*/ 118 w 245"/>
                    <a:gd name="T35" fmla="*/ 109 h 227"/>
                    <a:gd name="T36" fmla="*/ 116 w 245"/>
                    <a:gd name="T37" fmla="*/ 105 h 227"/>
                    <a:gd name="T38" fmla="*/ 115 w 245"/>
                    <a:gd name="T39" fmla="*/ 102 h 227"/>
                    <a:gd name="T40" fmla="*/ 117 w 245"/>
                    <a:gd name="T41" fmla="*/ 101 h 227"/>
                    <a:gd name="T42" fmla="*/ 119 w 245"/>
                    <a:gd name="T43" fmla="*/ 101 h 227"/>
                    <a:gd name="T44" fmla="*/ 121 w 245"/>
                    <a:gd name="T45" fmla="*/ 108 h 227"/>
                    <a:gd name="T46" fmla="*/ 121 w 245"/>
                    <a:gd name="T47" fmla="*/ 115 h 227"/>
                    <a:gd name="T48" fmla="*/ 118 w 245"/>
                    <a:gd name="T49" fmla="*/ 123 h 227"/>
                    <a:gd name="T50" fmla="*/ 114 w 245"/>
                    <a:gd name="T51" fmla="*/ 130 h 227"/>
                    <a:gd name="T52" fmla="*/ 107 w 245"/>
                    <a:gd name="T53" fmla="*/ 136 h 227"/>
                    <a:gd name="T54" fmla="*/ 101 w 245"/>
                    <a:gd name="T55" fmla="*/ 140 h 227"/>
                    <a:gd name="T56" fmla="*/ 95 w 245"/>
                    <a:gd name="T57" fmla="*/ 142 h 227"/>
                    <a:gd name="T58" fmla="*/ 93 w 245"/>
                    <a:gd name="T59" fmla="*/ 143 h 227"/>
                    <a:gd name="T60" fmla="*/ 94 w 245"/>
                    <a:gd name="T61" fmla="*/ 146 h 227"/>
                    <a:gd name="T62" fmla="*/ 95 w 245"/>
                    <a:gd name="T63" fmla="*/ 149 h 227"/>
                    <a:gd name="T64" fmla="*/ 87 w 245"/>
                    <a:gd name="T65" fmla="*/ 139 h 227"/>
                    <a:gd name="T66" fmla="*/ 121 w 245"/>
                    <a:gd name="T67" fmla="*/ 165 h 227"/>
                    <a:gd name="T68" fmla="*/ 191 w 245"/>
                    <a:gd name="T69" fmla="*/ 125 h 227"/>
                    <a:gd name="T70" fmla="*/ 170 w 245"/>
                    <a:gd name="T71" fmla="*/ 62 h 227"/>
                    <a:gd name="T72" fmla="*/ 140 w 245"/>
                    <a:gd name="T73" fmla="*/ 40 h 227"/>
                    <a:gd name="T74" fmla="*/ 24 w 245"/>
                    <a:gd name="T75" fmla="*/ 60 h 227"/>
                    <a:gd name="T76" fmla="*/ 47 w 245"/>
                    <a:gd name="T77" fmla="*/ 195 h 227"/>
                    <a:gd name="T78" fmla="*/ 127 w 245"/>
                    <a:gd name="T79" fmla="*/ 226 h 227"/>
                    <a:gd name="T80" fmla="*/ 229 w 245"/>
                    <a:gd name="T81" fmla="*/ 169 h 227"/>
                    <a:gd name="T82" fmla="*/ 244 w 245"/>
                    <a:gd name="T83" fmla="*/ 111 h 227"/>
                    <a:gd name="T84" fmla="*/ 196 w 245"/>
                    <a:gd name="T85" fmla="*/ 19 h 227"/>
                    <a:gd name="T86" fmla="*/ 162 w 245"/>
                    <a:gd name="T87" fmla="*/ 4 h 227"/>
                    <a:gd name="T88" fmla="*/ 99 w 245"/>
                    <a:gd name="T89" fmla="*/ 7 h 227"/>
                    <a:gd name="T90" fmla="*/ 41 w 245"/>
                    <a:gd name="T91" fmla="*/ 53 h 227"/>
                    <a:gd name="T92" fmla="*/ 62 w 245"/>
                    <a:gd name="T93" fmla="*/ 131 h 227"/>
                    <a:gd name="T94" fmla="*/ 140 w 245"/>
                    <a:gd name="T95" fmla="*/ 11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27">
                      <a:moveTo>
                        <a:pt x="140" y="111"/>
                      </a:moveTo>
                      <a:cubicBezTo>
                        <a:pt x="141" y="109"/>
                        <a:pt x="142" y="107"/>
                        <a:pt x="143" y="105"/>
                      </a:cubicBezTo>
                      <a:cubicBezTo>
                        <a:pt x="140" y="109"/>
                        <a:pt x="137" y="113"/>
                        <a:pt x="134" y="117"/>
                      </a:cubicBezTo>
                      <a:cubicBezTo>
                        <a:pt x="137" y="114"/>
                        <a:pt x="139" y="111"/>
                        <a:pt x="142" y="109"/>
                      </a:cubicBezTo>
                      <a:lnTo>
                        <a:pt x="131" y="118"/>
                      </a:lnTo>
                      <a:cubicBezTo>
                        <a:pt x="134" y="115"/>
                        <a:pt x="138" y="113"/>
                        <a:pt x="142" y="112"/>
                      </a:cubicBezTo>
                      <a:cubicBezTo>
                        <a:pt x="137" y="114"/>
                        <a:pt x="133" y="115"/>
                        <a:pt x="128" y="117"/>
                      </a:cubicBezTo>
                      <a:cubicBezTo>
                        <a:pt x="133" y="115"/>
                        <a:pt x="138" y="114"/>
                        <a:pt x="143" y="113"/>
                      </a:cubicBezTo>
                      <a:cubicBezTo>
                        <a:pt x="138" y="114"/>
                        <a:pt x="133" y="115"/>
                        <a:pt x="128" y="115"/>
                      </a:cubicBezTo>
                      <a:cubicBezTo>
                        <a:pt x="133" y="115"/>
                        <a:pt x="138" y="115"/>
                        <a:pt x="143" y="115"/>
                      </a:cubicBezTo>
                      <a:cubicBezTo>
                        <a:pt x="138" y="115"/>
                        <a:pt x="133" y="114"/>
                        <a:pt x="128" y="113"/>
                      </a:cubicBezTo>
                      <a:cubicBezTo>
                        <a:pt x="133" y="114"/>
                        <a:pt x="138" y="115"/>
                        <a:pt x="143" y="117"/>
                      </a:cubicBezTo>
                      <a:cubicBezTo>
                        <a:pt x="138" y="115"/>
                        <a:pt x="133" y="113"/>
                        <a:pt x="129" y="111"/>
                      </a:cubicBezTo>
                      <a:cubicBezTo>
                        <a:pt x="133" y="113"/>
                        <a:pt x="136" y="115"/>
                        <a:pt x="140" y="118"/>
                      </a:cubicBezTo>
                      <a:cubicBezTo>
                        <a:pt x="136" y="115"/>
                        <a:pt x="132" y="112"/>
                        <a:pt x="128" y="109"/>
                      </a:cubicBezTo>
                      <a:cubicBezTo>
                        <a:pt x="131" y="111"/>
                        <a:pt x="134" y="114"/>
                        <a:pt x="136" y="117"/>
                      </a:cubicBezTo>
                      <a:cubicBezTo>
                        <a:pt x="134" y="113"/>
                        <a:pt x="131" y="109"/>
                        <a:pt x="128" y="105"/>
                      </a:cubicBezTo>
                      <a:cubicBezTo>
                        <a:pt x="130" y="109"/>
                        <a:pt x="132" y="113"/>
                        <a:pt x="134" y="117"/>
                      </a:cubicBezTo>
                      <a:cubicBezTo>
                        <a:pt x="132" y="112"/>
                        <a:pt x="130" y="108"/>
                        <a:pt x="129" y="103"/>
                      </a:cubicBezTo>
                      <a:cubicBezTo>
                        <a:pt x="130" y="107"/>
                        <a:pt x="131" y="112"/>
                        <a:pt x="132" y="116"/>
                      </a:cubicBezTo>
                      <a:lnTo>
                        <a:pt x="130" y="101"/>
                      </a:lnTo>
                      <a:cubicBezTo>
                        <a:pt x="131" y="106"/>
                        <a:pt x="131" y="112"/>
                        <a:pt x="130" y="117"/>
                      </a:cubicBezTo>
                      <a:cubicBezTo>
                        <a:pt x="131" y="112"/>
                        <a:pt x="131" y="107"/>
                        <a:pt x="132" y="102"/>
                      </a:cubicBezTo>
                      <a:cubicBezTo>
                        <a:pt x="131" y="108"/>
                        <a:pt x="130" y="113"/>
                        <a:pt x="127" y="119"/>
                      </a:cubicBezTo>
                      <a:cubicBezTo>
                        <a:pt x="129" y="114"/>
                        <a:pt x="131" y="110"/>
                        <a:pt x="133" y="105"/>
                      </a:cubicBezTo>
                      <a:cubicBezTo>
                        <a:pt x="131" y="110"/>
                        <a:pt x="128" y="115"/>
                        <a:pt x="125" y="119"/>
                      </a:cubicBezTo>
                      <a:cubicBezTo>
                        <a:pt x="128" y="115"/>
                        <a:pt x="131" y="111"/>
                        <a:pt x="134" y="107"/>
                      </a:cubicBezTo>
                      <a:cubicBezTo>
                        <a:pt x="131" y="111"/>
                        <a:pt x="127" y="115"/>
                        <a:pt x="123" y="118"/>
                      </a:cubicBezTo>
                      <a:lnTo>
                        <a:pt x="135" y="109"/>
                      </a:lnTo>
                      <a:cubicBezTo>
                        <a:pt x="132" y="111"/>
                        <a:pt x="128" y="113"/>
                        <a:pt x="124" y="115"/>
                      </a:cubicBezTo>
                      <a:cubicBezTo>
                        <a:pt x="129" y="113"/>
                        <a:pt x="133" y="111"/>
                        <a:pt x="138" y="109"/>
                      </a:cubicBezTo>
                      <a:cubicBezTo>
                        <a:pt x="133" y="111"/>
                        <a:pt x="128" y="113"/>
                        <a:pt x="123" y="114"/>
                      </a:cubicBezTo>
                      <a:lnTo>
                        <a:pt x="138" y="112"/>
                      </a:lnTo>
                      <a:cubicBezTo>
                        <a:pt x="132" y="112"/>
                        <a:pt x="127" y="112"/>
                        <a:pt x="121" y="112"/>
                      </a:cubicBezTo>
                      <a:cubicBezTo>
                        <a:pt x="126" y="112"/>
                        <a:pt x="131" y="113"/>
                        <a:pt x="136" y="114"/>
                      </a:cubicBezTo>
                      <a:cubicBezTo>
                        <a:pt x="130" y="113"/>
                        <a:pt x="124" y="111"/>
                        <a:pt x="118" y="109"/>
                      </a:cubicBezTo>
                      <a:cubicBezTo>
                        <a:pt x="123" y="111"/>
                        <a:pt x="128" y="113"/>
                        <a:pt x="132" y="115"/>
                      </a:cubicBezTo>
                      <a:cubicBezTo>
                        <a:pt x="126" y="112"/>
                        <a:pt x="121" y="109"/>
                        <a:pt x="116" y="105"/>
                      </a:cubicBezTo>
                      <a:cubicBezTo>
                        <a:pt x="120" y="108"/>
                        <a:pt x="124" y="111"/>
                        <a:pt x="128" y="114"/>
                      </a:cubicBezTo>
                      <a:cubicBezTo>
                        <a:pt x="123" y="111"/>
                        <a:pt x="119" y="107"/>
                        <a:pt x="115" y="102"/>
                      </a:cubicBezTo>
                      <a:cubicBezTo>
                        <a:pt x="118" y="106"/>
                        <a:pt x="121" y="110"/>
                        <a:pt x="124" y="114"/>
                      </a:cubicBezTo>
                      <a:cubicBezTo>
                        <a:pt x="121" y="110"/>
                        <a:pt x="119" y="106"/>
                        <a:pt x="117" y="101"/>
                      </a:cubicBezTo>
                      <a:cubicBezTo>
                        <a:pt x="119" y="105"/>
                        <a:pt x="120" y="110"/>
                        <a:pt x="122" y="115"/>
                      </a:cubicBezTo>
                      <a:cubicBezTo>
                        <a:pt x="121" y="110"/>
                        <a:pt x="119" y="106"/>
                        <a:pt x="119" y="101"/>
                      </a:cubicBezTo>
                      <a:cubicBezTo>
                        <a:pt x="119" y="106"/>
                        <a:pt x="120" y="111"/>
                        <a:pt x="121" y="116"/>
                      </a:cubicBezTo>
                      <a:cubicBezTo>
                        <a:pt x="120" y="113"/>
                        <a:pt x="120" y="110"/>
                        <a:pt x="121" y="108"/>
                      </a:cubicBezTo>
                      <a:cubicBezTo>
                        <a:pt x="120" y="113"/>
                        <a:pt x="119" y="118"/>
                        <a:pt x="119" y="123"/>
                      </a:cubicBezTo>
                      <a:cubicBezTo>
                        <a:pt x="119" y="120"/>
                        <a:pt x="120" y="117"/>
                        <a:pt x="121" y="115"/>
                      </a:cubicBezTo>
                      <a:cubicBezTo>
                        <a:pt x="119" y="119"/>
                        <a:pt x="117" y="124"/>
                        <a:pt x="115" y="128"/>
                      </a:cubicBezTo>
                      <a:cubicBezTo>
                        <a:pt x="116" y="126"/>
                        <a:pt x="117" y="125"/>
                        <a:pt x="118" y="123"/>
                      </a:cubicBezTo>
                      <a:cubicBezTo>
                        <a:pt x="115" y="127"/>
                        <a:pt x="112" y="131"/>
                        <a:pt x="109" y="134"/>
                      </a:cubicBezTo>
                      <a:cubicBezTo>
                        <a:pt x="111" y="133"/>
                        <a:pt x="112" y="131"/>
                        <a:pt x="114" y="130"/>
                      </a:cubicBezTo>
                      <a:cubicBezTo>
                        <a:pt x="110" y="133"/>
                        <a:pt x="106" y="136"/>
                        <a:pt x="102" y="139"/>
                      </a:cubicBezTo>
                      <a:cubicBezTo>
                        <a:pt x="104" y="138"/>
                        <a:pt x="105" y="137"/>
                        <a:pt x="107" y="136"/>
                      </a:cubicBezTo>
                      <a:cubicBezTo>
                        <a:pt x="103" y="138"/>
                        <a:pt x="98" y="140"/>
                        <a:pt x="94" y="142"/>
                      </a:cubicBezTo>
                      <a:cubicBezTo>
                        <a:pt x="96" y="141"/>
                        <a:pt x="98" y="140"/>
                        <a:pt x="101" y="140"/>
                      </a:cubicBezTo>
                      <a:cubicBezTo>
                        <a:pt x="95" y="140"/>
                        <a:pt x="90" y="141"/>
                        <a:pt x="85" y="142"/>
                      </a:cubicBezTo>
                      <a:cubicBezTo>
                        <a:pt x="89" y="141"/>
                        <a:pt x="92" y="141"/>
                        <a:pt x="95" y="142"/>
                      </a:cubicBezTo>
                      <a:cubicBezTo>
                        <a:pt x="90" y="141"/>
                        <a:pt x="85" y="140"/>
                        <a:pt x="80" y="140"/>
                      </a:cubicBezTo>
                      <a:cubicBezTo>
                        <a:pt x="85" y="140"/>
                        <a:pt x="89" y="142"/>
                        <a:pt x="93" y="143"/>
                      </a:cubicBezTo>
                      <a:cubicBezTo>
                        <a:pt x="89" y="142"/>
                        <a:pt x="84" y="140"/>
                        <a:pt x="80" y="138"/>
                      </a:cubicBezTo>
                      <a:cubicBezTo>
                        <a:pt x="85" y="140"/>
                        <a:pt x="90" y="143"/>
                        <a:pt x="94" y="146"/>
                      </a:cubicBezTo>
                      <a:cubicBezTo>
                        <a:pt x="91" y="143"/>
                        <a:pt x="87" y="140"/>
                        <a:pt x="83" y="137"/>
                      </a:cubicBezTo>
                      <a:cubicBezTo>
                        <a:pt x="87" y="141"/>
                        <a:pt x="91" y="145"/>
                        <a:pt x="95" y="149"/>
                      </a:cubicBezTo>
                      <a:lnTo>
                        <a:pt x="86" y="138"/>
                      </a:lnTo>
                      <a:lnTo>
                        <a:pt x="87" y="139"/>
                      </a:lnTo>
                      <a:cubicBezTo>
                        <a:pt x="90" y="145"/>
                        <a:pt x="95" y="151"/>
                        <a:pt x="101" y="155"/>
                      </a:cubicBezTo>
                      <a:cubicBezTo>
                        <a:pt x="107" y="160"/>
                        <a:pt x="113" y="163"/>
                        <a:pt x="121" y="165"/>
                      </a:cubicBezTo>
                      <a:cubicBezTo>
                        <a:pt x="135" y="169"/>
                        <a:pt x="153" y="167"/>
                        <a:pt x="165" y="159"/>
                      </a:cubicBezTo>
                      <a:cubicBezTo>
                        <a:pt x="177" y="151"/>
                        <a:pt x="188" y="140"/>
                        <a:pt x="191" y="125"/>
                      </a:cubicBezTo>
                      <a:cubicBezTo>
                        <a:pt x="194" y="111"/>
                        <a:pt x="194" y="93"/>
                        <a:pt x="185" y="81"/>
                      </a:cubicBezTo>
                      <a:cubicBezTo>
                        <a:pt x="180" y="75"/>
                        <a:pt x="176" y="68"/>
                        <a:pt x="170" y="62"/>
                      </a:cubicBezTo>
                      <a:cubicBezTo>
                        <a:pt x="164" y="56"/>
                        <a:pt x="157" y="51"/>
                        <a:pt x="150" y="46"/>
                      </a:cubicBezTo>
                      <a:cubicBezTo>
                        <a:pt x="147" y="44"/>
                        <a:pt x="143" y="42"/>
                        <a:pt x="140" y="40"/>
                      </a:cubicBezTo>
                      <a:cubicBezTo>
                        <a:pt x="132" y="37"/>
                        <a:pt x="125" y="33"/>
                        <a:pt x="117" y="31"/>
                      </a:cubicBezTo>
                      <a:cubicBezTo>
                        <a:pt x="83" y="22"/>
                        <a:pt x="46" y="31"/>
                        <a:pt x="24" y="60"/>
                      </a:cubicBezTo>
                      <a:cubicBezTo>
                        <a:pt x="0" y="91"/>
                        <a:pt x="2" y="135"/>
                        <a:pt x="23" y="167"/>
                      </a:cubicBezTo>
                      <a:cubicBezTo>
                        <a:pt x="30" y="177"/>
                        <a:pt x="37" y="187"/>
                        <a:pt x="47" y="195"/>
                      </a:cubicBezTo>
                      <a:cubicBezTo>
                        <a:pt x="61" y="206"/>
                        <a:pt x="73" y="213"/>
                        <a:pt x="91" y="220"/>
                      </a:cubicBezTo>
                      <a:cubicBezTo>
                        <a:pt x="102" y="224"/>
                        <a:pt x="115" y="226"/>
                        <a:pt x="127" y="226"/>
                      </a:cubicBezTo>
                      <a:cubicBezTo>
                        <a:pt x="139" y="227"/>
                        <a:pt x="153" y="225"/>
                        <a:pt x="164" y="221"/>
                      </a:cubicBezTo>
                      <a:cubicBezTo>
                        <a:pt x="191" y="212"/>
                        <a:pt x="215" y="194"/>
                        <a:pt x="229" y="169"/>
                      </a:cubicBezTo>
                      <a:cubicBezTo>
                        <a:pt x="234" y="158"/>
                        <a:pt x="239" y="147"/>
                        <a:pt x="241" y="135"/>
                      </a:cubicBezTo>
                      <a:cubicBezTo>
                        <a:pt x="243" y="127"/>
                        <a:pt x="244" y="119"/>
                        <a:pt x="244" y="111"/>
                      </a:cubicBezTo>
                      <a:cubicBezTo>
                        <a:pt x="245" y="102"/>
                        <a:pt x="243" y="94"/>
                        <a:pt x="242" y="86"/>
                      </a:cubicBezTo>
                      <a:cubicBezTo>
                        <a:pt x="237" y="58"/>
                        <a:pt x="219" y="34"/>
                        <a:pt x="196" y="19"/>
                      </a:cubicBezTo>
                      <a:cubicBezTo>
                        <a:pt x="191" y="15"/>
                        <a:pt x="186" y="13"/>
                        <a:pt x="180" y="10"/>
                      </a:cubicBezTo>
                      <a:cubicBezTo>
                        <a:pt x="174" y="8"/>
                        <a:pt x="168" y="5"/>
                        <a:pt x="162" y="4"/>
                      </a:cubicBezTo>
                      <a:cubicBezTo>
                        <a:pt x="143" y="0"/>
                        <a:pt x="129" y="0"/>
                        <a:pt x="111" y="4"/>
                      </a:cubicBezTo>
                      <a:cubicBezTo>
                        <a:pt x="107" y="4"/>
                        <a:pt x="103" y="5"/>
                        <a:pt x="99" y="7"/>
                      </a:cubicBezTo>
                      <a:cubicBezTo>
                        <a:pt x="92" y="10"/>
                        <a:pt x="83" y="13"/>
                        <a:pt x="76" y="17"/>
                      </a:cubicBezTo>
                      <a:cubicBezTo>
                        <a:pt x="62" y="27"/>
                        <a:pt x="50" y="38"/>
                        <a:pt x="41" y="53"/>
                      </a:cubicBezTo>
                      <a:cubicBezTo>
                        <a:pt x="34" y="66"/>
                        <a:pt x="32" y="83"/>
                        <a:pt x="36" y="97"/>
                      </a:cubicBezTo>
                      <a:cubicBezTo>
                        <a:pt x="39" y="110"/>
                        <a:pt x="50" y="125"/>
                        <a:pt x="62" y="131"/>
                      </a:cubicBezTo>
                      <a:cubicBezTo>
                        <a:pt x="75" y="138"/>
                        <a:pt x="91" y="142"/>
                        <a:pt x="106" y="137"/>
                      </a:cubicBezTo>
                      <a:cubicBezTo>
                        <a:pt x="120" y="132"/>
                        <a:pt x="132" y="124"/>
                        <a:pt x="140" y="111"/>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grpSp>
          <p:sp>
            <p:nvSpPr>
              <p:cNvPr id="180" name="Freeform 336">
                <a:extLst>
                  <a:ext uri="{FF2B5EF4-FFF2-40B4-BE49-F238E27FC236}">
                    <a16:creationId xmlns:a16="http://schemas.microsoft.com/office/drawing/2014/main" id="{3C11324D-4B69-5C6C-6911-EBCF21034A47}"/>
                  </a:ext>
                </a:extLst>
              </p:cNvPr>
              <p:cNvSpPr>
                <a:spLocks/>
              </p:cNvSpPr>
              <p:nvPr/>
            </p:nvSpPr>
            <p:spPr bwMode="auto">
              <a:xfrm>
                <a:off x="3749" y="2818"/>
                <a:ext cx="183" cy="100"/>
              </a:xfrm>
              <a:custGeom>
                <a:avLst/>
                <a:gdLst>
                  <a:gd name="T0" fmla="*/ 168 w 1412"/>
                  <a:gd name="T1" fmla="*/ 228 h 772"/>
                  <a:gd name="T2" fmla="*/ 799 w 1412"/>
                  <a:gd name="T3" fmla="*/ 161 h 772"/>
                  <a:gd name="T4" fmla="*/ 1119 w 1412"/>
                  <a:gd name="T5" fmla="*/ 150 h 772"/>
                  <a:gd name="T6" fmla="*/ 1252 w 1412"/>
                  <a:gd name="T7" fmla="*/ 155 h 772"/>
                  <a:gd name="T8" fmla="*/ 1286 w 1412"/>
                  <a:gd name="T9" fmla="*/ 284 h 772"/>
                  <a:gd name="T10" fmla="*/ 1196 w 1412"/>
                  <a:gd name="T11" fmla="*/ 520 h 772"/>
                  <a:gd name="T12" fmla="*/ 948 w 1412"/>
                  <a:gd name="T13" fmla="*/ 624 h 772"/>
                  <a:gd name="T14" fmla="*/ 419 w 1412"/>
                  <a:gd name="T15" fmla="*/ 588 h 772"/>
                  <a:gd name="T16" fmla="*/ 161 w 1412"/>
                  <a:gd name="T17" fmla="*/ 455 h 772"/>
                  <a:gd name="T18" fmla="*/ 161 w 1412"/>
                  <a:gd name="T19" fmla="*/ 199 h 772"/>
                  <a:gd name="T20" fmla="*/ 51 w 1412"/>
                  <a:gd name="T21" fmla="*/ 169 h 772"/>
                  <a:gd name="T22" fmla="*/ 34 w 1412"/>
                  <a:gd name="T23" fmla="*/ 455 h 772"/>
                  <a:gd name="T24" fmla="*/ 247 w 1412"/>
                  <a:gd name="T25" fmla="*/ 649 h 772"/>
                  <a:gd name="T26" fmla="*/ 906 w 1412"/>
                  <a:gd name="T27" fmla="*/ 745 h 772"/>
                  <a:gd name="T28" fmla="*/ 1398 w 1412"/>
                  <a:gd name="T29" fmla="*/ 396 h 772"/>
                  <a:gd name="T30" fmla="*/ 1349 w 1412"/>
                  <a:gd name="T31" fmla="*/ 89 h 772"/>
                  <a:gd name="T32" fmla="*/ 1048 w 1412"/>
                  <a:gd name="T33" fmla="*/ 38 h 772"/>
                  <a:gd name="T34" fmla="*/ 138 w 1412"/>
                  <a:gd name="T35" fmla="*/ 118 h 772"/>
                  <a:gd name="T36" fmla="*/ 168 w 1412"/>
                  <a:gd name="T37" fmla="*/ 228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2" h="772">
                    <a:moveTo>
                      <a:pt x="168" y="228"/>
                    </a:moveTo>
                    <a:cubicBezTo>
                      <a:pt x="377" y="191"/>
                      <a:pt x="588" y="172"/>
                      <a:pt x="799" y="161"/>
                    </a:cubicBezTo>
                    <a:cubicBezTo>
                      <a:pt x="905" y="156"/>
                      <a:pt x="1012" y="153"/>
                      <a:pt x="1119" y="150"/>
                    </a:cubicBezTo>
                    <a:cubicBezTo>
                      <a:pt x="1153" y="149"/>
                      <a:pt x="1227" y="132"/>
                      <a:pt x="1252" y="155"/>
                    </a:cubicBezTo>
                    <a:cubicBezTo>
                      <a:pt x="1278" y="178"/>
                      <a:pt x="1283" y="252"/>
                      <a:pt x="1286" y="284"/>
                    </a:cubicBezTo>
                    <a:cubicBezTo>
                      <a:pt x="1297" y="379"/>
                      <a:pt x="1274" y="460"/>
                      <a:pt x="1196" y="520"/>
                    </a:cubicBezTo>
                    <a:cubicBezTo>
                      <a:pt x="1124" y="574"/>
                      <a:pt x="1036" y="606"/>
                      <a:pt x="948" y="624"/>
                    </a:cubicBezTo>
                    <a:cubicBezTo>
                      <a:pt x="774" y="658"/>
                      <a:pt x="589" y="633"/>
                      <a:pt x="419" y="588"/>
                    </a:cubicBezTo>
                    <a:cubicBezTo>
                      <a:pt x="331" y="565"/>
                      <a:pt x="219" y="531"/>
                      <a:pt x="161" y="455"/>
                    </a:cubicBezTo>
                    <a:cubicBezTo>
                      <a:pt x="106" y="382"/>
                      <a:pt x="129" y="276"/>
                      <a:pt x="161" y="199"/>
                    </a:cubicBezTo>
                    <a:cubicBezTo>
                      <a:pt x="190" y="132"/>
                      <a:pt x="80" y="102"/>
                      <a:pt x="51" y="169"/>
                    </a:cubicBezTo>
                    <a:cubicBezTo>
                      <a:pt x="14" y="257"/>
                      <a:pt x="0" y="364"/>
                      <a:pt x="34" y="455"/>
                    </a:cubicBezTo>
                    <a:cubicBezTo>
                      <a:pt x="69" y="551"/>
                      <a:pt x="157" y="610"/>
                      <a:pt x="247" y="649"/>
                    </a:cubicBezTo>
                    <a:cubicBezTo>
                      <a:pt x="445" y="736"/>
                      <a:pt x="691" y="772"/>
                      <a:pt x="906" y="745"/>
                    </a:cubicBezTo>
                    <a:cubicBezTo>
                      <a:pt x="1105" y="720"/>
                      <a:pt x="1363" y="622"/>
                      <a:pt x="1398" y="396"/>
                    </a:cubicBezTo>
                    <a:cubicBezTo>
                      <a:pt x="1412" y="305"/>
                      <a:pt x="1402" y="168"/>
                      <a:pt x="1349" y="89"/>
                    </a:cubicBezTo>
                    <a:cubicBezTo>
                      <a:pt x="1289" y="0"/>
                      <a:pt x="1137" y="35"/>
                      <a:pt x="1048" y="38"/>
                    </a:cubicBezTo>
                    <a:cubicBezTo>
                      <a:pt x="743" y="47"/>
                      <a:pt x="438" y="64"/>
                      <a:pt x="138" y="118"/>
                    </a:cubicBezTo>
                    <a:cubicBezTo>
                      <a:pt x="65" y="131"/>
                      <a:pt x="96" y="241"/>
                      <a:pt x="168" y="228"/>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1" name="Freeform 337">
                <a:extLst>
                  <a:ext uri="{FF2B5EF4-FFF2-40B4-BE49-F238E27FC236}">
                    <a16:creationId xmlns:a16="http://schemas.microsoft.com/office/drawing/2014/main" id="{10D75AD6-B7EC-B769-42F5-95BE9E277B45}"/>
                  </a:ext>
                </a:extLst>
              </p:cNvPr>
              <p:cNvSpPr>
                <a:spLocks/>
              </p:cNvSpPr>
              <p:nvPr/>
            </p:nvSpPr>
            <p:spPr bwMode="auto">
              <a:xfrm>
                <a:off x="3756" y="2877"/>
                <a:ext cx="173" cy="125"/>
              </a:xfrm>
              <a:custGeom>
                <a:avLst/>
                <a:gdLst>
                  <a:gd name="T0" fmla="*/ 8 w 1335"/>
                  <a:gd name="T1" fmla="*/ 73 h 960"/>
                  <a:gd name="T2" fmla="*/ 43 w 1335"/>
                  <a:gd name="T3" fmla="*/ 470 h 960"/>
                  <a:gd name="T4" fmla="*/ 88 w 1335"/>
                  <a:gd name="T5" fmla="*/ 723 h 960"/>
                  <a:gd name="T6" fmla="*/ 167 w 1335"/>
                  <a:gd name="T7" fmla="*/ 893 h 960"/>
                  <a:gd name="T8" fmla="*/ 235 w 1335"/>
                  <a:gd name="T9" fmla="*/ 929 h 960"/>
                  <a:gd name="T10" fmla="*/ 453 w 1335"/>
                  <a:gd name="T11" fmla="*/ 950 h 960"/>
                  <a:gd name="T12" fmla="*/ 906 w 1335"/>
                  <a:gd name="T13" fmla="*/ 943 h 960"/>
                  <a:gd name="T14" fmla="*/ 1122 w 1335"/>
                  <a:gd name="T15" fmla="*/ 907 h 960"/>
                  <a:gd name="T16" fmla="*/ 1307 w 1335"/>
                  <a:gd name="T17" fmla="*/ 843 h 960"/>
                  <a:gd name="T18" fmla="*/ 1322 w 1335"/>
                  <a:gd name="T19" fmla="*/ 692 h 960"/>
                  <a:gd name="T20" fmla="*/ 1297 w 1335"/>
                  <a:gd name="T21" fmla="*/ 107 h 960"/>
                  <a:gd name="T22" fmla="*/ 1183 w 1335"/>
                  <a:gd name="T23" fmla="*/ 107 h 960"/>
                  <a:gd name="T24" fmla="*/ 1203 w 1335"/>
                  <a:gd name="T25" fmla="*/ 579 h 960"/>
                  <a:gd name="T26" fmla="*/ 1209 w 1335"/>
                  <a:gd name="T27" fmla="*/ 771 h 960"/>
                  <a:gd name="T28" fmla="*/ 1208 w 1335"/>
                  <a:gd name="T29" fmla="*/ 795 h 960"/>
                  <a:gd name="T30" fmla="*/ 1195 w 1335"/>
                  <a:gd name="T31" fmla="*/ 770 h 960"/>
                  <a:gd name="T32" fmla="*/ 997 w 1335"/>
                  <a:gd name="T33" fmla="*/ 816 h 960"/>
                  <a:gd name="T34" fmla="*/ 582 w 1335"/>
                  <a:gd name="T35" fmla="*/ 841 h 960"/>
                  <a:gd name="T36" fmla="*/ 389 w 1335"/>
                  <a:gd name="T37" fmla="*/ 831 h 960"/>
                  <a:gd name="T38" fmla="*/ 284 w 1335"/>
                  <a:gd name="T39" fmla="*/ 821 h 960"/>
                  <a:gd name="T40" fmla="*/ 253 w 1335"/>
                  <a:gd name="T41" fmla="*/ 817 h 960"/>
                  <a:gd name="T42" fmla="*/ 249 w 1335"/>
                  <a:gd name="T43" fmla="*/ 815 h 960"/>
                  <a:gd name="T44" fmla="*/ 242 w 1335"/>
                  <a:gd name="T45" fmla="*/ 807 h 960"/>
                  <a:gd name="T46" fmla="*/ 226 w 1335"/>
                  <a:gd name="T47" fmla="*/ 777 h 960"/>
                  <a:gd name="T48" fmla="*/ 198 w 1335"/>
                  <a:gd name="T49" fmla="*/ 692 h 960"/>
                  <a:gd name="T50" fmla="*/ 158 w 1335"/>
                  <a:gd name="T51" fmla="*/ 477 h 960"/>
                  <a:gd name="T52" fmla="*/ 121 w 1335"/>
                  <a:gd name="T53" fmla="*/ 73 h 960"/>
                  <a:gd name="T54" fmla="*/ 8 w 1335"/>
                  <a:gd name="T55" fmla="*/ 73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35" h="960">
                    <a:moveTo>
                      <a:pt x="8" y="73"/>
                    </a:moveTo>
                    <a:cubicBezTo>
                      <a:pt x="21" y="205"/>
                      <a:pt x="26" y="338"/>
                      <a:pt x="43" y="470"/>
                    </a:cubicBezTo>
                    <a:cubicBezTo>
                      <a:pt x="54" y="555"/>
                      <a:pt x="66" y="640"/>
                      <a:pt x="88" y="723"/>
                    </a:cubicBezTo>
                    <a:cubicBezTo>
                      <a:pt x="103" y="781"/>
                      <a:pt x="123" y="849"/>
                      <a:pt x="167" y="893"/>
                    </a:cubicBezTo>
                    <a:cubicBezTo>
                      <a:pt x="186" y="913"/>
                      <a:pt x="208" y="924"/>
                      <a:pt x="235" y="929"/>
                    </a:cubicBezTo>
                    <a:cubicBezTo>
                      <a:pt x="306" y="943"/>
                      <a:pt x="382" y="945"/>
                      <a:pt x="453" y="950"/>
                    </a:cubicBezTo>
                    <a:cubicBezTo>
                      <a:pt x="604" y="959"/>
                      <a:pt x="756" y="960"/>
                      <a:pt x="906" y="943"/>
                    </a:cubicBezTo>
                    <a:cubicBezTo>
                      <a:pt x="979" y="935"/>
                      <a:pt x="1051" y="924"/>
                      <a:pt x="1122" y="907"/>
                    </a:cubicBezTo>
                    <a:cubicBezTo>
                      <a:pt x="1171" y="896"/>
                      <a:pt x="1274" y="885"/>
                      <a:pt x="1307" y="843"/>
                    </a:cubicBezTo>
                    <a:cubicBezTo>
                      <a:pt x="1335" y="806"/>
                      <a:pt x="1323" y="735"/>
                      <a:pt x="1322" y="692"/>
                    </a:cubicBezTo>
                    <a:cubicBezTo>
                      <a:pt x="1316" y="497"/>
                      <a:pt x="1299" y="302"/>
                      <a:pt x="1297" y="107"/>
                    </a:cubicBezTo>
                    <a:cubicBezTo>
                      <a:pt x="1297" y="33"/>
                      <a:pt x="1183" y="33"/>
                      <a:pt x="1183" y="107"/>
                    </a:cubicBezTo>
                    <a:cubicBezTo>
                      <a:pt x="1185" y="264"/>
                      <a:pt x="1197" y="421"/>
                      <a:pt x="1203" y="579"/>
                    </a:cubicBezTo>
                    <a:cubicBezTo>
                      <a:pt x="1206" y="643"/>
                      <a:pt x="1210" y="707"/>
                      <a:pt x="1209" y="771"/>
                    </a:cubicBezTo>
                    <a:cubicBezTo>
                      <a:pt x="1209" y="776"/>
                      <a:pt x="1205" y="790"/>
                      <a:pt x="1208" y="795"/>
                    </a:cubicBezTo>
                    <a:cubicBezTo>
                      <a:pt x="1199" y="775"/>
                      <a:pt x="1252" y="753"/>
                      <a:pt x="1195" y="770"/>
                    </a:cubicBezTo>
                    <a:cubicBezTo>
                      <a:pt x="1130" y="790"/>
                      <a:pt x="1064" y="805"/>
                      <a:pt x="997" y="816"/>
                    </a:cubicBezTo>
                    <a:cubicBezTo>
                      <a:pt x="861" y="839"/>
                      <a:pt x="721" y="845"/>
                      <a:pt x="582" y="841"/>
                    </a:cubicBezTo>
                    <a:cubicBezTo>
                      <a:pt x="518" y="840"/>
                      <a:pt x="453" y="836"/>
                      <a:pt x="389" y="831"/>
                    </a:cubicBezTo>
                    <a:cubicBezTo>
                      <a:pt x="354" y="828"/>
                      <a:pt x="319" y="825"/>
                      <a:pt x="284" y="821"/>
                    </a:cubicBezTo>
                    <a:cubicBezTo>
                      <a:pt x="274" y="820"/>
                      <a:pt x="263" y="820"/>
                      <a:pt x="253" y="817"/>
                    </a:cubicBezTo>
                    <a:cubicBezTo>
                      <a:pt x="240" y="814"/>
                      <a:pt x="260" y="823"/>
                      <a:pt x="249" y="815"/>
                    </a:cubicBezTo>
                    <a:cubicBezTo>
                      <a:pt x="255" y="819"/>
                      <a:pt x="243" y="807"/>
                      <a:pt x="242" y="807"/>
                    </a:cubicBezTo>
                    <a:cubicBezTo>
                      <a:pt x="236" y="798"/>
                      <a:pt x="231" y="787"/>
                      <a:pt x="226" y="777"/>
                    </a:cubicBezTo>
                    <a:cubicBezTo>
                      <a:pt x="213" y="750"/>
                      <a:pt x="205" y="721"/>
                      <a:pt x="198" y="692"/>
                    </a:cubicBezTo>
                    <a:cubicBezTo>
                      <a:pt x="179" y="622"/>
                      <a:pt x="167" y="549"/>
                      <a:pt x="158" y="477"/>
                    </a:cubicBezTo>
                    <a:cubicBezTo>
                      <a:pt x="140" y="342"/>
                      <a:pt x="135" y="207"/>
                      <a:pt x="121" y="73"/>
                    </a:cubicBezTo>
                    <a:cubicBezTo>
                      <a:pt x="114" y="0"/>
                      <a:pt x="0" y="0"/>
                      <a:pt x="8"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2" name="Freeform 338">
                <a:extLst>
                  <a:ext uri="{FF2B5EF4-FFF2-40B4-BE49-F238E27FC236}">
                    <a16:creationId xmlns:a16="http://schemas.microsoft.com/office/drawing/2014/main" id="{8EA82D5F-8943-E988-265F-0C79C4DAADF4}"/>
                  </a:ext>
                </a:extLst>
              </p:cNvPr>
              <p:cNvSpPr>
                <a:spLocks/>
              </p:cNvSpPr>
              <p:nvPr/>
            </p:nvSpPr>
            <p:spPr bwMode="auto">
              <a:xfrm>
                <a:off x="3838" y="2901"/>
                <a:ext cx="21" cy="92"/>
              </a:xfrm>
              <a:custGeom>
                <a:avLst/>
                <a:gdLst>
                  <a:gd name="T0" fmla="*/ 4 w 163"/>
                  <a:gd name="T1" fmla="*/ 73 h 705"/>
                  <a:gd name="T2" fmla="*/ 45 w 163"/>
                  <a:gd name="T3" fmla="*/ 648 h 705"/>
                  <a:gd name="T4" fmla="*/ 102 w 163"/>
                  <a:gd name="T5" fmla="*/ 705 h 705"/>
                  <a:gd name="T6" fmla="*/ 159 w 163"/>
                  <a:gd name="T7" fmla="*/ 648 h 705"/>
                  <a:gd name="T8" fmla="*/ 118 w 163"/>
                  <a:gd name="T9" fmla="*/ 73 h 705"/>
                  <a:gd name="T10" fmla="*/ 4 w 163"/>
                  <a:gd name="T11" fmla="*/ 73 h 705"/>
                </a:gdLst>
                <a:ahLst/>
                <a:cxnLst>
                  <a:cxn ang="0">
                    <a:pos x="T0" y="T1"/>
                  </a:cxn>
                  <a:cxn ang="0">
                    <a:pos x="T2" y="T3"/>
                  </a:cxn>
                  <a:cxn ang="0">
                    <a:pos x="T4" y="T5"/>
                  </a:cxn>
                  <a:cxn ang="0">
                    <a:pos x="T6" y="T7"/>
                  </a:cxn>
                  <a:cxn ang="0">
                    <a:pos x="T8" y="T9"/>
                  </a:cxn>
                  <a:cxn ang="0">
                    <a:pos x="T10" y="T11"/>
                  </a:cxn>
                </a:cxnLst>
                <a:rect l="0" t="0" r="r" b="b"/>
                <a:pathLst>
                  <a:path w="163" h="705">
                    <a:moveTo>
                      <a:pt x="4" y="73"/>
                    </a:moveTo>
                    <a:cubicBezTo>
                      <a:pt x="13" y="265"/>
                      <a:pt x="26" y="457"/>
                      <a:pt x="45" y="648"/>
                    </a:cubicBezTo>
                    <a:cubicBezTo>
                      <a:pt x="49" y="679"/>
                      <a:pt x="69" y="705"/>
                      <a:pt x="102" y="705"/>
                    </a:cubicBezTo>
                    <a:cubicBezTo>
                      <a:pt x="131" y="705"/>
                      <a:pt x="163" y="679"/>
                      <a:pt x="159" y="648"/>
                    </a:cubicBezTo>
                    <a:cubicBezTo>
                      <a:pt x="140" y="457"/>
                      <a:pt x="127" y="265"/>
                      <a:pt x="118" y="73"/>
                    </a:cubicBezTo>
                    <a:cubicBezTo>
                      <a:pt x="114" y="0"/>
                      <a:pt x="0" y="0"/>
                      <a:pt x="4" y="73"/>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3" name="Freeform 339">
                <a:extLst>
                  <a:ext uri="{FF2B5EF4-FFF2-40B4-BE49-F238E27FC236}">
                    <a16:creationId xmlns:a16="http://schemas.microsoft.com/office/drawing/2014/main" id="{5BE4D8F7-27ED-854B-619F-F10FF2CC497B}"/>
                  </a:ext>
                </a:extLst>
              </p:cNvPr>
              <p:cNvSpPr>
                <a:spLocks/>
              </p:cNvSpPr>
              <p:nvPr/>
            </p:nvSpPr>
            <p:spPr bwMode="auto">
              <a:xfrm>
                <a:off x="3862" y="2904"/>
                <a:ext cx="21" cy="85"/>
              </a:xfrm>
              <a:custGeom>
                <a:avLst/>
                <a:gdLst>
                  <a:gd name="T0" fmla="*/ 4 w 160"/>
                  <a:gd name="T1" fmla="*/ 57 h 660"/>
                  <a:gd name="T2" fmla="*/ 42 w 160"/>
                  <a:gd name="T3" fmla="*/ 603 h 660"/>
                  <a:gd name="T4" fmla="*/ 99 w 160"/>
                  <a:gd name="T5" fmla="*/ 660 h 660"/>
                  <a:gd name="T6" fmla="*/ 156 w 160"/>
                  <a:gd name="T7" fmla="*/ 603 h 660"/>
                  <a:gd name="T8" fmla="*/ 118 w 160"/>
                  <a:gd name="T9" fmla="*/ 57 h 660"/>
                  <a:gd name="T10" fmla="*/ 61 w 160"/>
                  <a:gd name="T11" fmla="*/ 0 h 660"/>
                  <a:gd name="T12" fmla="*/ 4 w 160"/>
                  <a:gd name="T13" fmla="*/ 57 h 660"/>
                </a:gdLst>
                <a:ahLst/>
                <a:cxnLst>
                  <a:cxn ang="0">
                    <a:pos x="T0" y="T1"/>
                  </a:cxn>
                  <a:cxn ang="0">
                    <a:pos x="T2" y="T3"/>
                  </a:cxn>
                  <a:cxn ang="0">
                    <a:pos x="T4" y="T5"/>
                  </a:cxn>
                  <a:cxn ang="0">
                    <a:pos x="T6" y="T7"/>
                  </a:cxn>
                  <a:cxn ang="0">
                    <a:pos x="T8" y="T9"/>
                  </a:cxn>
                  <a:cxn ang="0">
                    <a:pos x="T10" y="T11"/>
                  </a:cxn>
                  <a:cxn ang="0">
                    <a:pos x="T12" y="T13"/>
                  </a:cxn>
                </a:cxnLst>
                <a:rect l="0" t="0" r="r" b="b"/>
                <a:pathLst>
                  <a:path w="160" h="660">
                    <a:moveTo>
                      <a:pt x="4" y="57"/>
                    </a:moveTo>
                    <a:cubicBezTo>
                      <a:pt x="26" y="238"/>
                      <a:pt x="22" y="421"/>
                      <a:pt x="42" y="603"/>
                    </a:cubicBezTo>
                    <a:cubicBezTo>
                      <a:pt x="46" y="633"/>
                      <a:pt x="66" y="660"/>
                      <a:pt x="99" y="660"/>
                    </a:cubicBezTo>
                    <a:cubicBezTo>
                      <a:pt x="127" y="660"/>
                      <a:pt x="160" y="633"/>
                      <a:pt x="156" y="603"/>
                    </a:cubicBezTo>
                    <a:cubicBezTo>
                      <a:pt x="136" y="421"/>
                      <a:pt x="140" y="238"/>
                      <a:pt x="118" y="57"/>
                    </a:cubicBezTo>
                    <a:cubicBezTo>
                      <a:pt x="114" y="26"/>
                      <a:pt x="94" y="0"/>
                      <a:pt x="61" y="0"/>
                    </a:cubicBezTo>
                    <a:cubicBezTo>
                      <a:pt x="33" y="0"/>
                      <a:pt x="0" y="26"/>
                      <a:pt x="4" y="57"/>
                    </a:cubicBezTo>
                    <a:close/>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sp>
            <p:nvSpPr>
              <p:cNvPr id="184" name="Freeform 340">
                <a:extLst>
                  <a:ext uri="{FF2B5EF4-FFF2-40B4-BE49-F238E27FC236}">
                    <a16:creationId xmlns:a16="http://schemas.microsoft.com/office/drawing/2014/main" id="{A567C7DF-3740-3B3F-3744-01970A5882CE}"/>
                  </a:ext>
                </a:extLst>
              </p:cNvPr>
              <p:cNvSpPr>
                <a:spLocks/>
              </p:cNvSpPr>
              <p:nvPr/>
            </p:nvSpPr>
            <p:spPr bwMode="auto">
              <a:xfrm>
                <a:off x="3839" y="2861"/>
                <a:ext cx="31" cy="30"/>
              </a:xfrm>
              <a:custGeom>
                <a:avLst/>
                <a:gdLst>
                  <a:gd name="T0" fmla="*/ 138 w 240"/>
                  <a:gd name="T1" fmla="*/ 106 h 229"/>
                  <a:gd name="T2" fmla="*/ 137 w 240"/>
                  <a:gd name="T3" fmla="*/ 109 h 229"/>
                  <a:gd name="T4" fmla="*/ 136 w 240"/>
                  <a:gd name="T5" fmla="*/ 112 h 229"/>
                  <a:gd name="T6" fmla="*/ 138 w 240"/>
                  <a:gd name="T7" fmla="*/ 114 h 229"/>
                  <a:gd name="T8" fmla="*/ 138 w 240"/>
                  <a:gd name="T9" fmla="*/ 116 h 229"/>
                  <a:gd name="T10" fmla="*/ 138 w 240"/>
                  <a:gd name="T11" fmla="*/ 118 h 229"/>
                  <a:gd name="T12" fmla="*/ 135 w 240"/>
                  <a:gd name="T13" fmla="*/ 119 h 229"/>
                  <a:gd name="T14" fmla="*/ 132 w 240"/>
                  <a:gd name="T15" fmla="*/ 118 h 229"/>
                  <a:gd name="T16" fmla="*/ 129 w 240"/>
                  <a:gd name="T17" fmla="*/ 117 h 229"/>
                  <a:gd name="T18" fmla="*/ 126 w 240"/>
                  <a:gd name="T19" fmla="*/ 116 h 229"/>
                  <a:gd name="T20" fmla="*/ 124 w 240"/>
                  <a:gd name="T21" fmla="*/ 117 h 229"/>
                  <a:gd name="T22" fmla="*/ 122 w 240"/>
                  <a:gd name="T23" fmla="*/ 118 h 229"/>
                  <a:gd name="T24" fmla="*/ 120 w 240"/>
                  <a:gd name="T25" fmla="*/ 119 h 229"/>
                  <a:gd name="T26" fmla="*/ 118 w 240"/>
                  <a:gd name="T27" fmla="*/ 118 h 229"/>
                  <a:gd name="T28" fmla="*/ 118 w 240"/>
                  <a:gd name="T29" fmla="*/ 116 h 229"/>
                  <a:gd name="T30" fmla="*/ 117 w 240"/>
                  <a:gd name="T31" fmla="*/ 114 h 229"/>
                  <a:gd name="T32" fmla="*/ 115 w 240"/>
                  <a:gd name="T33" fmla="*/ 112 h 229"/>
                  <a:gd name="T34" fmla="*/ 112 w 240"/>
                  <a:gd name="T35" fmla="*/ 109 h 229"/>
                  <a:gd name="T36" fmla="*/ 111 w 240"/>
                  <a:gd name="T37" fmla="*/ 106 h 229"/>
                  <a:gd name="T38" fmla="*/ 110 w 240"/>
                  <a:gd name="T39" fmla="*/ 102 h 229"/>
                  <a:gd name="T40" fmla="*/ 111 w 240"/>
                  <a:gd name="T41" fmla="*/ 100 h 229"/>
                  <a:gd name="T42" fmla="*/ 113 w 240"/>
                  <a:gd name="T43" fmla="*/ 101 h 229"/>
                  <a:gd name="T44" fmla="*/ 115 w 240"/>
                  <a:gd name="T45" fmla="*/ 106 h 229"/>
                  <a:gd name="T46" fmla="*/ 115 w 240"/>
                  <a:gd name="T47" fmla="*/ 115 h 229"/>
                  <a:gd name="T48" fmla="*/ 113 w 240"/>
                  <a:gd name="T49" fmla="*/ 122 h 229"/>
                  <a:gd name="T50" fmla="*/ 109 w 240"/>
                  <a:gd name="T51" fmla="*/ 129 h 229"/>
                  <a:gd name="T52" fmla="*/ 102 w 240"/>
                  <a:gd name="T53" fmla="*/ 135 h 229"/>
                  <a:gd name="T54" fmla="*/ 96 w 240"/>
                  <a:gd name="T55" fmla="*/ 139 h 229"/>
                  <a:gd name="T56" fmla="*/ 89 w 240"/>
                  <a:gd name="T57" fmla="*/ 141 h 229"/>
                  <a:gd name="T58" fmla="*/ 87 w 240"/>
                  <a:gd name="T59" fmla="*/ 143 h 229"/>
                  <a:gd name="T60" fmla="*/ 88 w 240"/>
                  <a:gd name="T61" fmla="*/ 145 h 229"/>
                  <a:gd name="T62" fmla="*/ 89 w 240"/>
                  <a:gd name="T63" fmla="*/ 148 h 229"/>
                  <a:gd name="T64" fmla="*/ 81 w 240"/>
                  <a:gd name="T65" fmla="*/ 139 h 229"/>
                  <a:gd name="T66" fmla="*/ 159 w 240"/>
                  <a:gd name="T67" fmla="*/ 159 h 229"/>
                  <a:gd name="T68" fmla="*/ 180 w 240"/>
                  <a:gd name="T69" fmla="*/ 82 h 229"/>
                  <a:gd name="T70" fmla="*/ 112 w 240"/>
                  <a:gd name="T71" fmla="*/ 31 h 229"/>
                  <a:gd name="T72" fmla="*/ 43 w 240"/>
                  <a:gd name="T73" fmla="*/ 38 h 229"/>
                  <a:gd name="T74" fmla="*/ 24 w 240"/>
                  <a:gd name="T75" fmla="*/ 53 h 229"/>
                  <a:gd name="T76" fmla="*/ 16 w 240"/>
                  <a:gd name="T77" fmla="*/ 166 h 229"/>
                  <a:gd name="T78" fmla="*/ 83 w 240"/>
                  <a:gd name="T79" fmla="*/ 219 h 229"/>
                  <a:gd name="T80" fmla="*/ 222 w 240"/>
                  <a:gd name="T81" fmla="*/ 171 h 229"/>
                  <a:gd name="T82" fmla="*/ 235 w 240"/>
                  <a:gd name="T83" fmla="*/ 137 h 229"/>
                  <a:gd name="T84" fmla="*/ 224 w 240"/>
                  <a:gd name="T85" fmla="*/ 54 h 229"/>
                  <a:gd name="T86" fmla="*/ 158 w 240"/>
                  <a:gd name="T87" fmla="*/ 5 h 229"/>
                  <a:gd name="T88" fmla="*/ 95 w 240"/>
                  <a:gd name="T89" fmla="*/ 7 h 229"/>
                  <a:gd name="T90" fmla="*/ 37 w 240"/>
                  <a:gd name="T91" fmla="*/ 52 h 229"/>
                  <a:gd name="T92" fmla="*/ 57 w 240"/>
                  <a:gd name="T93" fmla="*/ 130 h 229"/>
                  <a:gd name="T94" fmla="*/ 135 w 240"/>
                  <a:gd name="T95" fmla="*/ 11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29">
                    <a:moveTo>
                      <a:pt x="135" y="110"/>
                    </a:moveTo>
                    <a:lnTo>
                      <a:pt x="138" y="106"/>
                    </a:lnTo>
                    <a:cubicBezTo>
                      <a:pt x="135" y="110"/>
                      <a:pt x="132" y="113"/>
                      <a:pt x="129" y="117"/>
                    </a:cubicBezTo>
                    <a:cubicBezTo>
                      <a:pt x="131" y="114"/>
                      <a:pt x="134" y="112"/>
                      <a:pt x="137" y="109"/>
                    </a:cubicBezTo>
                    <a:lnTo>
                      <a:pt x="125" y="118"/>
                    </a:lnTo>
                    <a:cubicBezTo>
                      <a:pt x="129" y="115"/>
                      <a:pt x="132" y="113"/>
                      <a:pt x="136" y="112"/>
                    </a:cubicBezTo>
                    <a:cubicBezTo>
                      <a:pt x="132" y="114"/>
                      <a:pt x="127" y="116"/>
                      <a:pt x="123" y="117"/>
                    </a:cubicBezTo>
                    <a:cubicBezTo>
                      <a:pt x="127" y="116"/>
                      <a:pt x="132" y="114"/>
                      <a:pt x="138" y="114"/>
                    </a:cubicBezTo>
                    <a:cubicBezTo>
                      <a:pt x="132" y="114"/>
                      <a:pt x="127" y="115"/>
                      <a:pt x="122" y="116"/>
                    </a:cubicBezTo>
                    <a:cubicBezTo>
                      <a:pt x="128" y="115"/>
                      <a:pt x="133" y="115"/>
                      <a:pt x="138" y="116"/>
                    </a:cubicBezTo>
                    <a:cubicBezTo>
                      <a:pt x="133" y="115"/>
                      <a:pt x="128" y="114"/>
                      <a:pt x="123" y="114"/>
                    </a:cubicBezTo>
                    <a:cubicBezTo>
                      <a:pt x="128" y="114"/>
                      <a:pt x="133" y="116"/>
                      <a:pt x="138" y="118"/>
                    </a:cubicBezTo>
                    <a:cubicBezTo>
                      <a:pt x="133" y="116"/>
                      <a:pt x="129" y="114"/>
                      <a:pt x="124" y="112"/>
                    </a:cubicBezTo>
                    <a:cubicBezTo>
                      <a:pt x="128" y="114"/>
                      <a:pt x="132" y="116"/>
                      <a:pt x="135" y="119"/>
                    </a:cubicBezTo>
                    <a:cubicBezTo>
                      <a:pt x="131" y="116"/>
                      <a:pt x="127" y="113"/>
                      <a:pt x="124" y="110"/>
                    </a:cubicBezTo>
                    <a:cubicBezTo>
                      <a:pt x="127" y="112"/>
                      <a:pt x="129" y="115"/>
                      <a:pt x="132" y="118"/>
                    </a:cubicBezTo>
                    <a:cubicBezTo>
                      <a:pt x="129" y="114"/>
                      <a:pt x="126" y="110"/>
                      <a:pt x="123" y="106"/>
                    </a:cubicBezTo>
                    <a:cubicBezTo>
                      <a:pt x="125" y="110"/>
                      <a:pt x="127" y="113"/>
                      <a:pt x="129" y="117"/>
                    </a:cubicBezTo>
                    <a:cubicBezTo>
                      <a:pt x="127" y="113"/>
                      <a:pt x="125" y="108"/>
                      <a:pt x="123" y="103"/>
                    </a:cubicBezTo>
                    <a:cubicBezTo>
                      <a:pt x="125" y="108"/>
                      <a:pt x="126" y="112"/>
                      <a:pt x="126" y="116"/>
                    </a:cubicBezTo>
                    <a:cubicBezTo>
                      <a:pt x="126" y="111"/>
                      <a:pt x="125" y="106"/>
                      <a:pt x="124" y="101"/>
                    </a:cubicBezTo>
                    <a:cubicBezTo>
                      <a:pt x="125" y="107"/>
                      <a:pt x="125" y="112"/>
                      <a:pt x="124" y="117"/>
                    </a:cubicBezTo>
                    <a:cubicBezTo>
                      <a:pt x="125" y="112"/>
                      <a:pt x="126" y="107"/>
                      <a:pt x="126" y="102"/>
                    </a:cubicBezTo>
                    <a:cubicBezTo>
                      <a:pt x="125" y="108"/>
                      <a:pt x="124" y="113"/>
                      <a:pt x="122" y="118"/>
                    </a:cubicBezTo>
                    <a:cubicBezTo>
                      <a:pt x="124" y="114"/>
                      <a:pt x="126" y="109"/>
                      <a:pt x="128" y="105"/>
                    </a:cubicBezTo>
                    <a:cubicBezTo>
                      <a:pt x="126" y="110"/>
                      <a:pt x="123" y="114"/>
                      <a:pt x="120" y="119"/>
                    </a:cubicBezTo>
                    <a:lnTo>
                      <a:pt x="129" y="107"/>
                    </a:lnTo>
                    <a:cubicBezTo>
                      <a:pt x="125" y="111"/>
                      <a:pt x="122" y="115"/>
                      <a:pt x="118" y="118"/>
                    </a:cubicBezTo>
                    <a:cubicBezTo>
                      <a:pt x="122" y="115"/>
                      <a:pt x="126" y="112"/>
                      <a:pt x="130" y="109"/>
                    </a:cubicBezTo>
                    <a:cubicBezTo>
                      <a:pt x="126" y="112"/>
                      <a:pt x="122" y="114"/>
                      <a:pt x="118" y="116"/>
                    </a:cubicBezTo>
                    <a:cubicBezTo>
                      <a:pt x="122" y="114"/>
                      <a:pt x="127" y="112"/>
                      <a:pt x="131" y="110"/>
                    </a:cubicBezTo>
                    <a:cubicBezTo>
                      <a:pt x="127" y="112"/>
                      <a:pt x="122" y="113"/>
                      <a:pt x="117" y="114"/>
                    </a:cubicBezTo>
                    <a:cubicBezTo>
                      <a:pt x="122" y="113"/>
                      <a:pt x="127" y="112"/>
                      <a:pt x="132" y="112"/>
                    </a:cubicBezTo>
                    <a:cubicBezTo>
                      <a:pt x="127" y="113"/>
                      <a:pt x="121" y="112"/>
                      <a:pt x="115" y="112"/>
                    </a:cubicBezTo>
                    <a:cubicBezTo>
                      <a:pt x="120" y="112"/>
                      <a:pt x="125" y="113"/>
                      <a:pt x="130" y="114"/>
                    </a:cubicBezTo>
                    <a:cubicBezTo>
                      <a:pt x="124" y="113"/>
                      <a:pt x="118" y="111"/>
                      <a:pt x="112" y="109"/>
                    </a:cubicBezTo>
                    <a:cubicBezTo>
                      <a:pt x="117" y="111"/>
                      <a:pt x="121" y="113"/>
                      <a:pt x="126" y="114"/>
                    </a:cubicBezTo>
                    <a:cubicBezTo>
                      <a:pt x="121" y="112"/>
                      <a:pt x="116" y="109"/>
                      <a:pt x="111" y="106"/>
                    </a:cubicBezTo>
                    <a:cubicBezTo>
                      <a:pt x="115" y="109"/>
                      <a:pt x="119" y="112"/>
                      <a:pt x="122" y="115"/>
                    </a:cubicBezTo>
                    <a:cubicBezTo>
                      <a:pt x="118" y="111"/>
                      <a:pt x="114" y="107"/>
                      <a:pt x="110" y="102"/>
                    </a:cubicBezTo>
                    <a:cubicBezTo>
                      <a:pt x="113" y="106"/>
                      <a:pt x="116" y="110"/>
                      <a:pt x="119" y="114"/>
                    </a:cubicBezTo>
                    <a:cubicBezTo>
                      <a:pt x="116" y="110"/>
                      <a:pt x="113" y="105"/>
                      <a:pt x="111" y="100"/>
                    </a:cubicBezTo>
                    <a:cubicBezTo>
                      <a:pt x="113" y="104"/>
                      <a:pt x="115" y="109"/>
                      <a:pt x="116" y="113"/>
                    </a:cubicBezTo>
                    <a:cubicBezTo>
                      <a:pt x="115" y="109"/>
                      <a:pt x="114" y="106"/>
                      <a:pt x="113" y="101"/>
                    </a:cubicBezTo>
                    <a:cubicBezTo>
                      <a:pt x="114" y="107"/>
                      <a:pt x="115" y="112"/>
                      <a:pt x="115" y="117"/>
                    </a:cubicBezTo>
                    <a:cubicBezTo>
                      <a:pt x="115" y="113"/>
                      <a:pt x="115" y="110"/>
                      <a:pt x="115" y="106"/>
                    </a:cubicBezTo>
                    <a:cubicBezTo>
                      <a:pt x="115" y="111"/>
                      <a:pt x="114" y="116"/>
                      <a:pt x="113" y="121"/>
                    </a:cubicBezTo>
                    <a:cubicBezTo>
                      <a:pt x="114" y="119"/>
                      <a:pt x="114" y="117"/>
                      <a:pt x="115" y="115"/>
                    </a:cubicBezTo>
                    <a:cubicBezTo>
                      <a:pt x="113" y="119"/>
                      <a:pt x="111" y="124"/>
                      <a:pt x="109" y="128"/>
                    </a:cubicBezTo>
                    <a:cubicBezTo>
                      <a:pt x="110" y="126"/>
                      <a:pt x="111" y="124"/>
                      <a:pt x="113" y="122"/>
                    </a:cubicBezTo>
                    <a:cubicBezTo>
                      <a:pt x="110" y="126"/>
                      <a:pt x="107" y="129"/>
                      <a:pt x="104" y="133"/>
                    </a:cubicBezTo>
                    <a:cubicBezTo>
                      <a:pt x="106" y="132"/>
                      <a:pt x="107" y="130"/>
                      <a:pt x="109" y="129"/>
                    </a:cubicBezTo>
                    <a:cubicBezTo>
                      <a:pt x="105" y="132"/>
                      <a:pt x="101" y="135"/>
                      <a:pt x="97" y="138"/>
                    </a:cubicBezTo>
                    <a:cubicBezTo>
                      <a:pt x="99" y="137"/>
                      <a:pt x="100" y="136"/>
                      <a:pt x="102" y="135"/>
                    </a:cubicBezTo>
                    <a:cubicBezTo>
                      <a:pt x="98" y="137"/>
                      <a:pt x="93" y="139"/>
                      <a:pt x="89" y="141"/>
                    </a:cubicBezTo>
                    <a:cubicBezTo>
                      <a:pt x="91" y="140"/>
                      <a:pt x="93" y="139"/>
                      <a:pt x="96" y="139"/>
                    </a:cubicBezTo>
                    <a:cubicBezTo>
                      <a:pt x="90" y="140"/>
                      <a:pt x="85" y="140"/>
                      <a:pt x="80" y="141"/>
                    </a:cubicBezTo>
                    <a:cubicBezTo>
                      <a:pt x="83" y="141"/>
                      <a:pt x="86" y="141"/>
                      <a:pt x="89" y="141"/>
                    </a:cubicBezTo>
                    <a:cubicBezTo>
                      <a:pt x="84" y="140"/>
                      <a:pt x="79" y="140"/>
                      <a:pt x="74" y="139"/>
                    </a:cubicBezTo>
                    <a:cubicBezTo>
                      <a:pt x="78" y="140"/>
                      <a:pt x="83" y="141"/>
                      <a:pt x="87" y="143"/>
                    </a:cubicBezTo>
                    <a:cubicBezTo>
                      <a:pt x="82" y="141"/>
                      <a:pt x="78" y="139"/>
                      <a:pt x="73" y="137"/>
                    </a:cubicBezTo>
                    <a:cubicBezTo>
                      <a:pt x="79" y="139"/>
                      <a:pt x="83" y="142"/>
                      <a:pt x="88" y="145"/>
                    </a:cubicBezTo>
                    <a:cubicBezTo>
                      <a:pt x="84" y="142"/>
                      <a:pt x="80" y="139"/>
                      <a:pt x="76" y="136"/>
                    </a:cubicBezTo>
                    <a:cubicBezTo>
                      <a:pt x="81" y="140"/>
                      <a:pt x="85" y="144"/>
                      <a:pt x="89" y="148"/>
                    </a:cubicBezTo>
                    <a:lnTo>
                      <a:pt x="80" y="137"/>
                    </a:lnTo>
                    <a:lnTo>
                      <a:pt x="81" y="139"/>
                    </a:lnTo>
                    <a:cubicBezTo>
                      <a:pt x="90" y="151"/>
                      <a:pt x="100" y="161"/>
                      <a:pt x="115" y="165"/>
                    </a:cubicBezTo>
                    <a:cubicBezTo>
                      <a:pt x="129" y="169"/>
                      <a:pt x="147" y="167"/>
                      <a:pt x="159" y="159"/>
                    </a:cubicBezTo>
                    <a:cubicBezTo>
                      <a:pt x="171" y="152"/>
                      <a:pt x="182" y="140"/>
                      <a:pt x="185" y="125"/>
                    </a:cubicBezTo>
                    <a:cubicBezTo>
                      <a:pt x="189" y="111"/>
                      <a:pt x="188" y="94"/>
                      <a:pt x="180" y="82"/>
                    </a:cubicBezTo>
                    <a:cubicBezTo>
                      <a:pt x="169" y="67"/>
                      <a:pt x="160" y="57"/>
                      <a:pt x="145" y="47"/>
                    </a:cubicBezTo>
                    <a:cubicBezTo>
                      <a:pt x="135" y="39"/>
                      <a:pt x="123" y="34"/>
                      <a:pt x="112" y="31"/>
                    </a:cubicBezTo>
                    <a:cubicBezTo>
                      <a:pt x="96" y="26"/>
                      <a:pt x="80" y="26"/>
                      <a:pt x="63" y="29"/>
                    </a:cubicBezTo>
                    <a:cubicBezTo>
                      <a:pt x="56" y="31"/>
                      <a:pt x="49" y="34"/>
                      <a:pt x="43" y="38"/>
                    </a:cubicBezTo>
                    <a:cubicBezTo>
                      <a:pt x="37" y="40"/>
                      <a:pt x="33" y="45"/>
                      <a:pt x="28" y="48"/>
                    </a:cubicBezTo>
                    <a:cubicBezTo>
                      <a:pt x="26" y="50"/>
                      <a:pt x="25" y="51"/>
                      <a:pt x="24" y="53"/>
                    </a:cubicBezTo>
                    <a:cubicBezTo>
                      <a:pt x="9" y="70"/>
                      <a:pt x="0" y="91"/>
                      <a:pt x="1" y="113"/>
                    </a:cubicBezTo>
                    <a:cubicBezTo>
                      <a:pt x="2" y="132"/>
                      <a:pt x="7" y="150"/>
                      <a:pt x="16" y="166"/>
                    </a:cubicBezTo>
                    <a:cubicBezTo>
                      <a:pt x="23" y="176"/>
                      <a:pt x="30" y="186"/>
                      <a:pt x="40" y="193"/>
                    </a:cubicBezTo>
                    <a:cubicBezTo>
                      <a:pt x="54" y="205"/>
                      <a:pt x="65" y="212"/>
                      <a:pt x="83" y="219"/>
                    </a:cubicBezTo>
                    <a:cubicBezTo>
                      <a:pt x="105" y="228"/>
                      <a:pt x="134" y="229"/>
                      <a:pt x="157" y="222"/>
                    </a:cubicBezTo>
                    <a:cubicBezTo>
                      <a:pt x="184" y="213"/>
                      <a:pt x="207" y="195"/>
                      <a:pt x="222" y="171"/>
                    </a:cubicBezTo>
                    <a:cubicBezTo>
                      <a:pt x="226" y="164"/>
                      <a:pt x="229" y="156"/>
                      <a:pt x="232" y="148"/>
                    </a:cubicBezTo>
                    <a:cubicBezTo>
                      <a:pt x="233" y="145"/>
                      <a:pt x="235" y="141"/>
                      <a:pt x="235" y="137"/>
                    </a:cubicBezTo>
                    <a:cubicBezTo>
                      <a:pt x="238" y="126"/>
                      <a:pt x="240" y="113"/>
                      <a:pt x="238" y="101"/>
                    </a:cubicBezTo>
                    <a:cubicBezTo>
                      <a:pt x="236" y="84"/>
                      <a:pt x="233" y="70"/>
                      <a:pt x="224" y="54"/>
                    </a:cubicBezTo>
                    <a:cubicBezTo>
                      <a:pt x="216" y="39"/>
                      <a:pt x="205" y="29"/>
                      <a:pt x="192" y="19"/>
                    </a:cubicBezTo>
                    <a:cubicBezTo>
                      <a:pt x="182" y="12"/>
                      <a:pt x="170" y="7"/>
                      <a:pt x="158" y="5"/>
                    </a:cubicBezTo>
                    <a:cubicBezTo>
                      <a:pt x="140" y="0"/>
                      <a:pt x="125" y="1"/>
                      <a:pt x="106" y="4"/>
                    </a:cubicBezTo>
                    <a:cubicBezTo>
                      <a:pt x="102" y="4"/>
                      <a:pt x="98" y="5"/>
                      <a:pt x="95" y="7"/>
                    </a:cubicBezTo>
                    <a:cubicBezTo>
                      <a:pt x="87" y="9"/>
                      <a:pt x="79" y="12"/>
                      <a:pt x="72" y="17"/>
                    </a:cubicBezTo>
                    <a:cubicBezTo>
                      <a:pt x="57" y="26"/>
                      <a:pt x="45" y="38"/>
                      <a:pt x="37" y="52"/>
                    </a:cubicBezTo>
                    <a:cubicBezTo>
                      <a:pt x="29" y="65"/>
                      <a:pt x="27" y="82"/>
                      <a:pt x="31" y="96"/>
                    </a:cubicBezTo>
                    <a:cubicBezTo>
                      <a:pt x="34" y="110"/>
                      <a:pt x="45" y="124"/>
                      <a:pt x="57" y="130"/>
                    </a:cubicBezTo>
                    <a:cubicBezTo>
                      <a:pt x="70" y="137"/>
                      <a:pt x="86" y="141"/>
                      <a:pt x="101" y="136"/>
                    </a:cubicBezTo>
                    <a:cubicBezTo>
                      <a:pt x="115" y="132"/>
                      <a:pt x="127" y="123"/>
                      <a:pt x="135" y="110"/>
                    </a:cubicBezTo>
                  </a:path>
                </a:pathLst>
              </a:custGeom>
              <a:solidFill>
                <a:srgbClr val="691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13004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par>
                                <p:cTn id="9" presetID="42" presetClass="entr" presetSubtype="0" fill="hold" nodeType="withEffect">
                                  <p:stCondLst>
                                    <p:cond delay="0"/>
                                  </p:stCondLst>
                                  <p:childTnLst>
                                    <p:set>
                                      <p:cBhvr>
                                        <p:cTn id="10" dur="1" fill="hold">
                                          <p:stCondLst>
                                            <p:cond delay="0"/>
                                          </p:stCondLst>
                                        </p:cTn>
                                        <p:tgtEl>
                                          <p:spTgt spid="176"/>
                                        </p:tgtEl>
                                        <p:attrNameLst>
                                          <p:attrName>style.visibility</p:attrName>
                                        </p:attrNameLst>
                                      </p:cBhvr>
                                      <p:to>
                                        <p:strVal val="visible"/>
                                      </p:to>
                                    </p:set>
                                    <p:animEffect transition="in" filter="fade">
                                      <p:cBhvr>
                                        <p:cTn id="11" dur="500"/>
                                        <p:tgtEl>
                                          <p:spTgt spid="176"/>
                                        </p:tgtEl>
                                      </p:cBhvr>
                                    </p:animEffect>
                                    <p:anim calcmode="lin" valueType="num">
                                      <p:cBhvr>
                                        <p:cTn id="12" dur="500" fill="hold"/>
                                        <p:tgtEl>
                                          <p:spTgt spid="176"/>
                                        </p:tgtEl>
                                        <p:attrNameLst>
                                          <p:attrName>ppt_x</p:attrName>
                                        </p:attrNameLst>
                                      </p:cBhvr>
                                      <p:tavLst>
                                        <p:tav tm="0">
                                          <p:val>
                                            <p:strVal val="#ppt_x"/>
                                          </p:val>
                                        </p:tav>
                                        <p:tav tm="100000">
                                          <p:val>
                                            <p:strVal val="#ppt_x"/>
                                          </p:val>
                                        </p:tav>
                                      </p:tavLst>
                                    </p:anim>
                                    <p:anim calcmode="lin" valueType="num">
                                      <p:cBhvr>
                                        <p:cTn id="13" dur="500" fill="hold"/>
                                        <p:tgtEl>
                                          <p:spTgt spid="176"/>
                                        </p:tgtEl>
                                        <p:attrNameLst>
                                          <p:attrName>ppt_y</p:attrName>
                                        </p:attrNameLst>
                                      </p:cBhvr>
                                      <p:tavLst>
                                        <p:tav tm="0">
                                          <p:val>
                                            <p:strVal val="#ppt_y+.1"/>
                                          </p:val>
                                        </p:tav>
                                        <p:tav tm="100000">
                                          <p:val>
                                            <p:strVal val="#ppt_y"/>
                                          </p:val>
                                        </p:tav>
                                      </p:tavLst>
                                    </p:anim>
                                  </p:childTnLst>
                                </p:cTn>
                              </p:par>
                            </p:childTnLst>
                          </p:cTn>
                        </p:par>
                        <p:par>
                          <p:cTn id="14" fill="hold">
                            <p:stCondLst>
                              <p:cond delay="500"/>
                            </p:stCondLst>
                            <p:childTnLst>
                              <p:par>
                                <p:cTn id="15" presetID="42" presetClass="entr" presetSubtype="0" fill="hold" grpId="0" nodeType="afterEffect">
                                  <p:stCondLst>
                                    <p:cond delay="0"/>
                                  </p:stCondLst>
                                  <p:iterate type="wd">
                                    <p:tmPct val="1000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矩形 10">
            <a:extLst>
              <a:ext uri="{FF2B5EF4-FFF2-40B4-BE49-F238E27FC236}">
                <a16:creationId xmlns:a16="http://schemas.microsoft.com/office/drawing/2014/main" id="{81D7A4E7-2F32-35E2-A50F-1FE0FEB8BAA4}"/>
              </a:ext>
            </a:extLst>
          </p:cNvPr>
          <p:cNvSpPr/>
          <p:nvPr/>
        </p:nvSpPr>
        <p:spPr>
          <a:xfrm>
            <a:off x="376035" y="475193"/>
            <a:ext cx="11439930" cy="6095333"/>
          </a:xfrm>
          <a:prstGeom prst="rect">
            <a:avLst/>
          </a:prstGeom>
          <a:solidFill>
            <a:schemeClr val="bg1">
              <a:alpha val="71000"/>
            </a:schemeClr>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矩形 12">
            <a:extLst>
              <a:ext uri="{FF2B5EF4-FFF2-40B4-BE49-F238E27FC236}">
                <a16:creationId xmlns:a16="http://schemas.microsoft.com/office/drawing/2014/main" id="{F68647CF-6C57-D76C-4FFB-BA59A1F870DB}"/>
              </a:ext>
            </a:extLst>
          </p:cNvPr>
          <p:cNvSpPr/>
          <p:nvPr/>
        </p:nvSpPr>
        <p:spPr>
          <a:xfrm>
            <a:off x="670561" y="1044836"/>
            <a:ext cx="10850879" cy="5132832"/>
          </a:xfrm>
          <a:prstGeom prst="rect">
            <a:avLst/>
          </a:prstGeom>
          <a:solidFill>
            <a:schemeClr val="bg1">
              <a:alpha val="58000"/>
            </a:schemeClr>
          </a:solidFill>
          <a:ln w="47625">
            <a:solidFill>
              <a:srgbClr val="92512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4" name="图片 8">
            <a:extLst>
              <a:ext uri="{FF2B5EF4-FFF2-40B4-BE49-F238E27FC236}">
                <a16:creationId xmlns:a16="http://schemas.microsoft.com/office/drawing/2014/main" id="{CB2396DA-FC91-33ED-0244-7ED9EA4F3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861"/>
            <a:ext cx="6949440" cy="2315740"/>
          </a:xfrm>
          <a:prstGeom prst="rect">
            <a:avLst/>
          </a:prstGeom>
        </p:spPr>
      </p:pic>
      <p:sp>
        <p:nvSpPr>
          <p:cNvPr id="11" name="TextBox 10">
            <a:extLst>
              <a:ext uri="{FF2B5EF4-FFF2-40B4-BE49-F238E27FC236}">
                <a16:creationId xmlns:a16="http://schemas.microsoft.com/office/drawing/2014/main" id="{6B152749-757F-B7D2-CA5B-B6EB042B77CF}"/>
              </a:ext>
            </a:extLst>
          </p:cNvPr>
          <p:cNvSpPr txBox="1"/>
          <p:nvPr/>
        </p:nvSpPr>
        <p:spPr>
          <a:xfrm>
            <a:off x="1130158" y="1900839"/>
            <a:ext cx="9584664" cy="3785652"/>
          </a:xfrm>
          <a:prstGeom prst="rect">
            <a:avLst/>
          </a:prstGeom>
          <a:noFill/>
        </p:spPr>
        <p:txBody>
          <a:bodyPr wrap="square" rtlCol="0">
            <a:spAutoFit/>
          </a:bodyPr>
          <a:lstStyle/>
          <a:p>
            <a:pPr lvl="0" algn="just" defTabSz="457200"/>
            <a:r>
              <a:rPr lang="en-US" sz="4000" dirty="0">
                <a:solidFill>
                  <a:prstClr val="black"/>
                </a:solidFill>
                <a:latin typeface="Calibri" panose="020F0502020204030204"/>
              </a:rPr>
              <a:t>   </a:t>
            </a:r>
            <a:r>
              <a:rPr lang="vi-VN" sz="4000" dirty="0">
                <a:solidFill>
                  <a:prstClr val="black"/>
                </a:solidFill>
                <a:latin typeface="Calibri" panose="020F0502020204030204"/>
              </a:rPr>
              <a:t>Khi viết đoạn văn nêu tình cảm, cảm xúc về một nhân vật trong văn học cần nói rõ mình thích nhân vật nào, những điều em ấn tượng về nhân vật đó, nêu cảm xúc của mình với nhân vật và thể hiện tình cảm của mình đối với nhân vật mình thích.</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 name="Picture 1">
            <a:extLst>
              <a:ext uri="{FF2B5EF4-FFF2-40B4-BE49-F238E27FC236}">
                <a16:creationId xmlns:a16="http://schemas.microsoft.com/office/drawing/2014/main" id="{2A76E30C-9D14-F7DC-9045-0D27C75F286D}"/>
              </a:ext>
            </a:extLst>
          </p:cNvPr>
          <p:cNvPicPr>
            <a:picLocks noChangeAspect="1"/>
          </p:cNvPicPr>
          <p:nvPr/>
        </p:nvPicPr>
        <p:blipFill>
          <a:blip r:embed="rId4"/>
          <a:stretch>
            <a:fillRect/>
          </a:stretch>
        </p:blipFill>
        <p:spPr>
          <a:xfrm>
            <a:off x="4406011" y="594822"/>
            <a:ext cx="2969009" cy="1188823"/>
          </a:xfrm>
          <a:prstGeom prst="rect">
            <a:avLst/>
          </a:prstGeom>
        </p:spPr>
      </p:pic>
    </p:spTree>
    <p:extLst>
      <p:ext uri="{BB962C8B-B14F-4D97-AF65-F5344CB8AC3E}">
        <p14:creationId xmlns:p14="http://schemas.microsoft.com/office/powerpoint/2010/main" val="286935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5602" name="Picture 2" descr="C:\Users\ADMIN-VT\Desktop\hinh\paddy-field-paddy-field-vector-design-121983249.jpg"/>
          <p:cNvPicPr>
            <a:picLocks noChangeAspect="1" noChangeArrowheads="1"/>
          </p:cNvPicPr>
          <p:nvPr/>
        </p:nvPicPr>
        <p:blipFill rotWithShape="1">
          <a:blip r:embed="rId3">
            <a:extLst>
              <a:ext uri="{28A0092B-C50C-407E-A947-70E740481C1C}">
                <a14:useLocalDpi xmlns:a14="http://schemas.microsoft.com/office/drawing/2010/main" val="0"/>
              </a:ext>
            </a:extLst>
          </a:blip>
          <a:srcRect l="2635" t="3415" r="3462" b="3226"/>
          <a:stretch/>
        </p:blipFill>
        <p:spPr bwMode="auto">
          <a:xfrm>
            <a:off x="0" y="1"/>
            <a:ext cx="12191999"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1676401" y="111802"/>
            <a:ext cx="3596241" cy="4786010"/>
            <a:chOff x="152400" y="111802"/>
            <a:chExt cx="3596241" cy="4786010"/>
          </a:xfrm>
        </p:grpSpPr>
        <p:pic>
          <p:nvPicPr>
            <p:cNvPr id="5" name="Picture 5" descr="https://b.f5.photo.talk.zdn.vn/7542695716821765474/ba00d765b9794e271768.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6500" b="87000" l="10000" r="90000">
                          <a14:foregroundMark x1="55185" y1="34250" x2="51296" y2="38750"/>
                          <a14:foregroundMark x1="27130" y1="48708" x2="28519" y2="51542"/>
                          <a14:foregroundMark x1="28148" y1="57333" x2="29074" y2="58250"/>
                          <a14:foregroundMark x1="27500" y1="53875" x2="27500" y2="56083"/>
                          <a14:foregroundMark x1="27315" y1="55833" x2="27315" y2="56833"/>
                          <a14:foregroundMark x1="63796" y1="47125" x2="64630" y2="48667"/>
                          <a14:foregroundMark x1="64722" y1="47708" x2="63796" y2="48792"/>
                          <a14:foregroundMark x1="28796" y1="61708" x2="25741" y2="66625"/>
                          <a14:foregroundMark x1="24352" y1="68917" x2="23148" y2="69292"/>
                          <a14:foregroundMark x1="23333" y1="69917" x2="28426" y2="71708"/>
                          <a14:foregroundMark x1="30185" y1="78833" x2="27778" y2="82292"/>
                          <a14:foregroundMark x1="26944" y1="83917" x2="34259" y2="84083"/>
                          <a14:foregroundMark x1="76667" y1="81833" x2="73426" y2="83458"/>
                          <a14:foregroundMark x1="72037" y1="83833" x2="72407" y2="83917"/>
                          <a14:foregroundMark x1="56481" y1="78625" x2="55648" y2="80375"/>
                          <a14:foregroundMark x1="58889" y1="81167" x2="63519" y2="82917"/>
                          <a14:foregroundMark x1="64167" y1="83000" x2="68981" y2="83833"/>
                          <a14:foregroundMark x1="40463" y1="79917" x2="38704" y2="84083"/>
                          <a14:foregroundMark x1="57581" y1="56501" x2="68995" y2="72658"/>
                          <a14:foregroundMark x1="51789" y1="56119" x2="60307" y2="71128"/>
                          <a14:foregroundMark x1="42419" y1="56119" x2="39523" y2="71511"/>
                          <a14:foregroundMark x1="69847" y1="56405" x2="75639" y2="56788"/>
                          <a14:foregroundMark x1="64736" y1="50000" x2="66440" y2="51243"/>
                          <a14:foregroundMark x1="50085" y1="18260" x2="61499" y2="17973"/>
                          <a14:foregroundMark x1="24020" y1="83461" x2="25213" y2="83939"/>
                          <a14:foregroundMark x1="55707" y1="81071" x2="59796" y2="81358"/>
                          <a14:backgroundMark x1="16296" y1="56250" x2="27407" y2="63750"/>
                          <a14:backgroundMark x1="21296" y1="65000" x2="24074" y2="76500"/>
                          <a14:backgroundMark x1="28519" y1="42750" x2="24074" y2="46000"/>
                          <a14:backgroundMark x1="25185" y1="49750" x2="26296" y2="51250"/>
                          <a14:backgroundMark x1="63519" y1="47000" x2="63519" y2="49000"/>
                          <a14:backgroundMark x1="41852" y1="76500" x2="40185" y2="77750"/>
                          <a14:backgroundMark x1="63241" y1="48875" x2="63148" y2="49417"/>
                          <a14:backgroundMark x1="63519" y1="49833" x2="64074" y2="50083"/>
                          <a14:backgroundMark x1="70528" y1="37572" x2="87053" y2="51243"/>
                          <a14:backgroundMark x1="77002" y1="48470" x2="93526" y2="69025"/>
                          <a14:backgroundMark x1="48893" y1="73518" x2="53152" y2="84034"/>
                        </a14:backgroundRemoval>
                      </a14:imgEffect>
                    </a14:imgLayer>
                  </a14:imgProps>
                </a:ext>
                <a:ext uri="{28A0092B-C50C-407E-A947-70E740481C1C}">
                  <a14:useLocalDpi xmlns:a14="http://schemas.microsoft.com/office/drawing/2010/main" val="0"/>
                </a:ext>
              </a:extLst>
            </a:blip>
            <a:srcRect t="15750" b="12750"/>
            <a:stretch/>
          </p:blipFill>
          <p:spPr bwMode="auto">
            <a:xfrm flipH="1">
              <a:off x="2143873" y="2853527"/>
              <a:ext cx="1604768" cy="2044285"/>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52400" y="111802"/>
              <a:ext cx="2426677" cy="3897490"/>
              <a:chOff x="152400" y="111802"/>
              <a:chExt cx="2426677" cy="3897490"/>
            </a:xfrm>
          </p:grpSpPr>
          <p:pic>
            <p:nvPicPr>
              <p:cNvPr id="1031" name="Picture 7"/>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100000" l="10000" r="95833"/>
                        </a14:imgEffect>
                      </a14:imgLayer>
                    </a14:imgProps>
                  </a:ext>
                  <a:ext uri="{28A0092B-C50C-407E-A947-70E740481C1C}">
                    <a14:useLocalDpi xmlns:a14="http://schemas.microsoft.com/office/drawing/2010/main" val="0"/>
                  </a:ext>
                </a:extLst>
              </a:blip>
              <a:srcRect/>
              <a:stretch>
                <a:fillRect/>
              </a:stretch>
            </p:blipFill>
            <p:spPr bwMode="auto">
              <a:xfrm>
                <a:off x="152400" y="111802"/>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Freeform 8"/>
              <p:cNvSpPr/>
              <p:nvPr/>
            </p:nvSpPr>
            <p:spPr>
              <a:xfrm>
                <a:off x="1242646" y="1359877"/>
                <a:ext cx="1336431" cy="2649415"/>
              </a:xfrm>
              <a:custGeom>
                <a:avLst/>
                <a:gdLst>
                  <a:gd name="connsiteX0" fmla="*/ 0 w 1336431"/>
                  <a:gd name="connsiteY0" fmla="*/ 0 h 2649415"/>
                  <a:gd name="connsiteX1" fmla="*/ 70339 w 1336431"/>
                  <a:gd name="connsiteY1" fmla="*/ 211015 h 2649415"/>
                  <a:gd name="connsiteX2" fmla="*/ 93785 w 1336431"/>
                  <a:gd name="connsiteY2" fmla="*/ 422031 h 2649415"/>
                  <a:gd name="connsiteX3" fmla="*/ 117231 w 1336431"/>
                  <a:gd name="connsiteY3" fmla="*/ 515815 h 2649415"/>
                  <a:gd name="connsiteX4" fmla="*/ 211016 w 1336431"/>
                  <a:gd name="connsiteY4" fmla="*/ 609600 h 2649415"/>
                  <a:gd name="connsiteX5" fmla="*/ 304800 w 1336431"/>
                  <a:gd name="connsiteY5" fmla="*/ 726831 h 2649415"/>
                  <a:gd name="connsiteX6" fmla="*/ 422031 w 1336431"/>
                  <a:gd name="connsiteY6" fmla="*/ 844061 h 2649415"/>
                  <a:gd name="connsiteX7" fmla="*/ 656492 w 1336431"/>
                  <a:gd name="connsiteY7" fmla="*/ 914400 h 2649415"/>
                  <a:gd name="connsiteX8" fmla="*/ 726831 w 1336431"/>
                  <a:gd name="connsiteY8" fmla="*/ 937846 h 2649415"/>
                  <a:gd name="connsiteX9" fmla="*/ 797169 w 1336431"/>
                  <a:gd name="connsiteY9" fmla="*/ 984738 h 2649415"/>
                  <a:gd name="connsiteX10" fmla="*/ 820616 w 1336431"/>
                  <a:gd name="connsiteY10" fmla="*/ 1055077 h 2649415"/>
                  <a:gd name="connsiteX11" fmla="*/ 867508 w 1336431"/>
                  <a:gd name="connsiteY11" fmla="*/ 1125415 h 2649415"/>
                  <a:gd name="connsiteX12" fmla="*/ 914400 w 1336431"/>
                  <a:gd name="connsiteY12" fmla="*/ 1266092 h 2649415"/>
                  <a:gd name="connsiteX13" fmla="*/ 937846 w 1336431"/>
                  <a:gd name="connsiteY13" fmla="*/ 1336431 h 2649415"/>
                  <a:gd name="connsiteX14" fmla="*/ 961292 w 1336431"/>
                  <a:gd name="connsiteY14" fmla="*/ 1477108 h 2649415"/>
                  <a:gd name="connsiteX15" fmla="*/ 984739 w 1336431"/>
                  <a:gd name="connsiteY15" fmla="*/ 1547446 h 2649415"/>
                  <a:gd name="connsiteX16" fmla="*/ 1055077 w 1336431"/>
                  <a:gd name="connsiteY16" fmla="*/ 1781908 h 2649415"/>
                  <a:gd name="connsiteX17" fmla="*/ 1078523 w 1336431"/>
                  <a:gd name="connsiteY17" fmla="*/ 1852246 h 2649415"/>
                  <a:gd name="connsiteX18" fmla="*/ 1101969 w 1336431"/>
                  <a:gd name="connsiteY18" fmla="*/ 1969477 h 2649415"/>
                  <a:gd name="connsiteX19" fmla="*/ 1148862 w 1336431"/>
                  <a:gd name="connsiteY19" fmla="*/ 2016369 h 2649415"/>
                  <a:gd name="connsiteX20" fmla="*/ 1195754 w 1336431"/>
                  <a:gd name="connsiteY20" fmla="*/ 2203938 h 2649415"/>
                  <a:gd name="connsiteX21" fmla="*/ 1219200 w 1336431"/>
                  <a:gd name="connsiteY21" fmla="*/ 2274277 h 2649415"/>
                  <a:gd name="connsiteX22" fmla="*/ 1242646 w 1336431"/>
                  <a:gd name="connsiteY22" fmla="*/ 2414954 h 2649415"/>
                  <a:gd name="connsiteX23" fmla="*/ 1289539 w 1336431"/>
                  <a:gd name="connsiteY23" fmla="*/ 2579077 h 2649415"/>
                  <a:gd name="connsiteX24" fmla="*/ 1336431 w 1336431"/>
                  <a:gd name="connsiteY24" fmla="*/ 2649415 h 264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6431" h="2649415">
                    <a:moveTo>
                      <a:pt x="0" y="0"/>
                    </a:moveTo>
                    <a:cubicBezTo>
                      <a:pt x="31385" y="78463"/>
                      <a:pt x="57720" y="128990"/>
                      <a:pt x="70339" y="211015"/>
                    </a:cubicBezTo>
                    <a:cubicBezTo>
                      <a:pt x="81100" y="280964"/>
                      <a:pt x="83024" y="352082"/>
                      <a:pt x="93785" y="422031"/>
                    </a:cubicBezTo>
                    <a:cubicBezTo>
                      <a:pt x="98685" y="453880"/>
                      <a:pt x="100153" y="488490"/>
                      <a:pt x="117231" y="515815"/>
                    </a:cubicBezTo>
                    <a:cubicBezTo>
                      <a:pt x="140663" y="553306"/>
                      <a:pt x="186492" y="572814"/>
                      <a:pt x="211016" y="609600"/>
                    </a:cubicBezTo>
                    <a:cubicBezTo>
                      <a:pt x="355344" y="826092"/>
                      <a:pt x="171166" y="559787"/>
                      <a:pt x="304800" y="726831"/>
                    </a:cubicBezTo>
                    <a:cubicBezTo>
                      <a:pt x="360855" y="796901"/>
                      <a:pt x="334713" y="805253"/>
                      <a:pt x="422031" y="844061"/>
                    </a:cubicBezTo>
                    <a:cubicBezTo>
                      <a:pt x="522327" y="888637"/>
                      <a:pt x="561009" y="887119"/>
                      <a:pt x="656492" y="914400"/>
                    </a:cubicBezTo>
                    <a:cubicBezTo>
                      <a:pt x="680256" y="921190"/>
                      <a:pt x="703385" y="930031"/>
                      <a:pt x="726831" y="937846"/>
                    </a:cubicBezTo>
                    <a:cubicBezTo>
                      <a:pt x="750277" y="953477"/>
                      <a:pt x="779566" y="962734"/>
                      <a:pt x="797169" y="984738"/>
                    </a:cubicBezTo>
                    <a:cubicBezTo>
                      <a:pt x="812608" y="1004037"/>
                      <a:pt x="809563" y="1032972"/>
                      <a:pt x="820616" y="1055077"/>
                    </a:cubicBezTo>
                    <a:cubicBezTo>
                      <a:pt x="833218" y="1080281"/>
                      <a:pt x="851877" y="1101969"/>
                      <a:pt x="867508" y="1125415"/>
                    </a:cubicBezTo>
                    <a:lnTo>
                      <a:pt x="914400" y="1266092"/>
                    </a:lnTo>
                    <a:cubicBezTo>
                      <a:pt x="922215" y="1289538"/>
                      <a:pt x="933783" y="1312053"/>
                      <a:pt x="937846" y="1336431"/>
                    </a:cubicBezTo>
                    <a:cubicBezTo>
                      <a:pt x="945661" y="1383323"/>
                      <a:pt x="950979" y="1430701"/>
                      <a:pt x="961292" y="1477108"/>
                    </a:cubicBezTo>
                    <a:cubicBezTo>
                      <a:pt x="966653" y="1501234"/>
                      <a:pt x="977949" y="1523683"/>
                      <a:pt x="984739" y="1547446"/>
                    </a:cubicBezTo>
                    <a:cubicBezTo>
                      <a:pt x="1055618" y="1795520"/>
                      <a:pt x="943625" y="1447550"/>
                      <a:pt x="1055077" y="1781908"/>
                    </a:cubicBezTo>
                    <a:cubicBezTo>
                      <a:pt x="1062892" y="1805354"/>
                      <a:pt x="1073676" y="1828012"/>
                      <a:pt x="1078523" y="1852246"/>
                    </a:cubicBezTo>
                    <a:cubicBezTo>
                      <a:pt x="1086338" y="1891323"/>
                      <a:pt x="1086271" y="1932848"/>
                      <a:pt x="1101969" y="1969477"/>
                    </a:cubicBezTo>
                    <a:cubicBezTo>
                      <a:pt x="1110677" y="1989795"/>
                      <a:pt x="1133231" y="2000738"/>
                      <a:pt x="1148862" y="2016369"/>
                    </a:cubicBezTo>
                    <a:cubicBezTo>
                      <a:pt x="1164493" y="2078892"/>
                      <a:pt x="1175374" y="2142798"/>
                      <a:pt x="1195754" y="2203938"/>
                    </a:cubicBezTo>
                    <a:cubicBezTo>
                      <a:pt x="1203569" y="2227384"/>
                      <a:pt x="1213839" y="2250151"/>
                      <a:pt x="1219200" y="2274277"/>
                    </a:cubicBezTo>
                    <a:cubicBezTo>
                      <a:pt x="1229513" y="2320684"/>
                      <a:pt x="1233323" y="2368338"/>
                      <a:pt x="1242646" y="2414954"/>
                    </a:cubicBezTo>
                    <a:cubicBezTo>
                      <a:pt x="1247655" y="2439999"/>
                      <a:pt x="1274640" y="2549279"/>
                      <a:pt x="1289539" y="2579077"/>
                    </a:cubicBezTo>
                    <a:cubicBezTo>
                      <a:pt x="1302141" y="2604281"/>
                      <a:pt x="1336431" y="2649415"/>
                      <a:pt x="1336431" y="2649415"/>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grpSp>
      </p:grpSp>
      <p:grpSp>
        <p:nvGrpSpPr>
          <p:cNvPr id="19" name="Group 18"/>
          <p:cNvGrpSpPr/>
          <p:nvPr/>
        </p:nvGrpSpPr>
        <p:grpSpPr>
          <a:xfrm>
            <a:off x="4687367" y="342899"/>
            <a:ext cx="2208824" cy="5585972"/>
            <a:chOff x="3163367" y="342899"/>
            <a:chExt cx="2208824" cy="5585972"/>
          </a:xfrm>
        </p:grpSpPr>
        <p:pic>
          <p:nvPicPr>
            <p:cNvPr id="7" name="Picture 4" descr="https://b-f40-zpg.zdn.vn/9131160140145589983/b45e0d82209dd7c38e8c.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4917" b="73125" l="0" r="43426">
                          <a14:foregroundMark x1="12315" y1="31625" x2="16944" y2="36417"/>
                          <a14:foregroundMark x1="19259" y1="37583" x2="29537" y2="45958"/>
                          <a14:foregroundMark x1="14074" y1="45042" x2="10278" y2="47750"/>
                          <a14:foregroundMark x1="9444" y1="67167" x2="14630" y2="67458"/>
                          <a14:foregroundMark x1="33704" y1="67000" x2="39630" y2="65208"/>
                          <a14:foregroundMark x1="34630" y1="68042" x2="36667" y2="67542"/>
                          <a14:foregroundMark x1="36759" y1="67042" x2="40463" y2="65792"/>
                          <a14:foregroundMark x1="36204" y1="67750" x2="40278" y2="65875"/>
                          <a14:foregroundMark x1="40278" y1="64000" x2="41574" y2="64042"/>
                          <a14:foregroundMark x1="41852" y1="64208" x2="40648" y2="65500"/>
                          <a14:foregroundMark x1="29444" y1="67417" x2="32963" y2="67875"/>
                          <a14:foregroundMark x1="5926" y1="67208" x2="7130" y2="67792"/>
                          <a14:foregroundMark x1="21944" y1="66333" x2="21111" y2="66250"/>
                          <a14:foregroundMark x1="10370" y1="68583" x2="12778" y2="67875"/>
                          <a14:foregroundMark x1="13704" y1="67917" x2="16852" y2="68042"/>
                          <a14:backgroundMark x1="24907" y1="61500" x2="25278" y2="68208"/>
                          <a14:backgroundMark x1="5185" y1="52167" x2="4444" y2="58750"/>
                          <a14:backgroundMark x1="40833" y1="56583" x2="42037" y2="59083"/>
                          <a14:backgroundMark x1="41852" y1="61625" x2="42315" y2="62750"/>
                          <a14:backgroundMark x1="28981" y1="66333" x2="28611" y2="67125"/>
                          <a14:backgroundMark x1="7130" y1="66167" x2="7963" y2="66208"/>
                          <a14:backgroundMark x1="39259" y1="50542" x2="39907" y2="57333"/>
                          <a14:backgroundMark x1="36759" y1="52208" x2="35278" y2="53625"/>
                          <a14:backgroundMark x1="34444" y1="55583" x2="35556" y2="56458"/>
                          <a14:backgroundMark x1="35463" y1="52500" x2="35093" y2="53292"/>
                          <a14:backgroundMark x1="35093" y1="52333" x2="34630" y2="53333"/>
                          <a14:backgroundMark x1="34352" y1="53292" x2="33889" y2="54000"/>
                          <a14:backgroundMark x1="34464" y1="31478" x2="39934" y2="42990"/>
                          <a14:backgroundMark x1="35011" y1="39825" x2="37965" y2="42280"/>
                        </a14:backgroundRemoval>
                      </a14:imgEffect>
                    </a14:imgLayer>
                  </a14:imgProps>
                </a:ext>
                <a:ext uri="{28A0092B-C50C-407E-A947-70E740481C1C}">
                  <a14:useLocalDpi xmlns:a14="http://schemas.microsoft.com/office/drawing/2010/main" val="0"/>
                </a:ext>
              </a:extLst>
            </a:blip>
            <a:srcRect t="25500" r="55914" b="24742"/>
            <a:stretch/>
          </p:blipFill>
          <p:spPr bwMode="auto">
            <a:xfrm>
              <a:off x="4013855" y="2853527"/>
              <a:ext cx="1358336" cy="307534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3163367" y="342899"/>
              <a:ext cx="1068267" cy="4182209"/>
              <a:chOff x="3163367" y="342899"/>
              <a:chExt cx="1068267" cy="4182209"/>
            </a:xfrm>
          </p:grpSpPr>
          <p:pic>
            <p:nvPicPr>
              <p:cNvPr id="1029" name="Picture 5"/>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4488" b="94109" l="4083" r="90000"/>
                        </a14:imgEffect>
                      </a14:imgLayer>
                    </a14:imgProps>
                  </a:ext>
                  <a:ext uri="{28A0092B-C50C-407E-A947-70E740481C1C}">
                    <a14:useLocalDpi xmlns:a14="http://schemas.microsoft.com/office/drawing/2010/main" val="0"/>
                  </a:ext>
                </a:extLst>
              </a:blip>
              <a:srcRect/>
              <a:stretch>
                <a:fillRect/>
              </a:stretch>
            </p:blipFill>
            <p:spPr bwMode="auto">
              <a:xfrm>
                <a:off x="3163367" y="342899"/>
                <a:ext cx="1068267" cy="1269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reeform 9"/>
              <p:cNvSpPr/>
              <p:nvPr/>
            </p:nvSpPr>
            <p:spPr>
              <a:xfrm>
                <a:off x="3657600" y="984738"/>
                <a:ext cx="445477" cy="3540370"/>
              </a:xfrm>
              <a:custGeom>
                <a:avLst/>
                <a:gdLst>
                  <a:gd name="connsiteX0" fmla="*/ 0 w 445477"/>
                  <a:gd name="connsiteY0" fmla="*/ 0 h 3540370"/>
                  <a:gd name="connsiteX1" fmla="*/ 23446 w 445477"/>
                  <a:gd name="connsiteY1" fmla="*/ 117231 h 3540370"/>
                  <a:gd name="connsiteX2" fmla="*/ 46892 w 445477"/>
                  <a:gd name="connsiteY2" fmla="*/ 304800 h 3540370"/>
                  <a:gd name="connsiteX3" fmla="*/ 70338 w 445477"/>
                  <a:gd name="connsiteY3" fmla="*/ 398585 h 3540370"/>
                  <a:gd name="connsiteX4" fmla="*/ 164123 w 445477"/>
                  <a:gd name="connsiteY4" fmla="*/ 492370 h 3540370"/>
                  <a:gd name="connsiteX5" fmla="*/ 187569 w 445477"/>
                  <a:gd name="connsiteY5" fmla="*/ 586154 h 3540370"/>
                  <a:gd name="connsiteX6" fmla="*/ 234462 w 445477"/>
                  <a:gd name="connsiteY6" fmla="*/ 656493 h 3540370"/>
                  <a:gd name="connsiteX7" fmla="*/ 281354 w 445477"/>
                  <a:gd name="connsiteY7" fmla="*/ 750277 h 3540370"/>
                  <a:gd name="connsiteX8" fmla="*/ 351692 w 445477"/>
                  <a:gd name="connsiteY8" fmla="*/ 1148862 h 3540370"/>
                  <a:gd name="connsiteX9" fmla="*/ 328246 w 445477"/>
                  <a:gd name="connsiteY9" fmla="*/ 1453662 h 3540370"/>
                  <a:gd name="connsiteX10" fmla="*/ 281354 w 445477"/>
                  <a:gd name="connsiteY10" fmla="*/ 1524000 h 3540370"/>
                  <a:gd name="connsiteX11" fmla="*/ 257908 w 445477"/>
                  <a:gd name="connsiteY11" fmla="*/ 1688124 h 3540370"/>
                  <a:gd name="connsiteX12" fmla="*/ 234462 w 445477"/>
                  <a:gd name="connsiteY12" fmla="*/ 1758462 h 3540370"/>
                  <a:gd name="connsiteX13" fmla="*/ 211015 w 445477"/>
                  <a:gd name="connsiteY13" fmla="*/ 2039816 h 3540370"/>
                  <a:gd name="connsiteX14" fmla="*/ 187569 w 445477"/>
                  <a:gd name="connsiteY14" fmla="*/ 2133600 h 3540370"/>
                  <a:gd name="connsiteX15" fmla="*/ 257908 w 445477"/>
                  <a:gd name="connsiteY15" fmla="*/ 2625970 h 3540370"/>
                  <a:gd name="connsiteX16" fmla="*/ 328246 w 445477"/>
                  <a:gd name="connsiteY16" fmla="*/ 2860431 h 3540370"/>
                  <a:gd name="connsiteX17" fmla="*/ 351692 w 445477"/>
                  <a:gd name="connsiteY17" fmla="*/ 2930770 h 3540370"/>
                  <a:gd name="connsiteX18" fmla="*/ 375138 w 445477"/>
                  <a:gd name="connsiteY18" fmla="*/ 3001108 h 3540370"/>
                  <a:gd name="connsiteX19" fmla="*/ 422031 w 445477"/>
                  <a:gd name="connsiteY19" fmla="*/ 3188677 h 3540370"/>
                  <a:gd name="connsiteX20" fmla="*/ 445477 w 445477"/>
                  <a:gd name="connsiteY20" fmla="*/ 3540370 h 354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5477" h="3540370">
                    <a:moveTo>
                      <a:pt x="0" y="0"/>
                    </a:moveTo>
                    <a:cubicBezTo>
                      <a:pt x="7815" y="39077"/>
                      <a:pt x="17386" y="77844"/>
                      <a:pt x="23446" y="117231"/>
                    </a:cubicBezTo>
                    <a:cubicBezTo>
                      <a:pt x="33027" y="179508"/>
                      <a:pt x="36533" y="242648"/>
                      <a:pt x="46892" y="304800"/>
                    </a:cubicBezTo>
                    <a:cubicBezTo>
                      <a:pt x="52190" y="336585"/>
                      <a:pt x="53259" y="371259"/>
                      <a:pt x="70338" y="398585"/>
                    </a:cubicBezTo>
                    <a:cubicBezTo>
                      <a:pt x="93770" y="436076"/>
                      <a:pt x="164123" y="492370"/>
                      <a:pt x="164123" y="492370"/>
                    </a:cubicBezTo>
                    <a:cubicBezTo>
                      <a:pt x="171938" y="523631"/>
                      <a:pt x="174875" y="556536"/>
                      <a:pt x="187569" y="586154"/>
                    </a:cubicBezTo>
                    <a:cubicBezTo>
                      <a:pt x="198669" y="612055"/>
                      <a:pt x="220481" y="632027"/>
                      <a:pt x="234462" y="656493"/>
                    </a:cubicBezTo>
                    <a:cubicBezTo>
                      <a:pt x="251803" y="686839"/>
                      <a:pt x="265723" y="719016"/>
                      <a:pt x="281354" y="750277"/>
                    </a:cubicBezTo>
                    <a:cubicBezTo>
                      <a:pt x="345410" y="1006505"/>
                      <a:pt x="321129" y="873794"/>
                      <a:pt x="351692" y="1148862"/>
                    </a:cubicBezTo>
                    <a:cubicBezTo>
                      <a:pt x="343877" y="1250462"/>
                      <a:pt x="347025" y="1353507"/>
                      <a:pt x="328246" y="1453662"/>
                    </a:cubicBezTo>
                    <a:cubicBezTo>
                      <a:pt x="323053" y="1481358"/>
                      <a:pt x="289451" y="1497010"/>
                      <a:pt x="281354" y="1524000"/>
                    </a:cubicBezTo>
                    <a:cubicBezTo>
                      <a:pt x="265474" y="1576933"/>
                      <a:pt x="268746" y="1633934"/>
                      <a:pt x="257908" y="1688124"/>
                    </a:cubicBezTo>
                    <a:cubicBezTo>
                      <a:pt x="253061" y="1712358"/>
                      <a:pt x="242277" y="1735016"/>
                      <a:pt x="234462" y="1758462"/>
                    </a:cubicBezTo>
                    <a:cubicBezTo>
                      <a:pt x="226646" y="1852247"/>
                      <a:pt x="222688" y="1946433"/>
                      <a:pt x="211015" y="2039816"/>
                    </a:cubicBezTo>
                    <a:cubicBezTo>
                      <a:pt x="207018" y="2071791"/>
                      <a:pt x="187569" y="2101377"/>
                      <a:pt x="187569" y="2133600"/>
                    </a:cubicBezTo>
                    <a:cubicBezTo>
                      <a:pt x="187569" y="2516080"/>
                      <a:pt x="158190" y="2426537"/>
                      <a:pt x="257908" y="2625970"/>
                    </a:cubicBezTo>
                    <a:cubicBezTo>
                      <a:pt x="293343" y="2767708"/>
                      <a:pt x="271164" y="2689183"/>
                      <a:pt x="328246" y="2860431"/>
                    </a:cubicBezTo>
                    <a:lnTo>
                      <a:pt x="351692" y="2930770"/>
                    </a:lnTo>
                    <a:cubicBezTo>
                      <a:pt x="359507" y="2954216"/>
                      <a:pt x="369144" y="2977132"/>
                      <a:pt x="375138" y="3001108"/>
                    </a:cubicBezTo>
                    <a:lnTo>
                      <a:pt x="422031" y="3188677"/>
                    </a:lnTo>
                    <a:lnTo>
                      <a:pt x="445477" y="3540370"/>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grpSp>
      </p:grpSp>
      <p:grpSp>
        <p:nvGrpSpPr>
          <p:cNvPr id="20" name="Group 19"/>
          <p:cNvGrpSpPr/>
          <p:nvPr/>
        </p:nvGrpSpPr>
        <p:grpSpPr>
          <a:xfrm>
            <a:off x="6816191" y="266314"/>
            <a:ext cx="2123916" cy="5846535"/>
            <a:chOff x="5292191" y="266313"/>
            <a:chExt cx="2123916" cy="5846535"/>
          </a:xfrm>
        </p:grpSpPr>
        <p:pic>
          <p:nvPicPr>
            <p:cNvPr id="6" name="Picture 5" descr="https://b-f13-zpc.zdn.vn/7518827637998607736/e8736cfc2be0dcbe85f1.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4125" b="79750" l="8056" r="77778"/>
                      </a14:imgEffect>
                    </a14:imgLayer>
                  </a14:imgProps>
                </a:ext>
                <a:ext uri="{28A0092B-C50C-407E-A947-70E740481C1C}">
                  <a14:useLocalDpi xmlns:a14="http://schemas.microsoft.com/office/drawing/2010/main" val="0"/>
                </a:ext>
              </a:extLst>
            </a:blip>
            <a:srcRect t="22710" r="18931" b="20120"/>
            <a:stretch/>
          </p:blipFill>
          <p:spPr bwMode="auto">
            <a:xfrm flipH="1">
              <a:off x="5434907" y="3136804"/>
              <a:ext cx="1981200" cy="297604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292191" y="266313"/>
              <a:ext cx="1185994" cy="4727908"/>
              <a:chOff x="5292191" y="266313"/>
              <a:chExt cx="1185994" cy="4727908"/>
            </a:xfrm>
          </p:grpSpPr>
          <p:pic>
            <p:nvPicPr>
              <p:cNvPr id="1030" name="Picture 6"/>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8440" t="8535" r="8937" b="9292"/>
              <a:stretch/>
            </p:blipFill>
            <p:spPr bwMode="auto">
              <a:xfrm>
                <a:off x="5292191" y="266313"/>
                <a:ext cx="1185994" cy="1484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5486400" y="1242646"/>
                <a:ext cx="375138" cy="3751575"/>
              </a:xfrm>
              <a:custGeom>
                <a:avLst/>
                <a:gdLst>
                  <a:gd name="connsiteX0" fmla="*/ 375138 w 375138"/>
                  <a:gd name="connsiteY0" fmla="*/ 0 h 3751575"/>
                  <a:gd name="connsiteX1" fmla="*/ 328246 w 375138"/>
                  <a:gd name="connsiteY1" fmla="*/ 562708 h 3751575"/>
                  <a:gd name="connsiteX2" fmla="*/ 304800 w 375138"/>
                  <a:gd name="connsiteY2" fmla="*/ 633046 h 3751575"/>
                  <a:gd name="connsiteX3" fmla="*/ 257908 w 375138"/>
                  <a:gd name="connsiteY3" fmla="*/ 820616 h 3751575"/>
                  <a:gd name="connsiteX4" fmla="*/ 140677 w 375138"/>
                  <a:gd name="connsiteY4" fmla="*/ 961292 h 3751575"/>
                  <a:gd name="connsiteX5" fmla="*/ 93785 w 375138"/>
                  <a:gd name="connsiteY5" fmla="*/ 1125416 h 3751575"/>
                  <a:gd name="connsiteX6" fmla="*/ 46892 w 375138"/>
                  <a:gd name="connsiteY6" fmla="*/ 1852246 h 3751575"/>
                  <a:gd name="connsiteX7" fmla="*/ 0 w 375138"/>
                  <a:gd name="connsiteY7" fmla="*/ 2180492 h 3751575"/>
                  <a:gd name="connsiteX8" fmla="*/ 23446 w 375138"/>
                  <a:gd name="connsiteY8" fmla="*/ 2883877 h 3751575"/>
                  <a:gd name="connsiteX9" fmla="*/ 46892 w 375138"/>
                  <a:gd name="connsiteY9" fmla="*/ 3001108 h 3751575"/>
                  <a:gd name="connsiteX10" fmla="*/ 70338 w 375138"/>
                  <a:gd name="connsiteY10" fmla="*/ 3282462 h 3751575"/>
                  <a:gd name="connsiteX11" fmla="*/ 93785 w 375138"/>
                  <a:gd name="connsiteY11" fmla="*/ 3376246 h 3751575"/>
                  <a:gd name="connsiteX12" fmla="*/ 164123 w 375138"/>
                  <a:gd name="connsiteY12" fmla="*/ 3681046 h 3751575"/>
                  <a:gd name="connsiteX13" fmla="*/ 211015 w 375138"/>
                  <a:gd name="connsiteY13" fmla="*/ 3751385 h 3751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5138" h="3751575">
                    <a:moveTo>
                      <a:pt x="375138" y="0"/>
                    </a:moveTo>
                    <a:cubicBezTo>
                      <a:pt x="365413" y="165332"/>
                      <a:pt x="363469" y="386591"/>
                      <a:pt x="328246" y="562708"/>
                    </a:cubicBezTo>
                    <a:cubicBezTo>
                      <a:pt x="323399" y="586942"/>
                      <a:pt x="311303" y="609203"/>
                      <a:pt x="304800" y="633046"/>
                    </a:cubicBezTo>
                    <a:cubicBezTo>
                      <a:pt x="287843" y="695223"/>
                      <a:pt x="293658" y="766993"/>
                      <a:pt x="257908" y="820616"/>
                    </a:cubicBezTo>
                    <a:cubicBezTo>
                      <a:pt x="192622" y="918543"/>
                      <a:pt x="230940" y="871029"/>
                      <a:pt x="140677" y="961292"/>
                    </a:cubicBezTo>
                    <a:cubicBezTo>
                      <a:pt x="127015" y="1002278"/>
                      <a:pt x="97182" y="1085785"/>
                      <a:pt x="93785" y="1125416"/>
                    </a:cubicBezTo>
                    <a:cubicBezTo>
                      <a:pt x="73051" y="1367309"/>
                      <a:pt x="81226" y="1611906"/>
                      <a:pt x="46892" y="1852246"/>
                    </a:cubicBezTo>
                    <a:lnTo>
                      <a:pt x="0" y="2180492"/>
                    </a:lnTo>
                    <a:cubicBezTo>
                      <a:pt x="7815" y="2414954"/>
                      <a:pt x="10063" y="2649667"/>
                      <a:pt x="23446" y="2883877"/>
                    </a:cubicBezTo>
                    <a:cubicBezTo>
                      <a:pt x="25719" y="2923663"/>
                      <a:pt x="42236" y="2961530"/>
                      <a:pt x="46892" y="3001108"/>
                    </a:cubicBezTo>
                    <a:cubicBezTo>
                      <a:pt x="57888" y="3094573"/>
                      <a:pt x="58665" y="3189079"/>
                      <a:pt x="70338" y="3282462"/>
                    </a:cubicBezTo>
                    <a:cubicBezTo>
                      <a:pt x="74335" y="3314437"/>
                      <a:pt x="88021" y="3344542"/>
                      <a:pt x="93785" y="3376246"/>
                    </a:cubicBezTo>
                    <a:cubicBezTo>
                      <a:pt x="142486" y="3644096"/>
                      <a:pt x="83419" y="3438932"/>
                      <a:pt x="164123" y="3681046"/>
                    </a:cubicBezTo>
                    <a:cubicBezTo>
                      <a:pt x="190041" y="3758799"/>
                      <a:pt x="162854" y="3751385"/>
                      <a:pt x="211015" y="3751385"/>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grpSp>
      </p:grpSp>
      <p:grpSp>
        <p:nvGrpSpPr>
          <p:cNvPr id="21" name="Group 20"/>
          <p:cNvGrpSpPr/>
          <p:nvPr/>
        </p:nvGrpSpPr>
        <p:grpSpPr>
          <a:xfrm>
            <a:off x="8564477" y="359043"/>
            <a:ext cx="1758565" cy="6355152"/>
            <a:chOff x="7040476" y="359043"/>
            <a:chExt cx="1758565" cy="6355152"/>
          </a:xfrm>
        </p:grpSpPr>
        <p:pic>
          <p:nvPicPr>
            <p:cNvPr id="8" name="Picture 4" descr="https://b-f40-zpg.zdn.vn/9131160140145589983/b45e0d82209dd7c38e8c.jpg"/>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29625" b="74917" l="30556" r="83889">
                          <a14:foregroundMark x1="51759" y1="57417" x2="49259" y2="66667"/>
                          <a14:foregroundMark x1="43333" y1="72250" x2="52222" y2="72250"/>
                          <a14:foregroundMark x1="38056" y1="71375" x2="38889" y2="72750"/>
                          <a14:foregroundMark x1="46667" y1="69542" x2="46111" y2="70667"/>
                          <a14:foregroundMark x1="43981" y1="73333" x2="50463" y2="72583"/>
                          <a14:foregroundMark x1="51204" y1="72958" x2="54444" y2="72958"/>
                          <a14:foregroundMark x1="43981" y1="73708" x2="47222" y2="73458"/>
                          <a14:foregroundMark x1="47500" y1="73417" x2="50648" y2="72542"/>
                          <a14:foregroundMark x1="50370" y1="72750" x2="53981" y2="73042"/>
                          <a14:foregroundMark x1="54907" y1="70167" x2="55556" y2="71792"/>
                          <a14:foregroundMark x1="38148" y1="70125" x2="39722" y2="70958"/>
                          <a14:foregroundMark x1="56667" y1="71667" x2="57222" y2="72375"/>
                          <a14:foregroundMark x1="55093" y1="73000" x2="56574" y2="72625"/>
                          <a14:foregroundMark x1="72685" y1="67042" x2="70000" y2="68583"/>
                          <a14:foregroundMark x1="66944" y1="69917" x2="69074" y2="69208"/>
                          <a14:foregroundMark x1="61759" y1="69208" x2="64259" y2="68500"/>
                          <a14:foregroundMark x1="61111" y1="70375" x2="64352" y2="70042"/>
                          <a14:foregroundMark x1="53426" y1="73167" x2="54630" y2="73167"/>
                          <a14:foregroundMark x1="39167" y1="54792" x2="38241" y2="55667"/>
                          <a14:foregroundMark x1="34722" y1="53000" x2="33981" y2="53750"/>
                          <a14:foregroundMark x1="33611" y1="54083" x2="33611" y2="55042"/>
                          <a14:foregroundMark x1="33981" y1="55583" x2="34815" y2="56125"/>
                          <a14:backgroundMark x1="69722" y1="56875" x2="70833" y2="59750"/>
                          <a14:backgroundMark x1="40000" y1="57875" x2="33889" y2="68625"/>
                          <a14:backgroundMark x1="37685" y1="66458" x2="39815" y2="67917"/>
                          <a14:backgroundMark x1="58241" y1="70333" x2="59537" y2="71333"/>
                          <a14:backgroundMark x1="74537" y1="67542" x2="74074" y2="68792"/>
                          <a14:backgroundMark x1="41111" y1="61917" x2="40741" y2="62333"/>
                          <a14:backgroundMark x1="40833" y1="62583" x2="40370" y2="63083"/>
                          <a14:backgroundMark x1="40833" y1="62958" x2="40741" y2="63417"/>
                          <a14:backgroundMark x1="41667" y1="61625" x2="41204" y2="61875"/>
                          <a14:backgroundMark x1="56111" y1="69333" x2="57407" y2="70542"/>
                          <a14:backgroundMark x1="33036" y1="41997" x2="34184" y2="51234"/>
                        </a14:backgroundRemoval>
                      </a14:imgEffect>
                    </a14:imgLayer>
                  </a14:imgProps>
                </a:ext>
                <a:ext uri="{28A0092B-C50C-407E-A947-70E740481C1C}">
                  <a14:useLocalDpi xmlns:a14="http://schemas.microsoft.com/office/drawing/2010/main" val="0"/>
                </a:ext>
              </a:extLst>
            </a:blip>
            <a:srcRect l="23611" t="24541" r="22501" b="24395"/>
            <a:stretch/>
          </p:blipFill>
          <p:spPr bwMode="auto">
            <a:xfrm>
              <a:off x="7040476" y="3011091"/>
              <a:ext cx="1758565" cy="3703104"/>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7151077" y="359043"/>
              <a:ext cx="1272335" cy="4775665"/>
              <a:chOff x="7151077" y="359043"/>
              <a:chExt cx="1272335" cy="4775665"/>
            </a:xfrm>
          </p:grpSpPr>
          <p:pic>
            <p:nvPicPr>
              <p:cNvPr id="1028" name="Picture 4"/>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9598" t="6598" r="9045" b="9244"/>
              <a:stretch/>
            </p:blipFill>
            <p:spPr bwMode="auto">
              <a:xfrm>
                <a:off x="7416107" y="359043"/>
                <a:ext cx="1007305" cy="1144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Freeform 12"/>
              <p:cNvSpPr/>
              <p:nvPr/>
            </p:nvSpPr>
            <p:spPr>
              <a:xfrm>
                <a:off x="7151077" y="961292"/>
                <a:ext cx="726831" cy="4173416"/>
              </a:xfrm>
              <a:custGeom>
                <a:avLst/>
                <a:gdLst>
                  <a:gd name="connsiteX0" fmla="*/ 726831 w 726831"/>
                  <a:gd name="connsiteY0" fmla="*/ 0 h 4173416"/>
                  <a:gd name="connsiteX1" fmla="*/ 656492 w 726831"/>
                  <a:gd name="connsiteY1" fmla="*/ 187570 h 4173416"/>
                  <a:gd name="connsiteX2" fmla="*/ 609600 w 726831"/>
                  <a:gd name="connsiteY2" fmla="*/ 328246 h 4173416"/>
                  <a:gd name="connsiteX3" fmla="*/ 586154 w 726831"/>
                  <a:gd name="connsiteY3" fmla="*/ 1055077 h 4173416"/>
                  <a:gd name="connsiteX4" fmla="*/ 468923 w 726831"/>
                  <a:gd name="connsiteY4" fmla="*/ 1219200 h 4173416"/>
                  <a:gd name="connsiteX5" fmla="*/ 445477 w 726831"/>
                  <a:gd name="connsiteY5" fmla="*/ 1289539 h 4173416"/>
                  <a:gd name="connsiteX6" fmla="*/ 351692 w 726831"/>
                  <a:gd name="connsiteY6" fmla="*/ 1406770 h 4173416"/>
                  <a:gd name="connsiteX7" fmla="*/ 281354 w 726831"/>
                  <a:gd name="connsiteY7" fmla="*/ 1617785 h 4173416"/>
                  <a:gd name="connsiteX8" fmla="*/ 257908 w 726831"/>
                  <a:gd name="connsiteY8" fmla="*/ 1688123 h 4173416"/>
                  <a:gd name="connsiteX9" fmla="*/ 234461 w 726831"/>
                  <a:gd name="connsiteY9" fmla="*/ 1969477 h 4173416"/>
                  <a:gd name="connsiteX10" fmla="*/ 140677 w 726831"/>
                  <a:gd name="connsiteY10" fmla="*/ 2110154 h 4173416"/>
                  <a:gd name="connsiteX11" fmla="*/ 70338 w 726831"/>
                  <a:gd name="connsiteY11" fmla="*/ 2344616 h 4173416"/>
                  <a:gd name="connsiteX12" fmla="*/ 46892 w 726831"/>
                  <a:gd name="connsiteY12" fmla="*/ 2930770 h 4173416"/>
                  <a:gd name="connsiteX13" fmla="*/ 23446 w 726831"/>
                  <a:gd name="connsiteY13" fmla="*/ 3001108 h 4173416"/>
                  <a:gd name="connsiteX14" fmla="*/ 0 w 726831"/>
                  <a:gd name="connsiteY14" fmla="*/ 3282462 h 4173416"/>
                  <a:gd name="connsiteX15" fmla="*/ 46892 w 726831"/>
                  <a:gd name="connsiteY15" fmla="*/ 3657600 h 4173416"/>
                  <a:gd name="connsiteX16" fmla="*/ 70338 w 726831"/>
                  <a:gd name="connsiteY16" fmla="*/ 3798277 h 4173416"/>
                  <a:gd name="connsiteX17" fmla="*/ 93785 w 726831"/>
                  <a:gd name="connsiteY17" fmla="*/ 3962400 h 4173416"/>
                  <a:gd name="connsiteX18" fmla="*/ 140677 w 726831"/>
                  <a:gd name="connsiteY18" fmla="*/ 4103077 h 4173416"/>
                  <a:gd name="connsiteX19" fmla="*/ 164123 w 726831"/>
                  <a:gd name="connsiteY19" fmla="*/ 4173416 h 417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6831" h="4173416">
                    <a:moveTo>
                      <a:pt x="726831" y="0"/>
                    </a:moveTo>
                    <a:cubicBezTo>
                      <a:pt x="671247" y="277921"/>
                      <a:pt x="744308" y="-10014"/>
                      <a:pt x="656492" y="187570"/>
                    </a:cubicBezTo>
                    <a:cubicBezTo>
                      <a:pt x="636417" y="232738"/>
                      <a:pt x="609600" y="328246"/>
                      <a:pt x="609600" y="328246"/>
                    </a:cubicBezTo>
                    <a:cubicBezTo>
                      <a:pt x="601785" y="570523"/>
                      <a:pt x="605744" y="813467"/>
                      <a:pt x="586154" y="1055077"/>
                    </a:cubicBezTo>
                    <a:cubicBezTo>
                      <a:pt x="573997" y="1205016"/>
                      <a:pt x="564878" y="1187215"/>
                      <a:pt x="468923" y="1219200"/>
                    </a:cubicBezTo>
                    <a:cubicBezTo>
                      <a:pt x="461108" y="1242646"/>
                      <a:pt x="456530" y="1267434"/>
                      <a:pt x="445477" y="1289539"/>
                    </a:cubicBezTo>
                    <a:cubicBezTo>
                      <a:pt x="415900" y="1348693"/>
                      <a:pt x="395307" y="1363155"/>
                      <a:pt x="351692" y="1406770"/>
                    </a:cubicBezTo>
                    <a:lnTo>
                      <a:pt x="281354" y="1617785"/>
                    </a:lnTo>
                    <a:lnTo>
                      <a:pt x="257908" y="1688123"/>
                    </a:lnTo>
                    <a:cubicBezTo>
                      <a:pt x="250092" y="1781908"/>
                      <a:pt x="259649" y="1878801"/>
                      <a:pt x="234461" y="1969477"/>
                    </a:cubicBezTo>
                    <a:cubicBezTo>
                      <a:pt x="219377" y="2023778"/>
                      <a:pt x="140677" y="2110154"/>
                      <a:pt x="140677" y="2110154"/>
                    </a:cubicBezTo>
                    <a:cubicBezTo>
                      <a:pt x="83595" y="2281401"/>
                      <a:pt x="105774" y="2202878"/>
                      <a:pt x="70338" y="2344616"/>
                    </a:cubicBezTo>
                    <a:cubicBezTo>
                      <a:pt x="62523" y="2540001"/>
                      <a:pt x="60824" y="2735726"/>
                      <a:pt x="46892" y="2930770"/>
                    </a:cubicBezTo>
                    <a:cubicBezTo>
                      <a:pt x="45131" y="2955421"/>
                      <a:pt x="26712" y="2976611"/>
                      <a:pt x="23446" y="3001108"/>
                    </a:cubicBezTo>
                    <a:cubicBezTo>
                      <a:pt x="11008" y="3094392"/>
                      <a:pt x="7815" y="3188677"/>
                      <a:pt x="0" y="3282462"/>
                    </a:cubicBezTo>
                    <a:cubicBezTo>
                      <a:pt x="15631" y="3407508"/>
                      <a:pt x="26175" y="3533295"/>
                      <a:pt x="46892" y="3657600"/>
                    </a:cubicBezTo>
                    <a:cubicBezTo>
                      <a:pt x="54707" y="3704492"/>
                      <a:pt x="63109" y="3751291"/>
                      <a:pt x="70338" y="3798277"/>
                    </a:cubicBezTo>
                    <a:cubicBezTo>
                      <a:pt x="78741" y="3852897"/>
                      <a:pt x="81358" y="3908552"/>
                      <a:pt x="93785" y="3962400"/>
                    </a:cubicBezTo>
                    <a:cubicBezTo>
                      <a:pt x="104900" y="4010563"/>
                      <a:pt x="125046" y="4056185"/>
                      <a:pt x="140677" y="4103077"/>
                    </a:cubicBezTo>
                    <a:lnTo>
                      <a:pt x="164123" y="4173416"/>
                    </a:ln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grpSp>
      </p:grpSp>
      <p:pic>
        <p:nvPicPr>
          <p:cNvPr id="30" name="Picture 5" descr="https://b.f5.photo.talk.zdn.vn/7542695716821765474/ba00d765b9794e271768.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6500" b="87000" l="10000" r="90000">
                        <a14:foregroundMark x1="55185" y1="34250" x2="51296" y2="38750"/>
                        <a14:foregroundMark x1="27130" y1="48708" x2="28519" y2="51542"/>
                        <a14:foregroundMark x1="28148" y1="57333" x2="29074" y2="58250"/>
                        <a14:foregroundMark x1="27500" y1="53875" x2="27500" y2="56083"/>
                        <a14:foregroundMark x1="27315" y1="55833" x2="27315" y2="56833"/>
                        <a14:foregroundMark x1="63796" y1="47125" x2="64630" y2="48667"/>
                        <a14:foregroundMark x1="64722" y1="47708" x2="63796" y2="48792"/>
                        <a14:foregroundMark x1="28796" y1="61708" x2="25741" y2="66625"/>
                        <a14:foregroundMark x1="24352" y1="68917" x2="23148" y2="69292"/>
                        <a14:foregroundMark x1="23333" y1="69917" x2="28426" y2="71708"/>
                        <a14:foregroundMark x1="30185" y1="78833" x2="27778" y2="82292"/>
                        <a14:foregroundMark x1="26944" y1="83917" x2="34259" y2="84083"/>
                        <a14:foregroundMark x1="76667" y1="81833" x2="73426" y2="83458"/>
                        <a14:foregroundMark x1="72037" y1="83833" x2="72407" y2="83917"/>
                        <a14:foregroundMark x1="56481" y1="78625" x2="55648" y2="80375"/>
                        <a14:foregroundMark x1="58889" y1="81167" x2="63519" y2="82917"/>
                        <a14:foregroundMark x1="64167" y1="83000" x2="68981" y2="83833"/>
                        <a14:foregroundMark x1="40463" y1="79917" x2="38704" y2="84083"/>
                        <a14:foregroundMark x1="57581" y1="56501" x2="68995" y2="72658"/>
                        <a14:foregroundMark x1="51789" y1="56119" x2="60307" y2="71128"/>
                        <a14:foregroundMark x1="42419" y1="56119" x2="39523" y2="71511"/>
                        <a14:foregroundMark x1="69847" y1="56405" x2="75639" y2="56788"/>
                        <a14:foregroundMark x1="64736" y1="50000" x2="66440" y2="51243"/>
                        <a14:foregroundMark x1="50085" y1="18260" x2="61499" y2="17973"/>
                        <a14:foregroundMark x1="24020" y1="83461" x2="25213" y2="83939"/>
                        <a14:foregroundMark x1="55707" y1="81071" x2="59796" y2="81358"/>
                        <a14:backgroundMark x1="16296" y1="56250" x2="27407" y2="63750"/>
                        <a14:backgroundMark x1="21296" y1="65000" x2="24074" y2="76500"/>
                        <a14:backgroundMark x1="28519" y1="42750" x2="24074" y2="46000"/>
                        <a14:backgroundMark x1="25185" y1="49750" x2="26296" y2="51250"/>
                        <a14:backgroundMark x1="63519" y1="47000" x2="63519" y2="49000"/>
                        <a14:backgroundMark x1="41852" y1="76500" x2="40185" y2="77750"/>
                        <a14:backgroundMark x1="63241" y1="48875" x2="63148" y2="49417"/>
                        <a14:backgroundMark x1="63519" y1="49833" x2="64074" y2="50083"/>
                        <a14:backgroundMark x1="70528" y1="37572" x2="87053" y2="51243"/>
                        <a14:backgroundMark x1="77002" y1="48470" x2="93526" y2="69025"/>
                        <a14:backgroundMark x1="48893" y1="73518" x2="53152" y2="84034"/>
                      </a14:backgroundRemoval>
                    </a14:imgEffect>
                  </a14:imgLayer>
                </a14:imgProps>
              </a:ext>
              <a:ext uri="{28A0092B-C50C-407E-A947-70E740481C1C}">
                <a14:useLocalDpi xmlns:a14="http://schemas.microsoft.com/office/drawing/2010/main" val="0"/>
              </a:ext>
            </a:extLst>
          </a:blip>
          <a:srcRect t="15750" b="12750"/>
          <a:stretch/>
        </p:blipFill>
        <p:spPr bwMode="auto">
          <a:xfrm flipH="1">
            <a:off x="3667873" y="2863393"/>
            <a:ext cx="1604768" cy="204428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ttps://b-f40-zpg.zdn.vn/9131160140145589983/b45e0d82209dd7c38e8c.jp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4917" b="73125" l="0" r="43426">
                        <a14:foregroundMark x1="12315" y1="31625" x2="16944" y2="36417"/>
                        <a14:foregroundMark x1="19259" y1="37583" x2="29537" y2="45958"/>
                        <a14:foregroundMark x1="14074" y1="45042" x2="10278" y2="47750"/>
                        <a14:foregroundMark x1="9444" y1="67167" x2="14630" y2="67458"/>
                        <a14:foregroundMark x1="33704" y1="67000" x2="39630" y2="65208"/>
                        <a14:foregroundMark x1="34630" y1="68042" x2="36667" y2="67542"/>
                        <a14:foregroundMark x1="36759" y1="67042" x2="40463" y2="65792"/>
                        <a14:foregroundMark x1="36204" y1="67750" x2="40278" y2="65875"/>
                        <a14:foregroundMark x1="40278" y1="64000" x2="41574" y2="64042"/>
                        <a14:foregroundMark x1="41852" y1="64208" x2="40648" y2="65500"/>
                        <a14:foregroundMark x1="29444" y1="67417" x2="32963" y2="67875"/>
                        <a14:foregroundMark x1="5926" y1="67208" x2="7130" y2="67792"/>
                        <a14:foregroundMark x1="21944" y1="66333" x2="21111" y2="66250"/>
                        <a14:foregroundMark x1="10370" y1="68583" x2="12778" y2="67875"/>
                        <a14:foregroundMark x1="13704" y1="67917" x2="16852" y2="68042"/>
                        <a14:backgroundMark x1="24907" y1="61500" x2="25278" y2="68208"/>
                        <a14:backgroundMark x1="5185" y1="52167" x2="4444" y2="58750"/>
                        <a14:backgroundMark x1="40833" y1="56583" x2="42037" y2="59083"/>
                        <a14:backgroundMark x1="41852" y1="61625" x2="42315" y2="62750"/>
                        <a14:backgroundMark x1="28981" y1="66333" x2="28611" y2="67125"/>
                        <a14:backgroundMark x1="7130" y1="66167" x2="7963" y2="66208"/>
                        <a14:backgroundMark x1="39259" y1="50542" x2="39907" y2="57333"/>
                        <a14:backgroundMark x1="36759" y1="52208" x2="35278" y2="53625"/>
                        <a14:backgroundMark x1="34444" y1="55583" x2="35556" y2="56458"/>
                        <a14:backgroundMark x1="35463" y1="52500" x2="35093" y2="53292"/>
                        <a14:backgroundMark x1="35093" y1="52333" x2="34630" y2="53333"/>
                        <a14:backgroundMark x1="34352" y1="53292" x2="33889" y2="54000"/>
                        <a14:backgroundMark x1="34464" y1="31478" x2="39934" y2="42990"/>
                        <a14:backgroundMark x1="35011" y1="39825" x2="37965" y2="42280"/>
                      </a14:backgroundRemoval>
                    </a14:imgEffect>
                  </a14:imgLayer>
                </a14:imgProps>
              </a:ext>
              <a:ext uri="{28A0092B-C50C-407E-A947-70E740481C1C}">
                <a14:useLocalDpi xmlns:a14="http://schemas.microsoft.com/office/drawing/2010/main" val="0"/>
              </a:ext>
            </a:extLst>
          </a:blip>
          <a:srcRect t="25500" r="55914" b="24742"/>
          <a:stretch/>
        </p:blipFill>
        <p:spPr bwMode="auto">
          <a:xfrm>
            <a:off x="5537855" y="2863392"/>
            <a:ext cx="1358336" cy="307534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https://b-f13-zpc.zdn.vn/7518827637998607736/e8736cfc2be0dcbe85f1.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2710" r="18931" b="20120"/>
          <a:stretch/>
        </p:blipFill>
        <p:spPr bwMode="auto">
          <a:xfrm flipH="1">
            <a:off x="6958907" y="3146669"/>
            <a:ext cx="1981200" cy="297604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ttps://b-f40-zpg.zdn.vn/9131160140145589983/b45e0d82209dd7c38e8c.jpg"/>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29625" b="74917" l="30556" r="83889">
                        <a14:foregroundMark x1="51759" y1="57417" x2="49259" y2="66667"/>
                        <a14:foregroundMark x1="43333" y1="72250" x2="52222" y2="72250"/>
                        <a14:foregroundMark x1="38056" y1="71375" x2="38889" y2="72750"/>
                        <a14:foregroundMark x1="46667" y1="69542" x2="46111" y2="70667"/>
                        <a14:foregroundMark x1="43981" y1="73333" x2="50463" y2="72583"/>
                        <a14:foregroundMark x1="51204" y1="72958" x2="54444" y2="72958"/>
                        <a14:foregroundMark x1="43981" y1="73708" x2="47222" y2="73458"/>
                        <a14:foregroundMark x1="47500" y1="73417" x2="50648" y2="72542"/>
                        <a14:foregroundMark x1="50370" y1="72750" x2="53981" y2="73042"/>
                        <a14:foregroundMark x1="54907" y1="70167" x2="55556" y2="71792"/>
                        <a14:foregroundMark x1="38148" y1="70125" x2="39722" y2="70958"/>
                        <a14:foregroundMark x1="56667" y1="71667" x2="57222" y2="72375"/>
                        <a14:foregroundMark x1="55093" y1="73000" x2="56574" y2="72625"/>
                        <a14:foregroundMark x1="72685" y1="67042" x2="70000" y2="68583"/>
                        <a14:foregroundMark x1="66944" y1="69917" x2="69074" y2="69208"/>
                        <a14:foregroundMark x1="61759" y1="69208" x2="64259" y2="68500"/>
                        <a14:foregroundMark x1="61111" y1="70375" x2="64352" y2="70042"/>
                        <a14:foregroundMark x1="53426" y1="73167" x2="54630" y2="73167"/>
                        <a14:foregroundMark x1="39167" y1="54792" x2="38241" y2="55667"/>
                        <a14:foregroundMark x1="34722" y1="53000" x2="33981" y2="53750"/>
                        <a14:foregroundMark x1="33611" y1="54083" x2="33611" y2="55042"/>
                        <a14:foregroundMark x1="33981" y1="55583" x2="34815" y2="56125"/>
                        <a14:backgroundMark x1="69722" y1="56875" x2="70833" y2="59750"/>
                        <a14:backgroundMark x1="40000" y1="57875" x2="33889" y2="68625"/>
                        <a14:backgroundMark x1="37685" y1="66458" x2="39815" y2="67917"/>
                        <a14:backgroundMark x1="58241" y1="70333" x2="59537" y2="71333"/>
                        <a14:backgroundMark x1="74537" y1="67542" x2="74074" y2="68792"/>
                        <a14:backgroundMark x1="41111" y1="61917" x2="40741" y2="62333"/>
                        <a14:backgroundMark x1="40833" y1="62583" x2="40370" y2="63083"/>
                        <a14:backgroundMark x1="40833" y1="62958" x2="40741" y2="63417"/>
                        <a14:backgroundMark x1="41667" y1="61625" x2="41204" y2="61875"/>
                        <a14:backgroundMark x1="56111" y1="69333" x2="57407" y2="70542"/>
                        <a14:backgroundMark x1="33036" y1="41997" x2="34184" y2="51234"/>
                      </a14:backgroundRemoval>
                    </a14:imgEffect>
                  </a14:imgLayer>
                </a14:imgProps>
              </a:ext>
              <a:ext uri="{28A0092B-C50C-407E-A947-70E740481C1C}">
                <a14:useLocalDpi xmlns:a14="http://schemas.microsoft.com/office/drawing/2010/main" val="0"/>
              </a:ext>
            </a:extLst>
          </a:blip>
          <a:srcRect l="23611" t="24541" r="22501" b="24395"/>
          <a:stretch/>
        </p:blipFill>
        <p:spPr bwMode="auto">
          <a:xfrm>
            <a:off x="8564477" y="3020956"/>
            <a:ext cx="1758565" cy="370310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a:hlinkClick r:id="rId20" action="ppaction://hlinksldjump"/>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1847382" y="5769250"/>
            <a:ext cx="629119" cy="62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a:hlinkClick r:id="rId23" action="ppaction://hlinksldjump"/>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2766647" y="5769249"/>
            <a:ext cx="629119" cy="62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a:hlinkClick r:id="rId24" action="ppaction://hlinksldjump"/>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3584538" y="5769249"/>
            <a:ext cx="629119" cy="62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a:hlinkClick r:id="rId25" action="ppaction://hlinksldjump"/>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4451778" y="5769248"/>
            <a:ext cx="629119" cy="62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Rounded Corners 3">
            <a:hlinkClick r:id="rId26" action="ppaction://hlinksldjump"/>
            <a:extLst>
              <a:ext uri="{FF2B5EF4-FFF2-40B4-BE49-F238E27FC236}">
                <a16:creationId xmlns:a16="http://schemas.microsoft.com/office/drawing/2014/main" id="{2FB3B0A3-0197-065B-E708-263CD3651069}"/>
              </a:ext>
            </a:extLst>
          </p:cNvPr>
          <p:cNvSpPr/>
          <p:nvPr/>
        </p:nvSpPr>
        <p:spPr>
          <a:xfrm>
            <a:off x="10572108" y="195209"/>
            <a:ext cx="1510301" cy="5034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t>Học</a:t>
            </a:r>
            <a:r>
              <a:rPr lang="en-US" sz="2400" dirty="0"/>
              <a:t> </a:t>
            </a:r>
            <a:r>
              <a:rPr lang="en-US" sz="2400" dirty="0" err="1"/>
              <a:t>tiếp</a:t>
            </a:r>
            <a:endParaRPr lang="en-US" sz="2400" dirty="0"/>
          </a:p>
        </p:txBody>
      </p:sp>
    </p:spTree>
    <p:extLst>
      <p:ext uri="{BB962C8B-B14F-4D97-AF65-F5344CB8AC3E}">
        <p14:creationId xmlns:p14="http://schemas.microsoft.com/office/powerpoint/2010/main" val="82013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0"/>
                                        </p:tgtEl>
                                        <p:attrNameLst>
                                          <p:attrName>r</p:attrName>
                                        </p:attrNameLst>
                                      </p:cBhvr>
                                    </p:animRot>
                                    <p:animRot by="-240000">
                                      <p:cBhvr>
                                        <p:cTn id="7" dur="600" fill="hold">
                                          <p:stCondLst>
                                            <p:cond delay="600"/>
                                          </p:stCondLst>
                                        </p:cTn>
                                        <p:tgtEl>
                                          <p:spTgt spid="30"/>
                                        </p:tgtEl>
                                        <p:attrNameLst>
                                          <p:attrName>r</p:attrName>
                                        </p:attrNameLst>
                                      </p:cBhvr>
                                    </p:animRot>
                                    <p:animRot by="240000">
                                      <p:cBhvr>
                                        <p:cTn id="8" dur="600" fill="hold">
                                          <p:stCondLst>
                                            <p:cond delay="1200"/>
                                          </p:stCondLst>
                                        </p:cTn>
                                        <p:tgtEl>
                                          <p:spTgt spid="30"/>
                                        </p:tgtEl>
                                        <p:attrNameLst>
                                          <p:attrName>r</p:attrName>
                                        </p:attrNameLst>
                                      </p:cBhvr>
                                    </p:animRot>
                                    <p:animRot by="-240000">
                                      <p:cBhvr>
                                        <p:cTn id="9" dur="600" fill="hold">
                                          <p:stCondLst>
                                            <p:cond delay="1800"/>
                                          </p:stCondLst>
                                        </p:cTn>
                                        <p:tgtEl>
                                          <p:spTgt spid="30"/>
                                        </p:tgtEl>
                                        <p:attrNameLst>
                                          <p:attrName>r</p:attrName>
                                        </p:attrNameLst>
                                      </p:cBhvr>
                                    </p:animRot>
                                    <p:animRot by="120000">
                                      <p:cBhvr>
                                        <p:cTn id="10" dur="600" fill="hold">
                                          <p:stCondLst>
                                            <p:cond delay="2400"/>
                                          </p:stCondLst>
                                        </p:cTn>
                                        <p:tgtEl>
                                          <p:spTgt spid="3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35"/>
                                        </p:tgtEl>
                                        <p:attrNameLst>
                                          <p:attrName>r</p:attrName>
                                        </p:attrNameLst>
                                      </p:cBhvr>
                                    </p:animRot>
                                    <p:animRot by="-240000">
                                      <p:cBhvr>
                                        <p:cTn id="13" dur="600" fill="hold">
                                          <p:stCondLst>
                                            <p:cond delay="600"/>
                                          </p:stCondLst>
                                        </p:cTn>
                                        <p:tgtEl>
                                          <p:spTgt spid="35"/>
                                        </p:tgtEl>
                                        <p:attrNameLst>
                                          <p:attrName>r</p:attrName>
                                        </p:attrNameLst>
                                      </p:cBhvr>
                                    </p:animRot>
                                    <p:animRot by="240000">
                                      <p:cBhvr>
                                        <p:cTn id="14" dur="600" fill="hold">
                                          <p:stCondLst>
                                            <p:cond delay="1200"/>
                                          </p:stCondLst>
                                        </p:cTn>
                                        <p:tgtEl>
                                          <p:spTgt spid="35"/>
                                        </p:tgtEl>
                                        <p:attrNameLst>
                                          <p:attrName>r</p:attrName>
                                        </p:attrNameLst>
                                      </p:cBhvr>
                                    </p:animRot>
                                    <p:animRot by="-240000">
                                      <p:cBhvr>
                                        <p:cTn id="15" dur="600" fill="hold">
                                          <p:stCondLst>
                                            <p:cond delay="1800"/>
                                          </p:stCondLst>
                                        </p:cTn>
                                        <p:tgtEl>
                                          <p:spTgt spid="35"/>
                                        </p:tgtEl>
                                        <p:attrNameLst>
                                          <p:attrName>r</p:attrName>
                                        </p:attrNameLst>
                                      </p:cBhvr>
                                    </p:animRot>
                                    <p:animRot by="120000">
                                      <p:cBhvr>
                                        <p:cTn id="16" dur="600" fill="hold">
                                          <p:stCondLst>
                                            <p:cond delay="2400"/>
                                          </p:stCondLst>
                                        </p:cTn>
                                        <p:tgtEl>
                                          <p:spTgt spid="3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40"/>
                                        </p:tgtEl>
                                        <p:attrNameLst>
                                          <p:attrName>r</p:attrName>
                                        </p:attrNameLst>
                                      </p:cBhvr>
                                    </p:animRot>
                                    <p:animRot by="-240000">
                                      <p:cBhvr>
                                        <p:cTn id="19" dur="600" fill="hold">
                                          <p:stCondLst>
                                            <p:cond delay="600"/>
                                          </p:stCondLst>
                                        </p:cTn>
                                        <p:tgtEl>
                                          <p:spTgt spid="40"/>
                                        </p:tgtEl>
                                        <p:attrNameLst>
                                          <p:attrName>r</p:attrName>
                                        </p:attrNameLst>
                                      </p:cBhvr>
                                    </p:animRot>
                                    <p:animRot by="240000">
                                      <p:cBhvr>
                                        <p:cTn id="20" dur="600" fill="hold">
                                          <p:stCondLst>
                                            <p:cond delay="1200"/>
                                          </p:stCondLst>
                                        </p:cTn>
                                        <p:tgtEl>
                                          <p:spTgt spid="40"/>
                                        </p:tgtEl>
                                        <p:attrNameLst>
                                          <p:attrName>r</p:attrName>
                                        </p:attrNameLst>
                                      </p:cBhvr>
                                    </p:animRot>
                                    <p:animRot by="-240000">
                                      <p:cBhvr>
                                        <p:cTn id="21" dur="600" fill="hold">
                                          <p:stCondLst>
                                            <p:cond delay="1800"/>
                                          </p:stCondLst>
                                        </p:cTn>
                                        <p:tgtEl>
                                          <p:spTgt spid="40"/>
                                        </p:tgtEl>
                                        <p:attrNameLst>
                                          <p:attrName>r</p:attrName>
                                        </p:attrNameLst>
                                      </p:cBhvr>
                                    </p:animRot>
                                    <p:animRot by="120000">
                                      <p:cBhvr>
                                        <p:cTn id="22" dur="600" fill="hold">
                                          <p:stCondLst>
                                            <p:cond delay="2400"/>
                                          </p:stCondLst>
                                        </p:cTn>
                                        <p:tgtEl>
                                          <p:spTgt spid="40"/>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45"/>
                                        </p:tgtEl>
                                        <p:attrNameLst>
                                          <p:attrName>r</p:attrName>
                                        </p:attrNameLst>
                                      </p:cBhvr>
                                    </p:animRot>
                                    <p:animRot by="-240000">
                                      <p:cBhvr>
                                        <p:cTn id="25" dur="600" fill="hold">
                                          <p:stCondLst>
                                            <p:cond delay="600"/>
                                          </p:stCondLst>
                                        </p:cTn>
                                        <p:tgtEl>
                                          <p:spTgt spid="45"/>
                                        </p:tgtEl>
                                        <p:attrNameLst>
                                          <p:attrName>r</p:attrName>
                                        </p:attrNameLst>
                                      </p:cBhvr>
                                    </p:animRot>
                                    <p:animRot by="240000">
                                      <p:cBhvr>
                                        <p:cTn id="26" dur="600" fill="hold">
                                          <p:stCondLst>
                                            <p:cond delay="1200"/>
                                          </p:stCondLst>
                                        </p:cTn>
                                        <p:tgtEl>
                                          <p:spTgt spid="45"/>
                                        </p:tgtEl>
                                        <p:attrNameLst>
                                          <p:attrName>r</p:attrName>
                                        </p:attrNameLst>
                                      </p:cBhvr>
                                    </p:animRot>
                                    <p:animRot by="-240000">
                                      <p:cBhvr>
                                        <p:cTn id="27" dur="600" fill="hold">
                                          <p:stCondLst>
                                            <p:cond delay="1800"/>
                                          </p:stCondLst>
                                        </p:cTn>
                                        <p:tgtEl>
                                          <p:spTgt spid="45"/>
                                        </p:tgtEl>
                                        <p:attrNameLst>
                                          <p:attrName>r</p:attrName>
                                        </p:attrNameLst>
                                      </p:cBhvr>
                                    </p:animRot>
                                    <p:animRot by="120000">
                                      <p:cBhvr>
                                        <p:cTn id="28" dur="600" fill="hold">
                                          <p:stCondLst>
                                            <p:cond delay="2400"/>
                                          </p:stCondLst>
                                        </p:cTn>
                                        <p:tgtEl>
                                          <p:spTgt spid="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30"/>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withEffect">
                                  <p:stCondLst>
                                    <p:cond delay="0"/>
                                  </p:stCondLst>
                                  <p:childTnLst>
                                    <p:animEffect transition="out" filter="fade">
                                      <p:cBhvr>
                                        <p:cTn id="33" dur="500"/>
                                        <p:tgtEl>
                                          <p:spTgt spid="41"/>
                                        </p:tgtEl>
                                      </p:cBhvr>
                                    </p:animEffect>
                                    <p:set>
                                      <p:cBhvr>
                                        <p:cTn id="34" dur="1" fill="hold">
                                          <p:stCondLst>
                                            <p:cond delay="499"/>
                                          </p:stCondLst>
                                        </p:cTn>
                                        <p:tgtEl>
                                          <p:spTgt spid="4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0"/>
                                        </p:tgtEl>
                                      </p:cBhvr>
                                    </p:animEffect>
                                    <p:set>
                                      <p:cBhvr>
                                        <p:cTn id="37" dur="1" fill="hold">
                                          <p:stCondLst>
                                            <p:cond delay="499"/>
                                          </p:stCondLst>
                                        </p:cTn>
                                        <p:tgtEl>
                                          <p:spTgt spid="30"/>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18"/>
                                        </p:tgtEl>
                                        <p:attrNameLst>
                                          <p:attrName>r</p:attrName>
                                        </p:attrNameLst>
                                      </p:cBhvr>
                                    </p:animRot>
                                    <p:animRot by="-240000">
                                      <p:cBhvr>
                                        <p:cTn id="43" dur="600" fill="hold">
                                          <p:stCondLst>
                                            <p:cond delay="600"/>
                                          </p:stCondLst>
                                        </p:cTn>
                                        <p:tgtEl>
                                          <p:spTgt spid="18"/>
                                        </p:tgtEl>
                                        <p:attrNameLst>
                                          <p:attrName>r</p:attrName>
                                        </p:attrNameLst>
                                      </p:cBhvr>
                                    </p:animRot>
                                    <p:animRot by="240000">
                                      <p:cBhvr>
                                        <p:cTn id="44" dur="600" fill="hold">
                                          <p:stCondLst>
                                            <p:cond delay="1200"/>
                                          </p:stCondLst>
                                        </p:cTn>
                                        <p:tgtEl>
                                          <p:spTgt spid="18"/>
                                        </p:tgtEl>
                                        <p:attrNameLst>
                                          <p:attrName>r</p:attrName>
                                        </p:attrNameLst>
                                      </p:cBhvr>
                                    </p:animRot>
                                    <p:animRot by="-240000">
                                      <p:cBhvr>
                                        <p:cTn id="45" dur="600" fill="hold">
                                          <p:stCondLst>
                                            <p:cond delay="1800"/>
                                          </p:stCondLst>
                                        </p:cTn>
                                        <p:tgtEl>
                                          <p:spTgt spid="18"/>
                                        </p:tgtEl>
                                        <p:attrNameLst>
                                          <p:attrName>r</p:attrName>
                                        </p:attrNameLst>
                                      </p:cBhvr>
                                    </p:animRot>
                                    <p:animRot by="120000">
                                      <p:cBhvr>
                                        <p:cTn id="46" dur="600" fill="hold">
                                          <p:stCondLst>
                                            <p:cond delay="2400"/>
                                          </p:stCondLst>
                                        </p:cTn>
                                        <p:tgtEl>
                                          <p:spTgt spid="18"/>
                                        </p:tgtEl>
                                        <p:attrNameLst>
                                          <p:attrName>r</p:attrName>
                                        </p:attrNameLst>
                                      </p:cBhvr>
                                    </p:animRot>
                                  </p:childTnLst>
                                </p:cTn>
                              </p:par>
                            </p:childTnLst>
                          </p:cTn>
                        </p:par>
                      </p:childTnLst>
                    </p:cTn>
                  </p:par>
                </p:childTnLst>
              </p:cTn>
              <p:nextCondLst>
                <p:cond evt="onClick" delay="0">
                  <p:tgtEl>
                    <p:spTgt spid="30"/>
                  </p:tgtEl>
                </p:cond>
              </p:nextCondLst>
            </p:seq>
            <p:seq concurrent="1" nextAc="seek">
              <p:cTn id="47" restart="whenNotActive" fill="hold" evtFilter="cancelBubble" nodeType="interactiveSeq">
                <p:stCondLst>
                  <p:cond evt="onClick" delay="0">
                    <p:tgtEl>
                      <p:spTgt spid="35"/>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withEffect">
                                  <p:stCondLst>
                                    <p:cond delay="0"/>
                                  </p:stCondLst>
                                  <p:childTnLst>
                                    <p:animEffect transition="out" filter="fade">
                                      <p:cBhvr>
                                        <p:cTn id="51" dur="500"/>
                                        <p:tgtEl>
                                          <p:spTgt spid="43"/>
                                        </p:tgtEl>
                                      </p:cBhvr>
                                    </p:animEffect>
                                    <p:set>
                                      <p:cBhvr>
                                        <p:cTn id="52" dur="1" fill="hold">
                                          <p:stCondLst>
                                            <p:cond delay="499"/>
                                          </p:stCondLst>
                                        </p:cTn>
                                        <p:tgtEl>
                                          <p:spTgt spid="4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19"/>
                                        </p:tgtEl>
                                        <p:attrNameLst>
                                          <p:attrName>r</p:attrName>
                                        </p:attrNameLst>
                                      </p:cBhvr>
                                    </p:animRot>
                                    <p:animRot by="-240000">
                                      <p:cBhvr>
                                        <p:cTn id="61" dur="600" fill="hold">
                                          <p:stCondLst>
                                            <p:cond delay="600"/>
                                          </p:stCondLst>
                                        </p:cTn>
                                        <p:tgtEl>
                                          <p:spTgt spid="19"/>
                                        </p:tgtEl>
                                        <p:attrNameLst>
                                          <p:attrName>r</p:attrName>
                                        </p:attrNameLst>
                                      </p:cBhvr>
                                    </p:animRot>
                                    <p:animRot by="240000">
                                      <p:cBhvr>
                                        <p:cTn id="62" dur="600" fill="hold">
                                          <p:stCondLst>
                                            <p:cond delay="1200"/>
                                          </p:stCondLst>
                                        </p:cTn>
                                        <p:tgtEl>
                                          <p:spTgt spid="19"/>
                                        </p:tgtEl>
                                        <p:attrNameLst>
                                          <p:attrName>r</p:attrName>
                                        </p:attrNameLst>
                                      </p:cBhvr>
                                    </p:animRot>
                                    <p:animRot by="-240000">
                                      <p:cBhvr>
                                        <p:cTn id="63" dur="600" fill="hold">
                                          <p:stCondLst>
                                            <p:cond delay="1800"/>
                                          </p:stCondLst>
                                        </p:cTn>
                                        <p:tgtEl>
                                          <p:spTgt spid="19"/>
                                        </p:tgtEl>
                                        <p:attrNameLst>
                                          <p:attrName>r</p:attrName>
                                        </p:attrNameLst>
                                      </p:cBhvr>
                                    </p:animRot>
                                    <p:animRot by="120000">
                                      <p:cBhvr>
                                        <p:cTn id="64" dur="600" fill="hold">
                                          <p:stCondLst>
                                            <p:cond delay="2400"/>
                                          </p:stCondLst>
                                        </p:cTn>
                                        <p:tgtEl>
                                          <p:spTgt spid="19"/>
                                        </p:tgtEl>
                                        <p:attrNameLst>
                                          <p:attrName>r</p:attrName>
                                        </p:attrNameLst>
                                      </p:cBhvr>
                                    </p:animRot>
                                  </p:childTnLst>
                                </p:cTn>
                              </p:par>
                            </p:childTnLst>
                          </p:cTn>
                        </p:par>
                      </p:childTnLst>
                    </p:cTn>
                  </p:par>
                </p:childTnLst>
              </p:cTn>
              <p:nextCondLst>
                <p:cond evt="onClick" delay="0">
                  <p:tgtEl>
                    <p:spTgt spid="35"/>
                  </p:tgtEl>
                </p:cond>
              </p:nextCondLst>
            </p:seq>
            <p:seq concurrent="1" nextAc="seek">
              <p:cTn id="65" restart="whenNotActive" fill="hold" evtFilter="cancelBubble" nodeType="interactiveSeq">
                <p:stCondLst>
                  <p:cond evt="onClick" delay="0">
                    <p:tgtEl>
                      <p:spTgt spid="40"/>
                    </p:tgtEl>
                  </p:cond>
                </p:stCondLst>
                <p:endSync evt="end" delay="0">
                  <p:rtn val="all"/>
                </p:endSync>
                <p:childTnLst>
                  <p:par>
                    <p:cTn id="66" fill="hold">
                      <p:stCondLst>
                        <p:cond delay="0"/>
                      </p:stCondLst>
                      <p:childTnLst>
                        <p:par>
                          <p:cTn id="67" fill="hold">
                            <p:stCondLst>
                              <p:cond delay="0"/>
                            </p:stCondLst>
                            <p:childTnLst>
                              <p:par>
                                <p:cTn id="68" presetID="10" presetClass="exit" presetSubtype="0" fill="hold" nodeType="withEffect">
                                  <p:stCondLst>
                                    <p:cond delay="0"/>
                                  </p:stCondLst>
                                  <p:childTnLst>
                                    <p:animEffect transition="out" filter="fade">
                                      <p:cBhvr>
                                        <p:cTn id="69" dur="500"/>
                                        <p:tgtEl>
                                          <p:spTgt spid="44"/>
                                        </p:tgtEl>
                                      </p:cBhvr>
                                    </p:animEffect>
                                    <p:set>
                                      <p:cBhvr>
                                        <p:cTn id="70" dur="1" fill="hold">
                                          <p:stCondLst>
                                            <p:cond delay="499"/>
                                          </p:stCondLst>
                                        </p:cTn>
                                        <p:tgtEl>
                                          <p:spTgt spid="44"/>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40"/>
                                        </p:tgtEl>
                                      </p:cBhvr>
                                    </p:animEffect>
                                    <p:set>
                                      <p:cBhvr>
                                        <p:cTn id="73" dur="1" fill="hold">
                                          <p:stCondLst>
                                            <p:cond delay="499"/>
                                          </p:stCondLst>
                                        </p:cTn>
                                        <p:tgtEl>
                                          <p:spTgt spid="40"/>
                                        </p:tgtEl>
                                        <p:attrNameLst>
                                          <p:attrName>style.visibility</p:attrName>
                                        </p:attrNameLst>
                                      </p:cBhvr>
                                      <p:to>
                                        <p:strVal val="hidden"/>
                                      </p:to>
                                    </p:set>
                                  </p:childTnLst>
                                </p:cTn>
                              </p:par>
                              <p:par>
                                <p:cTn id="74" presetID="10" presetClass="entr" presetSubtype="0" fill="hold" nodeType="with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0"/>
                                        </p:tgtEl>
                                        <p:attrNameLst>
                                          <p:attrName>r</p:attrName>
                                        </p:attrNameLst>
                                      </p:cBhvr>
                                    </p:animRot>
                                    <p:animRot by="-240000">
                                      <p:cBhvr>
                                        <p:cTn id="79" dur="600" fill="hold">
                                          <p:stCondLst>
                                            <p:cond delay="600"/>
                                          </p:stCondLst>
                                        </p:cTn>
                                        <p:tgtEl>
                                          <p:spTgt spid="20"/>
                                        </p:tgtEl>
                                        <p:attrNameLst>
                                          <p:attrName>r</p:attrName>
                                        </p:attrNameLst>
                                      </p:cBhvr>
                                    </p:animRot>
                                    <p:animRot by="240000">
                                      <p:cBhvr>
                                        <p:cTn id="80" dur="600" fill="hold">
                                          <p:stCondLst>
                                            <p:cond delay="1200"/>
                                          </p:stCondLst>
                                        </p:cTn>
                                        <p:tgtEl>
                                          <p:spTgt spid="20"/>
                                        </p:tgtEl>
                                        <p:attrNameLst>
                                          <p:attrName>r</p:attrName>
                                        </p:attrNameLst>
                                      </p:cBhvr>
                                    </p:animRot>
                                    <p:animRot by="-240000">
                                      <p:cBhvr>
                                        <p:cTn id="81" dur="600" fill="hold">
                                          <p:stCondLst>
                                            <p:cond delay="1800"/>
                                          </p:stCondLst>
                                        </p:cTn>
                                        <p:tgtEl>
                                          <p:spTgt spid="20"/>
                                        </p:tgtEl>
                                        <p:attrNameLst>
                                          <p:attrName>r</p:attrName>
                                        </p:attrNameLst>
                                      </p:cBhvr>
                                    </p:animRot>
                                    <p:animRot by="120000">
                                      <p:cBhvr>
                                        <p:cTn id="82" dur="600" fill="hold">
                                          <p:stCondLst>
                                            <p:cond delay="2400"/>
                                          </p:stCondLst>
                                        </p:cTn>
                                        <p:tgtEl>
                                          <p:spTgt spid="20"/>
                                        </p:tgtEl>
                                        <p:attrNameLst>
                                          <p:attrName>r</p:attrName>
                                        </p:attrNameLst>
                                      </p:cBhvr>
                                    </p:animRot>
                                  </p:childTnLst>
                                </p:cTn>
                              </p:par>
                            </p:childTnLst>
                          </p:cTn>
                        </p:par>
                      </p:childTnLst>
                    </p:cTn>
                  </p:par>
                </p:childTnLst>
              </p:cTn>
              <p:nextCondLst>
                <p:cond evt="onClick" delay="0">
                  <p:tgtEl>
                    <p:spTgt spid="40"/>
                  </p:tgtEl>
                </p:cond>
              </p:nextCondLst>
            </p:seq>
            <p:seq concurrent="1" nextAc="seek">
              <p:cTn id="83" restart="whenNotActive" fill="hold" evtFilter="cancelBubble" nodeType="interactiveSeq">
                <p:stCondLst>
                  <p:cond evt="onClick" delay="0">
                    <p:tgtEl>
                      <p:spTgt spid="45"/>
                    </p:tgtEl>
                  </p:cond>
                </p:stCondLst>
                <p:endSync evt="end" delay="0">
                  <p:rtn val="all"/>
                </p:endSync>
                <p:childTnLst>
                  <p:par>
                    <p:cTn id="84" fill="hold">
                      <p:stCondLst>
                        <p:cond delay="0"/>
                      </p:stCondLst>
                      <p:childTnLst>
                        <p:par>
                          <p:cTn id="85" fill="hold">
                            <p:stCondLst>
                              <p:cond delay="0"/>
                            </p:stCondLst>
                            <p:childTnLst>
                              <p:par>
                                <p:cTn id="86" presetID="10" presetClass="exit" presetSubtype="0" fill="hold" nodeType="withEffect">
                                  <p:stCondLst>
                                    <p:cond delay="0"/>
                                  </p:stCondLst>
                                  <p:childTnLst>
                                    <p:animEffect transition="out" filter="fade">
                                      <p:cBhvr>
                                        <p:cTn id="87" dur="500"/>
                                        <p:tgtEl>
                                          <p:spTgt spid="46"/>
                                        </p:tgtEl>
                                      </p:cBhvr>
                                    </p:animEffect>
                                    <p:set>
                                      <p:cBhvr>
                                        <p:cTn id="88" dur="1" fill="hold">
                                          <p:stCondLst>
                                            <p:cond delay="499"/>
                                          </p:stCondLst>
                                        </p:cTn>
                                        <p:tgtEl>
                                          <p:spTgt spid="46"/>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45"/>
                                        </p:tgtEl>
                                      </p:cBhvr>
                                    </p:animEffect>
                                    <p:set>
                                      <p:cBhvr>
                                        <p:cTn id="91" dur="1" fill="hold">
                                          <p:stCondLst>
                                            <p:cond delay="499"/>
                                          </p:stCondLst>
                                        </p:cTn>
                                        <p:tgtEl>
                                          <p:spTgt spid="45"/>
                                        </p:tgtEl>
                                        <p:attrNameLst>
                                          <p:attrName>style.visibility</p:attrName>
                                        </p:attrNameLst>
                                      </p:cBhvr>
                                      <p:to>
                                        <p:strVal val="hidden"/>
                                      </p:to>
                                    </p:set>
                                  </p:childTnLst>
                                </p:cTn>
                              </p:par>
                              <p:par>
                                <p:cTn id="92" presetID="10" presetClass="entr" presetSubtype="0" fill="hold"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par>
                                <p:cTn id="95" presetID="32" presetClass="emph" presetSubtype="0" repeatCount="indefinite" fill="hold" nodeType="withEffect">
                                  <p:stCondLst>
                                    <p:cond delay="0"/>
                                  </p:stCondLst>
                                  <p:childTnLst>
                                    <p:animRot by="120000">
                                      <p:cBhvr>
                                        <p:cTn id="96" dur="300" fill="hold">
                                          <p:stCondLst>
                                            <p:cond delay="0"/>
                                          </p:stCondLst>
                                        </p:cTn>
                                        <p:tgtEl>
                                          <p:spTgt spid="21"/>
                                        </p:tgtEl>
                                        <p:attrNameLst>
                                          <p:attrName>r</p:attrName>
                                        </p:attrNameLst>
                                      </p:cBhvr>
                                    </p:animRot>
                                    <p:animRot by="-240000">
                                      <p:cBhvr>
                                        <p:cTn id="97" dur="600" fill="hold">
                                          <p:stCondLst>
                                            <p:cond delay="600"/>
                                          </p:stCondLst>
                                        </p:cTn>
                                        <p:tgtEl>
                                          <p:spTgt spid="21"/>
                                        </p:tgtEl>
                                        <p:attrNameLst>
                                          <p:attrName>r</p:attrName>
                                        </p:attrNameLst>
                                      </p:cBhvr>
                                    </p:animRot>
                                    <p:animRot by="240000">
                                      <p:cBhvr>
                                        <p:cTn id="98" dur="600" fill="hold">
                                          <p:stCondLst>
                                            <p:cond delay="1200"/>
                                          </p:stCondLst>
                                        </p:cTn>
                                        <p:tgtEl>
                                          <p:spTgt spid="21"/>
                                        </p:tgtEl>
                                        <p:attrNameLst>
                                          <p:attrName>r</p:attrName>
                                        </p:attrNameLst>
                                      </p:cBhvr>
                                    </p:animRot>
                                    <p:animRot by="-240000">
                                      <p:cBhvr>
                                        <p:cTn id="99" dur="600" fill="hold">
                                          <p:stCondLst>
                                            <p:cond delay="1800"/>
                                          </p:stCondLst>
                                        </p:cTn>
                                        <p:tgtEl>
                                          <p:spTgt spid="21"/>
                                        </p:tgtEl>
                                        <p:attrNameLst>
                                          <p:attrName>r</p:attrName>
                                        </p:attrNameLst>
                                      </p:cBhvr>
                                    </p:animRot>
                                    <p:animRot by="120000">
                                      <p:cBhvr>
                                        <p:cTn id="100" dur="600" fill="hold">
                                          <p:stCondLst>
                                            <p:cond delay="2400"/>
                                          </p:stCondLst>
                                        </p:cTn>
                                        <p:tgtEl>
                                          <p:spTgt spid="21"/>
                                        </p:tgtEl>
                                        <p:attrNameLst>
                                          <p:attrName>r</p:attrName>
                                        </p:attrNameLst>
                                      </p:cBhvr>
                                    </p:animRot>
                                  </p:childTnLst>
                                </p:cTn>
                              </p:par>
                            </p:childTnLst>
                          </p:cTn>
                        </p:par>
                      </p:childTnLst>
                    </p:cTn>
                  </p:par>
                </p:childTnLst>
              </p:cTn>
              <p:nextCondLst>
                <p:cond evt="onClick" delay="0">
                  <p:tgtEl>
                    <p:spTgt spid="4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4000" r="-14000"/>
          </a:stretch>
        </a:blipFill>
        <a:effectLst/>
      </p:bgPr>
    </p:bg>
    <p:spTree>
      <p:nvGrpSpPr>
        <p:cNvPr id="1" name=""/>
        <p:cNvGrpSpPr/>
        <p:nvPr/>
      </p:nvGrpSpPr>
      <p:grpSpPr>
        <a:xfrm>
          <a:off x="0" y="0"/>
          <a:ext cx="0" cy="0"/>
          <a:chOff x="0" y="0"/>
          <a:chExt cx="0" cy="0"/>
        </a:xfrm>
      </p:grpSpPr>
      <p:pic>
        <p:nvPicPr>
          <p:cNvPr id="312" name="图片 8">
            <a:extLst>
              <a:ext uri="{FF2B5EF4-FFF2-40B4-BE49-F238E27FC236}">
                <a16:creationId xmlns:a16="http://schemas.microsoft.com/office/drawing/2014/main" id="{CC7CE1B7-A228-AB25-7D95-A8A0E5E850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861"/>
            <a:ext cx="6949440" cy="2315740"/>
          </a:xfrm>
          <a:prstGeom prst="rect">
            <a:avLst/>
          </a:prstGeom>
        </p:spPr>
      </p:pic>
      <p:pic>
        <p:nvPicPr>
          <p:cNvPr id="4" name="图片 46">
            <a:extLst>
              <a:ext uri="{FF2B5EF4-FFF2-40B4-BE49-F238E27FC236}">
                <a16:creationId xmlns:a16="http://schemas.microsoft.com/office/drawing/2014/main" id="{83A71D94-909E-19BA-D4E5-4FB5A9620FF1}"/>
              </a:ext>
            </a:extLst>
          </p:cNvPr>
          <p:cNvPicPr>
            <a:picLocks noChangeAspect="1"/>
          </p:cNvPicPr>
          <p:nvPr/>
        </p:nvPicPr>
        <p:blipFill rotWithShape="1">
          <a:blip r:embed="rId4"/>
          <a:srcRect t="48950" b="-1"/>
          <a:stretch>
            <a:fillRect/>
          </a:stretch>
        </p:blipFill>
        <p:spPr>
          <a:xfrm>
            <a:off x="-2705493" y="-1930"/>
            <a:ext cx="14915687" cy="933840"/>
          </a:xfrm>
          <a:prstGeom prst="rect">
            <a:avLst/>
          </a:prstGeom>
          <a:effectLst/>
        </p:spPr>
      </p:pic>
      <p:pic>
        <p:nvPicPr>
          <p:cNvPr id="6" name="Picture 5" descr="A picture containing diagram&#10;&#10;Description automatically generated">
            <a:extLst>
              <a:ext uri="{FF2B5EF4-FFF2-40B4-BE49-F238E27FC236}">
                <a16:creationId xmlns:a16="http://schemas.microsoft.com/office/drawing/2014/main" id="{F0970973-05AD-3213-4DEE-449822B83B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2022" y="178677"/>
            <a:ext cx="6459995" cy="3846786"/>
          </a:xfrm>
          <a:prstGeom prst="rect">
            <a:avLst/>
          </a:prstGeom>
        </p:spPr>
      </p:pic>
      <p:grpSp>
        <p:nvGrpSpPr>
          <p:cNvPr id="9" name="Group 4">
            <a:extLst>
              <a:ext uri="{FF2B5EF4-FFF2-40B4-BE49-F238E27FC236}">
                <a16:creationId xmlns:a16="http://schemas.microsoft.com/office/drawing/2014/main" id="{34CD1589-6EAA-D991-C01F-AAAC2ED9B53F}"/>
              </a:ext>
            </a:extLst>
          </p:cNvPr>
          <p:cNvGrpSpPr>
            <a:grpSpLocks noChangeAspect="1"/>
          </p:cNvGrpSpPr>
          <p:nvPr/>
        </p:nvGrpSpPr>
        <p:grpSpPr bwMode="auto">
          <a:xfrm>
            <a:off x="-136634" y="6169572"/>
            <a:ext cx="12328634" cy="700245"/>
            <a:chOff x="0" y="1761"/>
            <a:chExt cx="7678" cy="802"/>
          </a:xfrm>
        </p:grpSpPr>
        <p:grpSp>
          <p:nvGrpSpPr>
            <p:cNvPr id="10" name="Group 205">
              <a:extLst>
                <a:ext uri="{FF2B5EF4-FFF2-40B4-BE49-F238E27FC236}">
                  <a16:creationId xmlns:a16="http://schemas.microsoft.com/office/drawing/2014/main" id="{42BD7F4E-8A2C-D8DA-BDFF-1A0D1C91754D}"/>
                </a:ext>
              </a:extLst>
            </p:cNvPr>
            <p:cNvGrpSpPr>
              <a:grpSpLocks/>
            </p:cNvGrpSpPr>
            <p:nvPr/>
          </p:nvGrpSpPr>
          <p:grpSpPr bwMode="auto">
            <a:xfrm>
              <a:off x="0" y="1761"/>
              <a:ext cx="7678" cy="802"/>
              <a:chOff x="0" y="1761"/>
              <a:chExt cx="7678" cy="802"/>
            </a:xfrm>
          </p:grpSpPr>
          <p:sp>
            <p:nvSpPr>
              <p:cNvPr id="111" name="Freeform 5">
                <a:extLst>
                  <a:ext uri="{FF2B5EF4-FFF2-40B4-BE49-F238E27FC236}">
                    <a16:creationId xmlns:a16="http://schemas.microsoft.com/office/drawing/2014/main" id="{396D3A6F-072F-F7CA-84A8-0FD558632552}"/>
                  </a:ext>
                </a:extLst>
              </p:cNvPr>
              <p:cNvSpPr>
                <a:spLocks/>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2" name="Freeform 6">
                <a:extLst>
                  <a:ext uri="{FF2B5EF4-FFF2-40B4-BE49-F238E27FC236}">
                    <a16:creationId xmlns:a16="http://schemas.microsoft.com/office/drawing/2014/main" id="{D7BEC047-51C2-7BD1-8766-AE9619EF9802}"/>
                  </a:ext>
                </a:extLst>
              </p:cNvPr>
              <p:cNvSpPr>
                <a:spLocks/>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3" name="Rectangle 7">
                <a:extLst>
                  <a:ext uri="{FF2B5EF4-FFF2-40B4-BE49-F238E27FC236}">
                    <a16:creationId xmlns:a16="http://schemas.microsoft.com/office/drawing/2014/main" id="{CCE96ADB-3C46-141E-11A5-F13D2AB2C0FF}"/>
                  </a:ext>
                </a:extLst>
              </p:cNvPr>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4" name="Freeform 8">
                <a:extLst>
                  <a:ext uri="{FF2B5EF4-FFF2-40B4-BE49-F238E27FC236}">
                    <a16:creationId xmlns:a16="http://schemas.microsoft.com/office/drawing/2014/main" id="{4CEE862F-9180-4165-964B-98A3129B604D}"/>
                  </a:ext>
                </a:extLst>
              </p:cNvPr>
              <p:cNvSpPr>
                <a:spLocks/>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5" name="Freeform 9">
                <a:extLst>
                  <a:ext uri="{FF2B5EF4-FFF2-40B4-BE49-F238E27FC236}">
                    <a16:creationId xmlns:a16="http://schemas.microsoft.com/office/drawing/2014/main" id="{46D2D385-B0F5-D31D-7C2E-A638D5DD4B42}"/>
                  </a:ext>
                </a:extLst>
              </p:cNvPr>
              <p:cNvSpPr>
                <a:spLocks/>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6" name="Freeform 10">
                <a:extLst>
                  <a:ext uri="{FF2B5EF4-FFF2-40B4-BE49-F238E27FC236}">
                    <a16:creationId xmlns:a16="http://schemas.microsoft.com/office/drawing/2014/main" id="{24AF4F1A-A43C-6E75-6428-692883959AFF}"/>
                  </a:ext>
                </a:extLst>
              </p:cNvPr>
              <p:cNvSpPr>
                <a:spLocks/>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7" name="Rectangle 11">
                <a:extLst>
                  <a:ext uri="{FF2B5EF4-FFF2-40B4-BE49-F238E27FC236}">
                    <a16:creationId xmlns:a16="http://schemas.microsoft.com/office/drawing/2014/main" id="{F23C3D5B-9A5B-86EC-4998-A1B62C60A443}"/>
                  </a:ext>
                </a:extLst>
              </p:cNvPr>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8" name="Freeform 12">
                <a:extLst>
                  <a:ext uri="{FF2B5EF4-FFF2-40B4-BE49-F238E27FC236}">
                    <a16:creationId xmlns:a16="http://schemas.microsoft.com/office/drawing/2014/main" id="{5A52F124-0C83-9BE1-F660-C73E02DBF6C3}"/>
                  </a:ext>
                </a:extLst>
              </p:cNvPr>
              <p:cNvSpPr>
                <a:spLocks/>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9" name="Freeform 13">
                <a:extLst>
                  <a:ext uri="{FF2B5EF4-FFF2-40B4-BE49-F238E27FC236}">
                    <a16:creationId xmlns:a16="http://schemas.microsoft.com/office/drawing/2014/main" id="{44971679-132F-B8A6-A20F-EB3377C4C3FE}"/>
                  </a:ext>
                </a:extLst>
              </p:cNvPr>
              <p:cNvSpPr>
                <a:spLocks/>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0" name="Freeform 14">
                <a:extLst>
                  <a:ext uri="{FF2B5EF4-FFF2-40B4-BE49-F238E27FC236}">
                    <a16:creationId xmlns:a16="http://schemas.microsoft.com/office/drawing/2014/main" id="{0550FAFE-006E-E9F6-97C9-03F39A1001DF}"/>
                  </a:ext>
                </a:extLst>
              </p:cNvPr>
              <p:cNvSpPr>
                <a:spLocks/>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1" name="Rectangle 15">
                <a:extLst>
                  <a:ext uri="{FF2B5EF4-FFF2-40B4-BE49-F238E27FC236}">
                    <a16:creationId xmlns:a16="http://schemas.microsoft.com/office/drawing/2014/main" id="{85C27F08-935C-0592-EFB2-298B7FB073CD}"/>
                  </a:ext>
                </a:extLst>
              </p:cNvPr>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2" name="Freeform 16">
                <a:extLst>
                  <a:ext uri="{FF2B5EF4-FFF2-40B4-BE49-F238E27FC236}">
                    <a16:creationId xmlns:a16="http://schemas.microsoft.com/office/drawing/2014/main" id="{341414A7-8CA1-ED09-6F04-65DD1F9092CF}"/>
                  </a:ext>
                </a:extLst>
              </p:cNvPr>
              <p:cNvSpPr>
                <a:spLocks/>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3" name="Freeform 17">
                <a:extLst>
                  <a:ext uri="{FF2B5EF4-FFF2-40B4-BE49-F238E27FC236}">
                    <a16:creationId xmlns:a16="http://schemas.microsoft.com/office/drawing/2014/main" id="{BFF19DBA-87CE-E11B-1756-E15D6F9E1F1C}"/>
                  </a:ext>
                </a:extLst>
              </p:cNvPr>
              <p:cNvSpPr>
                <a:spLocks/>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4" name="Freeform 18">
                <a:extLst>
                  <a:ext uri="{FF2B5EF4-FFF2-40B4-BE49-F238E27FC236}">
                    <a16:creationId xmlns:a16="http://schemas.microsoft.com/office/drawing/2014/main" id="{FE8577F1-5496-C02C-9ABE-D1BA6953442C}"/>
                  </a:ext>
                </a:extLst>
              </p:cNvPr>
              <p:cNvSpPr>
                <a:spLocks/>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5" name="Rectangle 19">
                <a:extLst>
                  <a:ext uri="{FF2B5EF4-FFF2-40B4-BE49-F238E27FC236}">
                    <a16:creationId xmlns:a16="http://schemas.microsoft.com/office/drawing/2014/main" id="{F77B2447-FF82-7F7F-4570-CAA0FC30F099}"/>
                  </a:ext>
                </a:extLst>
              </p:cNvPr>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6" name="Freeform 20">
                <a:extLst>
                  <a:ext uri="{FF2B5EF4-FFF2-40B4-BE49-F238E27FC236}">
                    <a16:creationId xmlns:a16="http://schemas.microsoft.com/office/drawing/2014/main" id="{0451F228-817C-F36F-87CF-D3715FF8A4AA}"/>
                  </a:ext>
                </a:extLst>
              </p:cNvPr>
              <p:cNvSpPr>
                <a:spLocks/>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7" name="Freeform 21">
                <a:extLst>
                  <a:ext uri="{FF2B5EF4-FFF2-40B4-BE49-F238E27FC236}">
                    <a16:creationId xmlns:a16="http://schemas.microsoft.com/office/drawing/2014/main" id="{B43FCAF3-B9B4-C228-4679-8C32FAAE88B7}"/>
                  </a:ext>
                </a:extLst>
              </p:cNvPr>
              <p:cNvSpPr>
                <a:spLocks/>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8" name="Freeform 22">
                <a:extLst>
                  <a:ext uri="{FF2B5EF4-FFF2-40B4-BE49-F238E27FC236}">
                    <a16:creationId xmlns:a16="http://schemas.microsoft.com/office/drawing/2014/main" id="{26198A1B-9BC9-CF21-E242-94718C5E9D93}"/>
                  </a:ext>
                </a:extLst>
              </p:cNvPr>
              <p:cNvSpPr>
                <a:spLocks/>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9" name="Rectangle 23">
                <a:extLst>
                  <a:ext uri="{FF2B5EF4-FFF2-40B4-BE49-F238E27FC236}">
                    <a16:creationId xmlns:a16="http://schemas.microsoft.com/office/drawing/2014/main" id="{CA3A5A7E-E412-D44A-4196-5D19352D2EC0}"/>
                  </a:ext>
                </a:extLst>
              </p:cNvPr>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0" name="Freeform 24">
                <a:extLst>
                  <a:ext uri="{FF2B5EF4-FFF2-40B4-BE49-F238E27FC236}">
                    <a16:creationId xmlns:a16="http://schemas.microsoft.com/office/drawing/2014/main" id="{FE1B085F-3C8C-7B0B-81DC-DA6547F011F1}"/>
                  </a:ext>
                </a:extLst>
              </p:cNvPr>
              <p:cNvSpPr>
                <a:spLocks/>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1" name="Rectangle 25">
                <a:extLst>
                  <a:ext uri="{FF2B5EF4-FFF2-40B4-BE49-F238E27FC236}">
                    <a16:creationId xmlns:a16="http://schemas.microsoft.com/office/drawing/2014/main" id="{8EDF444A-D5A7-9049-E1B9-2ED720EB9477}"/>
                  </a:ext>
                </a:extLst>
              </p:cNvPr>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2" name="Oval 26">
                <a:extLst>
                  <a:ext uri="{FF2B5EF4-FFF2-40B4-BE49-F238E27FC236}">
                    <a16:creationId xmlns:a16="http://schemas.microsoft.com/office/drawing/2014/main" id="{4F7DBE12-FEC7-A176-B65A-9004C77D271D}"/>
                  </a:ext>
                </a:extLst>
              </p:cNvPr>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3" name="Freeform 27">
                <a:extLst>
                  <a:ext uri="{FF2B5EF4-FFF2-40B4-BE49-F238E27FC236}">
                    <a16:creationId xmlns:a16="http://schemas.microsoft.com/office/drawing/2014/main" id="{5CBACD6B-5596-47AE-6A66-879C6AFED798}"/>
                  </a:ext>
                </a:extLst>
              </p:cNvPr>
              <p:cNvSpPr>
                <a:spLocks/>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4" name="Freeform 28">
                <a:extLst>
                  <a:ext uri="{FF2B5EF4-FFF2-40B4-BE49-F238E27FC236}">
                    <a16:creationId xmlns:a16="http://schemas.microsoft.com/office/drawing/2014/main" id="{C40D4CD2-FEF3-FA5A-ACAD-F9692DFE4EC0}"/>
                  </a:ext>
                </a:extLst>
              </p:cNvPr>
              <p:cNvSpPr>
                <a:spLocks/>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5" name="Rectangle 29">
                <a:extLst>
                  <a:ext uri="{FF2B5EF4-FFF2-40B4-BE49-F238E27FC236}">
                    <a16:creationId xmlns:a16="http://schemas.microsoft.com/office/drawing/2014/main" id="{FA47422E-8C27-8AB6-8968-10BCA17ED6C7}"/>
                  </a:ext>
                </a:extLst>
              </p:cNvPr>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6" name="Oval 30">
                <a:extLst>
                  <a:ext uri="{FF2B5EF4-FFF2-40B4-BE49-F238E27FC236}">
                    <a16:creationId xmlns:a16="http://schemas.microsoft.com/office/drawing/2014/main" id="{410B7578-1B03-E181-21C4-AA41F42813B6}"/>
                  </a:ext>
                </a:extLst>
              </p:cNvPr>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7" name="Freeform 31">
                <a:extLst>
                  <a:ext uri="{FF2B5EF4-FFF2-40B4-BE49-F238E27FC236}">
                    <a16:creationId xmlns:a16="http://schemas.microsoft.com/office/drawing/2014/main" id="{E3837943-E5FA-EC31-D441-04BEBA196E1C}"/>
                  </a:ext>
                </a:extLst>
              </p:cNvPr>
              <p:cNvSpPr>
                <a:spLocks/>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8" name="Freeform 32">
                <a:extLst>
                  <a:ext uri="{FF2B5EF4-FFF2-40B4-BE49-F238E27FC236}">
                    <a16:creationId xmlns:a16="http://schemas.microsoft.com/office/drawing/2014/main" id="{33328B52-FB66-81B9-C8FE-B1DDA577BC11}"/>
                  </a:ext>
                </a:extLst>
              </p:cNvPr>
              <p:cNvSpPr>
                <a:spLocks/>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9" name="Rectangle 33">
                <a:extLst>
                  <a:ext uri="{FF2B5EF4-FFF2-40B4-BE49-F238E27FC236}">
                    <a16:creationId xmlns:a16="http://schemas.microsoft.com/office/drawing/2014/main" id="{EF29483B-EC16-AC39-7094-B0EE5F840A90}"/>
                  </a:ext>
                </a:extLst>
              </p:cNvPr>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0" name="Oval 34">
                <a:extLst>
                  <a:ext uri="{FF2B5EF4-FFF2-40B4-BE49-F238E27FC236}">
                    <a16:creationId xmlns:a16="http://schemas.microsoft.com/office/drawing/2014/main" id="{440EF186-52D8-E983-DDE8-4DD968E01477}"/>
                  </a:ext>
                </a:extLst>
              </p:cNvPr>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1" name="Freeform 35">
                <a:extLst>
                  <a:ext uri="{FF2B5EF4-FFF2-40B4-BE49-F238E27FC236}">
                    <a16:creationId xmlns:a16="http://schemas.microsoft.com/office/drawing/2014/main" id="{551869E8-654C-ABE4-3201-64D136141375}"/>
                  </a:ext>
                </a:extLst>
              </p:cNvPr>
              <p:cNvSpPr>
                <a:spLocks/>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2" name="Freeform 36">
                <a:extLst>
                  <a:ext uri="{FF2B5EF4-FFF2-40B4-BE49-F238E27FC236}">
                    <a16:creationId xmlns:a16="http://schemas.microsoft.com/office/drawing/2014/main" id="{BDFD9BB1-EC82-C70D-3D15-BDFE2C53172E}"/>
                  </a:ext>
                </a:extLst>
              </p:cNvPr>
              <p:cNvSpPr>
                <a:spLocks/>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3" name="Rectangle 37">
                <a:extLst>
                  <a:ext uri="{FF2B5EF4-FFF2-40B4-BE49-F238E27FC236}">
                    <a16:creationId xmlns:a16="http://schemas.microsoft.com/office/drawing/2014/main" id="{EDA5468B-F1FD-CB0E-21B8-03FA684B9DCB}"/>
                  </a:ext>
                </a:extLst>
              </p:cNvPr>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4" name="Oval 38">
                <a:extLst>
                  <a:ext uri="{FF2B5EF4-FFF2-40B4-BE49-F238E27FC236}">
                    <a16:creationId xmlns:a16="http://schemas.microsoft.com/office/drawing/2014/main" id="{F569D3E8-EF17-EB1F-4C27-D7C2C70D4BAC}"/>
                  </a:ext>
                </a:extLst>
              </p:cNvPr>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5" name="Freeform 39">
                <a:extLst>
                  <a:ext uri="{FF2B5EF4-FFF2-40B4-BE49-F238E27FC236}">
                    <a16:creationId xmlns:a16="http://schemas.microsoft.com/office/drawing/2014/main" id="{4B928B64-B114-797C-2BE0-2DE7CC688D2A}"/>
                  </a:ext>
                </a:extLst>
              </p:cNvPr>
              <p:cNvSpPr>
                <a:spLocks/>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6" name="Freeform 40">
                <a:extLst>
                  <a:ext uri="{FF2B5EF4-FFF2-40B4-BE49-F238E27FC236}">
                    <a16:creationId xmlns:a16="http://schemas.microsoft.com/office/drawing/2014/main" id="{A590754F-9E69-1B10-4247-8A2464BFF7F8}"/>
                  </a:ext>
                </a:extLst>
              </p:cNvPr>
              <p:cNvSpPr>
                <a:spLocks/>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7" name="Freeform 41">
                <a:extLst>
                  <a:ext uri="{FF2B5EF4-FFF2-40B4-BE49-F238E27FC236}">
                    <a16:creationId xmlns:a16="http://schemas.microsoft.com/office/drawing/2014/main" id="{5DC066C0-52B3-17C1-DBFF-1F7CA6C44A18}"/>
                  </a:ext>
                </a:extLst>
              </p:cNvPr>
              <p:cNvSpPr>
                <a:spLocks/>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8" name="Freeform 42">
                <a:extLst>
                  <a:ext uri="{FF2B5EF4-FFF2-40B4-BE49-F238E27FC236}">
                    <a16:creationId xmlns:a16="http://schemas.microsoft.com/office/drawing/2014/main" id="{2F4C68E6-7044-929E-0D1D-9321FFB912B9}"/>
                  </a:ext>
                </a:extLst>
              </p:cNvPr>
              <p:cNvSpPr>
                <a:spLocks/>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9" name="Freeform 43">
                <a:extLst>
                  <a:ext uri="{FF2B5EF4-FFF2-40B4-BE49-F238E27FC236}">
                    <a16:creationId xmlns:a16="http://schemas.microsoft.com/office/drawing/2014/main" id="{F3C30089-6E76-2A81-BBB3-E134539799D3}"/>
                  </a:ext>
                </a:extLst>
              </p:cNvPr>
              <p:cNvSpPr>
                <a:spLocks/>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0" name="Freeform 44">
                <a:extLst>
                  <a:ext uri="{FF2B5EF4-FFF2-40B4-BE49-F238E27FC236}">
                    <a16:creationId xmlns:a16="http://schemas.microsoft.com/office/drawing/2014/main" id="{4415A713-F6E6-2386-7230-0EF79971DBEF}"/>
                  </a:ext>
                </a:extLst>
              </p:cNvPr>
              <p:cNvSpPr>
                <a:spLocks/>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1" name="Freeform 45">
                <a:extLst>
                  <a:ext uri="{FF2B5EF4-FFF2-40B4-BE49-F238E27FC236}">
                    <a16:creationId xmlns:a16="http://schemas.microsoft.com/office/drawing/2014/main" id="{FC182E68-0EC4-C3F3-B61F-12625716FD13}"/>
                  </a:ext>
                </a:extLst>
              </p:cNvPr>
              <p:cNvSpPr>
                <a:spLocks/>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2" name="Freeform 46">
                <a:extLst>
                  <a:ext uri="{FF2B5EF4-FFF2-40B4-BE49-F238E27FC236}">
                    <a16:creationId xmlns:a16="http://schemas.microsoft.com/office/drawing/2014/main" id="{83F4DF74-A6DD-1A05-1176-3B9B7FF0AB49}"/>
                  </a:ext>
                </a:extLst>
              </p:cNvPr>
              <p:cNvSpPr>
                <a:spLocks/>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3" name="Rectangle 47">
                <a:extLst>
                  <a:ext uri="{FF2B5EF4-FFF2-40B4-BE49-F238E27FC236}">
                    <a16:creationId xmlns:a16="http://schemas.microsoft.com/office/drawing/2014/main" id="{9B586006-75B9-78AC-9588-0550F1D9BC1A}"/>
                  </a:ext>
                </a:extLst>
              </p:cNvPr>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4" name="Oval 48">
                <a:extLst>
                  <a:ext uri="{FF2B5EF4-FFF2-40B4-BE49-F238E27FC236}">
                    <a16:creationId xmlns:a16="http://schemas.microsoft.com/office/drawing/2014/main" id="{BB3B85C1-3C35-7D42-CD18-C2CBB104780F}"/>
                  </a:ext>
                </a:extLst>
              </p:cNvPr>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5" name="Freeform 49">
                <a:extLst>
                  <a:ext uri="{FF2B5EF4-FFF2-40B4-BE49-F238E27FC236}">
                    <a16:creationId xmlns:a16="http://schemas.microsoft.com/office/drawing/2014/main" id="{0A30F53A-0CF2-CCB6-9157-6C1B953E963F}"/>
                  </a:ext>
                </a:extLst>
              </p:cNvPr>
              <p:cNvSpPr>
                <a:spLocks/>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6" name="Freeform 50">
                <a:extLst>
                  <a:ext uri="{FF2B5EF4-FFF2-40B4-BE49-F238E27FC236}">
                    <a16:creationId xmlns:a16="http://schemas.microsoft.com/office/drawing/2014/main" id="{9B24C514-B475-EF82-F278-C009501E57FE}"/>
                  </a:ext>
                </a:extLst>
              </p:cNvPr>
              <p:cNvSpPr>
                <a:spLocks/>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7" name="Freeform 51">
                <a:extLst>
                  <a:ext uri="{FF2B5EF4-FFF2-40B4-BE49-F238E27FC236}">
                    <a16:creationId xmlns:a16="http://schemas.microsoft.com/office/drawing/2014/main" id="{BABC8D0E-78DC-9BEE-6D73-E1A441D4E801}"/>
                  </a:ext>
                </a:extLst>
              </p:cNvPr>
              <p:cNvSpPr>
                <a:spLocks/>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8" name="Freeform 52">
                <a:extLst>
                  <a:ext uri="{FF2B5EF4-FFF2-40B4-BE49-F238E27FC236}">
                    <a16:creationId xmlns:a16="http://schemas.microsoft.com/office/drawing/2014/main" id="{5AE0BC46-4CA9-AB65-6694-80E308DB6C17}"/>
                  </a:ext>
                </a:extLst>
              </p:cNvPr>
              <p:cNvSpPr>
                <a:spLocks/>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9" name="Freeform 53">
                <a:extLst>
                  <a:ext uri="{FF2B5EF4-FFF2-40B4-BE49-F238E27FC236}">
                    <a16:creationId xmlns:a16="http://schemas.microsoft.com/office/drawing/2014/main" id="{38649B87-25CB-0258-D54F-34581344AEBB}"/>
                  </a:ext>
                </a:extLst>
              </p:cNvPr>
              <p:cNvSpPr>
                <a:spLocks/>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0" name="Freeform 54">
                <a:extLst>
                  <a:ext uri="{FF2B5EF4-FFF2-40B4-BE49-F238E27FC236}">
                    <a16:creationId xmlns:a16="http://schemas.microsoft.com/office/drawing/2014/main" id="{9EDB5537-17A3-807A-B47F-8B7EEFBC1ADA}"/>
                  </a:ext>
                </a:extLst>
              </p:cNvPr>
              <p:cNvSpPr>
                <a:spLocks/>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1" name="Freeform 55">
                <a:extLst>
                  <a:ext uri="{FF2B5EF4-FFF2-40B4-BE49-F238E27FC236}">
                    <a16:creationId xmlns:a16="http://schemas.microsoft.com/office/drawing/2014/main" id="{BD8ABE8A-C64D-C8C7-BC16-4ED9B0230B72}"/>
                  </a:ext>
                </a:extLst>
              </p:cNvPr>
              <p:cNvSpPr>
                <a:spLocks/>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2" name="Freeform 56">
                <a:extLst>
                  <a:ext uri="{FF2B5EF4-FFF2-40B4-BE49-F238E27FC236}">
                    <a16:creationId xmlns:a16="http://schemas.microsoft.com/office/drawing/2014/main" id="{15E80916-F61E-F290-2A05-B07A96F06ED4}"/>
                  </a:ext>
                </a:extLst>
              </p:cNvPr>
              <p:cNvSpPr>
                <a:spLocks/>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3" name="Rectangle 57">
                <a:extLst>
                  <a:ext uri="{FF2B5EF4-FFF2-40B4-BE49-F238E27FC236}">
                    <a16:creationId xmlns:a16="http://schemas.microsoft.com/office/drawing/2014/main" id="{A9A08BB6-E3B7-27F6-C30D-CB4E68739CA4}"/>
                  </a:ext>
                </a:extLst>
              </p:cNvPr>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4" name="Oval 58">
                <a:extLst>
                  <a:ext uri="{FF2B5EF4-FFF2-40B4-BE49-F238E27FC236}">
                    <a16:creationId xmlns:a16="http://schemas.microsoft.com/office/drawing/2014/main" id="{4FA96AAE-4D4A-4760-1B4F-19C6E9B8C996}"/>
                  </a:ext>
                </a:extLst>
              </p:cNvPr>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5" name="Freeform 59">
                <a:extLst>
                  <a:ext uri="{FF2B5EF4-FFF2-40B4-BE49-F238E27FC236}">
                    <a16:creationId xmlns:a16="http://schemas.microsoft.com/office/drawing/2014/main" id="{B1C79F6E-C775-D692-6C49-E6CF8D6F3ACE}"/>
                  </a:ext>
                </a:extLst>
              </p:cNvPr>
              <p:cNvSpPr>
                <a:spLocks/>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6" name="Freeform 60">
                <a:extLst>
                  <a:ext uri="{FF2B5EF4-FFF2-40B4-BE49-F238E27FC236}">
                    <a16:creationId xmlns:a16="http://schemas.microsoft.com/office/drawing/2014/main" id="{B0F0303E-6351-7490-0ACD-A4FB2FB25883}"/>
                  </a:ext>
                </a:extLst>
              </p:cNvPr>
              <p:cNvSpPr>
                <a:spLocks/>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7" name="Freeform 61">
                <a:extLst>
                  <a:ext uri="{FF2B5EF4-FFF2-40B4-BE49-F238E27FC236}">
                    <a16:creationId xmlns:a16="http://schemas.microsoft.com/office/drawing/2014/main" id="{8EC06E55-0A50-1E6B-7C8F-710D7829E27A}"/>
                  </a:ext>
                </a:extLst>
              </p:cNvPr>
              <p:cNvSpPr>
                <a:spLocks/>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8" name="Freeform 62">
                <a:extLst>
                  <a:ext uri="{FF2B5EF4-FFF2-40B4-BE49-F238E27FC236}">
                    <a16:creationId xmlns:a16="http://schemas.microsoft.com/office/drawing/2014/main" id="{6D73A38E-99E2-3367-D551-547BFA001297}"/>
                  </a:ext>
                </a:extLst>
              </p:cNvPr>
              <p:cNvSpPr>
                <a:spLocks/>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9" name="Freeform 63">
                <a:extLst>
                  <a:ext uri="{FF2B5EF4-FFF2-40B4-BE49-F238E27FC236}">
                    <a16:creationId xmlns:a16="http://schemas.microsoft.com/office/drawing/2014/main" id="{A2FF451D-CA88-3C4C-B73D-4AFF28F94F76}"/>
                  </a:ext>
                </a:extLst>
              </p:cNvPr>
              <p:cNvSpPr>
                <a:spLocks/>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0" name="Freeform 64">
                <a:extLst>
                  <a:ext uri="{FF2B5EF4-FFF2-40B4-BE49-F238E27FC236}">
                    <a16:creationId xmlns:a16="http://schemas.microsoft.com/office/drawing/2014/main" id="{16A339DC-04B9-4B34-3A78-EAB527CBE079}"/>
                  </a:ext>
                </a:extLst>
              </p:cNvPr>
              <p:cNvSpPr>
                <a:spLocks/>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1" name="Freeform 65">
                <a:extLst>
                  <a:ext uri="{FF2B5EF4-FFF2-40B4-BE49-F238E27FC236}">
                    <a16:creationId xmlns:a16="http://schemas.microsoft.com/office/drawing/2014/main" id="{C031B723-535D-FBC8-62CA-639526EE9085}"/>
                  </a:ext>
                </a:extLst>
              </p:cNvPr>
              <p:cNvSpPr>
                <a:spLocks/>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2" name="Freeform 66">
                <a:extLst>
                  <a:ext uri="{FF2B5EF4-FFF2-40B4-BE49-F238E27FC236}">
                    <a16:creationId xmlns:a16="http://schemas.microsoft.com/office/drawing/2014/main" id="{86DF9638-71A2-67F1-A9C5-C89ECAE5B70E}"/>
                  </a:ext>
                </a:extLst>
              </p:cNvPr>
              <p:cNvSpPr>
                <a:spLocks/>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3" name="Freeform 67">
                <a:extLst>
                  <a:ext uri="{FF2B5EF4-FFF2-40B4-BE49-F238E27FC236}">
                    <a16:creationId xmlns:a16="http://schemas.microsoft.com/office/drawing/2014/main" id="{8A3D4A75-25C5-43A5-B373-9E1D179E1707}"/>
                  </a:ext>
                </a:extLst>
              </p:cNvPr>
              <p:cNvSpPr>
                <a:spLocks/>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4" name="Freeform 68">
                <a:extLst>
                  <a:ext uri="{FF2B5EF4-FFF2-40B4-BE49-F238E27FC236}">
                    <a16:creationId xmlns:a16="http://schemas.microsoft.com/office/drawing/2014/main" id="{BE8C4D23-0AB9-B190-459A-215E4A876EF5}"/>
                  </a:ext>
                </a:extLst>
              </p:cNvPr>
              <p:cNvSpPr>
                <a:spLocks/>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5" name="Rectangle 69">
                <a:extLst>
                  <a:ext uri="{FF2B5EF4-FFF2-40B4-BE49-F238E27FC236}">
                    <a16:creationId xmlns:a16="http://schemas.microsoft.com/office/drawing/2014/main" id="{4EF58BF0-F7CC-488A-8EFD-AF703279315B}"/>
                  </a:ext>
                </a:extLst>
              </p:cNvPr>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6" name="Freeform 70">
                <a:extLst>
                  <a:ext uri="{FF2B5EF4-FFF2-40B4-BE49-F238E27FC236}">
                    <a16:creationId xmlns:a16="http://schemas.microsoft.com/office/drawing/2014/main" id="{18B9C01A-253D-5E9B-9245-B7366FBCCD91}"/>
                  </a:ext>
                </a:extLst>
              </p:cNvPr>
              <p:cNvSpPr>
                <a:spLocks/>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7" name="Freeform 71">
                <a:extLst>
                  <a:ext uri="{FF2B5EF4-FFF2-40B4-BE49-F238E27FC236}">
                    <a16:creationId xmlns:a16="http://schemas.microsoft.com/office/drawing/2014/main" id="{0374031B-53FD-1BD2-4B0E-E067D8286AF3}"/>
                  </a:ext>
                </a:extLst>
              </p:cNvPr>
              <p:cNvSpPr>
                <a:spLocks/>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8" name="Freeform 72">
                <a:extLst>
                  <a:ext uri="{FF2B5EF4-FFF2-40B4-BE49-F238E27FC236}">
                    <a16:creationId xmlns:a16="http://schemas.microsoft.com/office/drawing/2014/main" id="{C058F150-1B13-F7DE-85BD-4657B4A8EA2B}"/>
                  </a:ext>
                </a:extLst>
              </p:cNvPr>
              <p:cNvSpPr>
                <a:spLocks/>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9" name="Freeform 73">
                <a:extLst>
                  <a:ext uri="{FF2B5EF4-FFF2-40B4-BE49-F238E27FC236}">
                    <a16:creationId xmlns:a16="http://schemas.microsoft.com/office/drawing/2014/main" id="{BECBB6AD-004D-D844-585A-581B2BFEA694}"/>
                  </a:ext>
                </a:extLst>
              </p:cNvPr>
              <p:cNvSpPr>
                <a:spLocks/>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0" name="Freeform 74">
                <a:extLst>
                  <a:ext uri="{FF2B5EF4-FFF2-40B4-BE49-F238E27FC236}">
                    <a16:creationId xmlns:a16="http://schemas.microsoft.com/office/drawing/2014/main" id="{5D807187-D195-AD2E-806B-53A008E84431}"/>
                  </a:ext>
                </a:extLst>
              </p:cNvPr>
              <p:cNvSpPr>
                <a:spLocks/>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1" name="Freeform 75">
                <a:extLst>
                  <a:ext uri="{FF2B5EF4-FFF2-40B4-BE49-F238E27FC236}">
                    <a16:creationId xmlns:a16="http://schemas.microsoft.com/office/drawing/2014/main" id="{FB4CD0BE-7474-D700-EED1-82C709B5E5E9}"/>
                  </a:ext>
                </a:extLst>
              </p:cNvPr>
              <p:cNvSpPr>
                <a:spLocks/>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2" name="Freeform 76">
                <a:extLst>
                  <a:ext uri="{FF2B5EF4-FFF2-40B4-BE49-F238E27FC236}">
                    <a16:creationId xmlns:a16="http://schemas.microsoft.com/office/drawing/2014/main" id="{81A140AC-E201-E69B-CF76-4DAD7ED21B96}"/>
                  </a:ext>
                </a:extLst>
              </p:cNvPr>
              <p:cNvSpPr>
                <a:spLocks/>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3" name="Freeform 77">
                <a:extLst>
                  <a:ext uri="{FF2B5EF4-FFF2-40B4-BE49-F238E27FC236}">
                    <a16:creationId xmlns:a16="http://schemas.microsoft.com/office/drawing/2014/main" id="{B42F8D10-B9C8-1744-B815-4C596027C51A}"/>
                  </a:ext>
                </a:extLst>
              </p:cNvPr>
              <p:cNvSpPr>
                <a:spLocks/>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4" name="Freeform 78">
                <a:extLst>
                  <a:ext uri="{FF2B5EF4-FFF2-40B4-BE49-F238E27FC236}">
                    <a16:creationId xmlns:a16="http://schemas.microsoft.com/office/drawing/2014/main" id="{332CBC87-7E18-F503-2C3E-BB8E608F0747}"/>
                  </a:ext>
                </a:extLst>
              </p:cNvPr>
              <p:cNvSpPr>
                <a:spLocks/>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5" name="Freeform 79">
                <a:extLst>
                  <a:ext uri="{FF2B5EF4-FFF2-40B4-BE49-F238E27FC236}">
                    <a16:creationId xmlns:a16="http://schemas.microsoft.com/office/drawing/2014/main" id="{E411838D-0CD8-4B70-C455-B86A2662B62C}"/>
                  </a:ext>
                </a:extLst>
              </p:cNvPr>
              <p:cNvSpPr>
                <a:spLocks/>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6" name="Freeform 80">
                <a:extLst>
                  <a:ext uri="{FF2B5EF4-FFF2-40B4-BE49-F238E27FC236}">
                    <a16:creationId xmlns:a16="http://schemas.microsoft.com/office/drawing/2014/main" id="{86E99DA2-46A5-7AA5-5A8B-B3D0225317A7}"/>
                  </a:ext>
                </a:extLst>
              </p:cNvPr>
              <p:cNvSpPr>
                <a:spLocks/>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7" name="Freeform 81">
                <a:extLst>
                  <a:ext uri="{FF2B5EF4-FFF2-40B4-BE49-F238E27FC236}">
                    <a16:creationId xmlns:a16="http://schemas.microsoft.com/office/drawing/2014/main" id="{A8B5DD85-71E0-6AB7-92CD-9EF41EF39D35}"/>
                  </a:ext>
                </a:extLst>
              </p:cNvPr>
              <p:cNvSpPr>
                <a:spLocks/>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8" name="Freeform 82">
                <a:extLst>
                  <a:ext uri="{FF2B5EF4-FFF2-40B4-BE49-F238E27FC236}">
                    <a16:creationId xmlns:a16="http://schemas.microsoft.com/office/drawing/2014/main" id="{3F42A6B2-8E6F-4359-5B4B-E189A599619C}"/>
                  </a:ext>
                </a:extLst>
              </p:cNvPr>
              <p:cNvSpPr>
                <a:spLocks/>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9" name="Freeform 83">
                <a:extLst>
                  <a:ext uri="{FF2B5EF4-FFF2-40B4-BE49-F238E27FC236}">
                    <a16:creationId xmlns:a16="http://schemas.microsoft.com/office/drawing/2014/main" id="{8EEB583C-4E6C-C3A2-A698-DC0300494BFE}"/>
                  </a:ext>
                </a:extLst>
              </p:cNvPr>
              <p:cNvSpPr>
                <a:spLocks/>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0" name="Freeform 84">
                <a:extLst>
                  <a:ext uri="{FF2B5EF4-FFF2-40B4-BE49-F238E27FC236}">
                    <a16:creationId xmlns:a16="http://schemas.microsoft.com/office/drawing/2014/main" id="{32D64550-7FFF-336E-4482-DA4C9018F106}"/>
                  </a:ext>
                </a:extLst>
              </p:cNvPr>
              <p:cNvSpPr>
                <a:spLocks/>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1" name="Freeform 85">
                <a:extLst>
                  <a:ext uri="{FF2B5EF4-FFF2-40B4-BE49-F238E27FC236}">
                    <a16:creationId xmlns:a16="http://schemas.microsoft.com/office/drawing/2014/main" id="{B6D8FEBF-39CB-6CA9-FAD0-CA6537CEDAB1}"/>
                  </a:ext>
                </a:extLst>
              </p:cNvPr>
              <p:cNvSpPr>
                <a:spLocks/>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2" name="Freeform 86">
                <a:extLst>
                  <a:ext uri="{FF2B5EF4-FFF2-40B4-BE49-F238E27FC236}">
                    <a16:creationId xmlns:a16="http://schemas.microsoft.com/office/drawing/2014/main" id="{39026EF0-4E00-4C3C-FDBF-C8EE21609603}"/>
                  </a:ext>
                </a:extLst>
              </p:cNvPr>
              <p:cNvSpPr>
                <a:spLocks/>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3" name="Freeform 87">
                <a:extLst>
                  <a:ext uri="{FF2B5EF4-FFF2-40B4-BE49-F238E27FC236}">
                    <a16:creationId xmlns:a16="http://schemas.microsoft.com/office/drawing/2014/main" id="{E299826E-86B9-3016-1515-4B8119FE3B2D}"/>
                  </a:ext>
                </a:extLst>
              </p:cNvPr>
              <p:cNvSpPr>
                <a:spLocks/>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4" name="Freeform 88">
                <a:extLst>
                  <a:ext uri="{FF2B5EF4-FFF2-40B4-BE49-F238E27FC236}">
                    <a16:creationId xmlns:a16="http://schemas.microsoft.com/office/drawing/2014/main" id="{8B84FC6E-745C-9B05-E78C-29B405458D71}"/>
                  </a:ext>
                </a:extLst>
              </p:cNvPr>
              <p:cNvSpPr>
                <a:spLocks/>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5" name="Rectangle 89">
                <a:extLst>
                  <a:ext uri="{FF2B5EF4-FFF2-40B4-BE49-F238E27FC236}">
                    <a16:creationId xmlns:a16="http://schemas.microsoft.com/office/drawing/2014/main" id="{6B794B86-2DEC-E241-37DD-0537DE1CB5D9}"/>
                  </a:ext>
                </a:extLst>
              </p:cNvPr>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6" name="Freeform 90">
                <a:extLst>
                  <a:ext uri="{FF2B5EF4-FFF2-40B4-BE49-F238E27FC236}">
                    <a16:creationId xmlns:a16="http://schemas.microsoft.com/office/drawing/2014/main" id="{D31BD2CF-1BCB-B0CC-BD00-A3330781C330}"/>
                  </a:ext>
                </a:extLst>
              </p:cNvPr>
              <p:cNvSpPr>
                <a:spLocks/>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7" name="Freeform 91">
                <a:extLst>
                  <a:ext uri="{FF2B5EF4-FFF2-40B4-BE49-F238E27FC236}">
                    <a16:creationId xmlns:a16="http://schemas.microsoft.com/office/drawing/2014/main" id="{DEB3F3D5-4716-46D7-2D83-0728DBF3E889}"/>
                  </a:ext>
                </a:extLst>
              </p:cNvPr>
              <p:cNvSpPr>
                <a:spLocks/>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8" name="Freeform 92">
                <a:extLst>
                  <a:ext uri="{FF2B5EF4-FFF2-40B4-BE49-F238E27FC236}">
                    <a16:creationId xmlns:a16="http://schemas.microsoft.com/office/drawing/2014/main" id="{F9447FF0-16A3-D949-4F1E-28D4976ADD97}"/>
                  </a:ext>
                </a:extLst>
              </p:cNvPr>
              <p:cNvSpPr>
                <a:spLocks/>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9" name="Freeform 93">
                <a:extLst>
                  <a:ext uri="{FF2B5EF4-FFF2-40B4-BE49-F238E27FC236}">
                    <a16:creationId xmlns:a16="http://schemas.microsoft.com/office/drawing/2014/main" id="{4FCDC7F5-8732-1562-AD2E-C3C95B378C10}"/>
                  </a:ext>
                </a:extLst>
              </p:cNvPr>
              <p:cNvSpPr>
                <a:spLocks/>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0" name="Freeform 94">
                <a:extLst>
                  <a:ext uri="{FF2B5EF4-FFF2-40B4-BE49-F238E27FC236}">
                    <a16:creationId xmlns:a16="http://schemas.microsoft.com/office/drawing/2014/main" id="{6B052BD3-00A9-C88A-49E2-544AEFFF42AC}"/>
                  </a:ext>
                </a:extLst>
              </p:cNvPr>
              <p:cNvSpPr>
                <a:spLocks/>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1" name="Freeform 95">
                <a:extLst>
                  <a:ext uri="{FF2B5EF4-FFF2-40B4-BE49-F238E27FC236}">
                    <a16:creationId xmlns:a16="http://schemas.microsoft.com/office/drawing/2014/main" id="{A1E2EE2F-97EA-2E18-E8FD-1313E29FE44B}"/>
                  </a:ext>
                </a:extLst>
              </p:cNvPr>
              <p:cNvSpPr>
                <a:spLocks/>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2" name="Freeform 96">
                <a:extLst>
                  <a:ext uri="{FF2B5EF4-FFF2-40B4-BE49-F238E27FC236}">
                    <a16:creationId xmlns:a16="http://schemas.microsoft.com/office/drawing/2014/main" id="{E95E2365-D298-9221-1200-558B51F770C8}"/>
                  </a:ext>
                </a:extLst>
              </p:cNvPr>
              <p:cNvSpPr>
                <a:spLocks/>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3" name="Freeform 97">
                <a:extLst>
                  <a:ext uri="{FF2B5EF4-FFF2-40B4-BE49-F238E27FC236}">
                    <a16:creationId xmlns:a16="http://schemas.microsoft.com/office/drawing/2014/main" id="{0299EE6B-8361-4C9D-4ED6-395CB60C0D71}"/>
                  </a:ext>
                </a:extLst>
              </p:cNvPr>
              <p:cNvSpPr>
                <a:spLocks/>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4" name="Freeform 98">
                <a:extLst>
                  <a:ext uri="{FF2B5EF4-FFF2-40B4-BE49-F238E27FC236}">
                    <a16:creationId xmlns:a16="http://schemas.microsoft.com/office/drawing/2014/main" id="{59D05807-3628-CA42-3148-CF06FCA85D8B}"/>
                  </a:ext>
                </a:extLst>
              </p:cNvPr>
              <p:cNvSpPr>
                <a:spLocks/>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5" name="Freeform 99">
                <a:extLst>
                  <a:ext uri="{FF2B5EF4-FFF2-40B4-BE49-F238E27FC236}">
                    <a16:creationId xmlns:a16="http://schemas.microsoft.com/office/drawing/2014/main" id="{C29A736C-778C-3E40-29D5-0E2ABD3AFD43}"/>
                  </a:ext>
                </a:extLst>
              </p:cNvPr>
              <p:cNvSpPr>
                <a:spLocks/>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6" name="Freeform 100">
                <a:extLst>
                  <a:ext uri="{FF2B5EF4-FFF2-40B4-BE49-F238E27FC236}">
                    <a16:creationId xmlns:a16="http://schemas.microsoft.com/office/drawing/2014/main" id="{7A870ABC-209B-277E-D81C-169905573362}"/>
                  </a:ext>
                </a:extLst>
              </p:cNvPr>
              <p:cNvSpPr>
                <a:spLocks/>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7" name="Freeform 101">
                <a:extLst>
                  <a:ext uri="{FF2B5EF4-FFF2-40B4-BE49-F238E27FC236}">
                    <a16:creationId xmlns:a16="http://schemas.microsoft.com/office/drawing/2014/main" id="{5133C043-E501-1264-2C50-19D08F18743F}"/>
                  </a:ext>
                </a:extLst>
              </p:cNvPr>
              <p:cNvSpPr>
                <a:spLocks/>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8" name="Freeform 102">
                <a:extLst>
                  <a:ext uri="{FF2B5EF4-FFF2-40B4-BE49-F238E27FC236}">
                    <a16:creationId xmlns:a16="http://schemas.microsoft.com/office/drawing/2014/main" id="{CAFFD9BE-8991-294C-F792-F733490500F9}"/>
                  </a:ext>
                </a:extLst>
              </p:cNvPr>
              <p:cNvSpPr>
                <a:spLocks/>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9" name="Freeform 103">
                <a:extLst>
                  <a:ext uri="{FF2B5EF4-FFF2-40B4-BE49-F238E27FC236}">
                    <a16:creationId xmlns:a16="http://schemas.microsoft.com/office/drawing/2014/main" id="{6F7D894B-BEEF-18F6-FA27-93987D6256FB}"/>
                  </a:ext>
                </a:extLst>
              </p:cNvPr>
              <p:cNvSpPr>
                <a:spLocks/>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0" name="Freeform 104">
                <a:extLst>
                  <a:ext uri="{FF2B5EF4-FFF2-40B4-BE49-F238E27FC236}">
                    <a16:creationId xmlns:a16="http://schemas.microsoft.com/office/drawing/2014/main" id="{94D5DAAA-3506-3479-7D0F-07411F7444C6}"/>
                  </a:ext>
                </a:extLst>
              </p:cNvPr>
              <p:cNvSpPr>
                <a:spLocks/>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1" name="Freeform 105">
                <a:extLst>
                  <a:ext uri="{FF2B5EF4-FFF2-40B4-BE49-F238E27FC236}">
                    <a16:creationId xmlns:a16="http://schemas.microsoft.com/office/drawing/2014/main" id="{8F710984-86D8-03E2-8451-32006B9D64FF}"/>
                  </a:ext>
                </a:extLst>
              </p:cNvPr>
              <p:cNvSpPr>
                <a:spLocks/>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2" name="Freeform 106">
                <a:extLst>
                  <a:ext uri="{FF2B5EF4-FFF2-40B4-BE49-F238E27FC236}">
                    <a16:creationId xmlns:a16="http://schemas.microsoft.com/office/drawing/2014/main" id="{9EB3B27A-5713-4FF9-D643-3C92ACB2CC65}"/>
                  </a:ext>
                </a:extLst>
              </p:cNvPr>
              <p:cNvSpPr>
                <a:spLocks/>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3" name="Freeform 107">
                <a:extLst>
                  <a:ext uri="{FF2B5EF4-FFF2-40B4-BE49-F238E27FC236}">
                    <a16:creationId xmlns:a16="http://schemas.microsoft.com/office/drawing/2014/main" id="{D43F1943-698C-71E8-EA3B-A339A89B92AD}"/>
                  </a:ext>
                </a:extLst>
              </p:cNvPr>
              <p:cNvSpPr>
                <a:spLocks/>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4" name="Freeform 108">
                <a:extLst>
                  <a:ext uri="{FF2B5EF4-FFF2-40B4-BE49-F238E27FC236}">
                    <a16:creationId xmlns:a16="http://schemas.microsoft.com/office/drawing/2014/main" id="{8EFD6B6F-E21E-B061-1F15-BF6D50770A15}"/>
                  </a:ext>
                </a:extLst>
              </p:cNvPr>
              <p:cNvSpPr>
                <a:spLocks/>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5" name="Rectangle 109">
                <a:extLst>
                  <a:ext uri="{FF2B5EF4-FFF2-40B4-BE49-F238E27FC236}">
                    <a16:creationId xmlns:a16="http://schemas.microsoft.com/office/drawing/2014/main" id="{ABB1DD5C-746D-C6E2-8C5D-5D048042E30A}"/>
                  </a:ext>
                </a:extLst>
              </p:cNvPr>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6" name="Freeform 110">
                <a:extLst>
                  <a:ext uri="{FF2B5EF4-FFF2-40B4-BE49-F238E27FC236}">
                    <a16:creationId xmlns:a16="http://schemas.microsoft.com/office/drawing/2014/main" id="{CC3C63F2-5D97-4D58-BB3E-8416EADFC68C}"/>
                  </a:ext>
                </a:extLst>
              </p:cNvPr>
              <p:cNvSpPr>
                <a:spLocks/>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7" name="Freeform 111">
                <a:extLst>
                  <a:ext uri="{FF2B5EF4-FFF2-40B4-BE49-F238E27FC236}">
                    <a16:creationId xmlns:a16="http://schemas.microsoft.com/office/drawing/2014/main" id="{45302E02-C86E-7754-ECC6-54C31C0277BC}"/>
                  </a:ext>
                </a:extLst>
              </p:cNvPr>
              <p:cNvSpPr>
                <a:spLocks/>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8" name="Freeform 112">
                <a:extLst>
                  <a:ext uri="{FF2B5EF4-FFF2-40B4-BE49-F238E27FC236}">
                    <a16:creationId xmlns:a16="http://schemas.microsoft.com/office/drawing/2014/main" id="{A72C491D-CA69-737B-7E26-1C7AF5771B4D}"/>
                  </a:ext>
                </a:extLst>
              </p:cNvPr>
              <p:cNvSpPr>
                <a:spLocks/>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9" name="Freeform 113">
                <a:extLst>
                  <a:ext uri="{FF2B5EF4-FFF2-40B4-BE49-F238E27FC236}">
                    <a16:creationId xmlns:a16="http://schemas.microsoft.com/office/drawing/2014/main" id="{8A21FEAD-75B2-D035-7778-CCB059F58A35}"/>
                  </a:ext>
                </a:extLst>
              </p:cNvPr>
              <p:cNvSpPr>
                <a:spLocks/>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0" name="Freeform 114">
                <a:extLst>
                  <a:ext uri="{FF2B5EF4-FFF2-40B4-BE49-F238E27FC236}">
                    <a16:creationId xmlns:a16="http://schemas.microsoft.com/office/drawing/2014/main" id="{00A4A1E5-0504-B00E-5429-D1102B2E963C}"/>
                  </a:ext>
                </a:extLst>
              </p:cNvPr>
              <p:cNvSpPr>
                <a:spLocks/>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1" name="Freeform 115">
                <a:extLst>
                  <a:ext uri="{FF2B5EF4-FFF2-40B4-BE49-F238E27FC236}">
                    <a16:creationId xmlns:a16="http://schemas.microsoft.com/office/drawing/2014/main" id="{3E29A364-0E33-7227-9FA4-2256D20FF175}"/>
                  </a:ext>
                </a:extLst>
              </p:cNvPr>
              <p:cNvSpPr>
                <a:spLocks/>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2" name="Freeform 116">
                <a:extLst>
                  <a:ext uri="{FF2B5EF4-FFF2-40B4-BE49-F238E27FC236}">
                    <a16:creationId xmlns:a16="http://schemas.microsoft.com/office/drawing/2014/main" id="{2699DACB-939F-97CF-0AA4-F78DD62C62D3}"/>
                  </a:ext>
                </a:extLst>
              </p:cNvPr>
              <p:cNvSpPr>
                <a:spLocks/>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3" name="Freeform 117">
                <a:extLst>
                  <a:ext uri="{FF2B5EF4-FFF2-40B4-BE49-F238E27FC236}">
                    <a16:creationId xmlns:a16="http://schemas.microsoft.com/office/drawing/2014/main" id="{637B06AE-416F-545D-CE9E-0A3555E05CF4}"/>
                  </a:ext>
                </a:extLst>
              </p:cNvPr>
              <p:cNvSpPr>
                <a:spLocks/>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4" name="Freeform 118">
                <a:extLst>
                  <a:ext uri="{FF2B5EF4-FFF2-40B4-BE49-F238E27FC236}">
                    <a16:creationId xmlns:a16="http://schemas.microsoft.com/office/drawing/2014/main" id="{7904FCD0-FF2D-D154-9CED-435DF5261DE4}"/>
                  </a:ext>
                </a:extLst>
              </p:cNvPr>
              <p:cNvSpPr>
                <a:spLocks/>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5" name="Freeform 119">
                <a:extLst>
                  <a:ext uri="{FF2B5EF4-FFF2-40B4-BE49-F238E27FC236}">
                    <a16:creationId xmlns:a16="http://schemas.microsoft.com/office/drawing/2014/main" id="{0D074330-5448-6F16-2E87-01C5CC96B660}"/>
                  </a:ext>
                </a:extLst>
              </p:cNvPr>
              <p:cNvSpPr>
                <a:spLocks/>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6" name="Freeform 120">
                <a:extLst>
                  <a:ext uri="{FF2B5EF4-FFF2-40B4-BE49-F238E27FC236}">
                    <a16:creationId xmlns:a16="http://schemas.microsoft.com/office/drawing/2014/main" id="{01D0C43C-9997-F3D1-552F-03DE60BF4444}"/>
                  </a:ext>
                </a:extLst>
              </p:cNvPr>
              <p:cNvSpPr>
                <a:spLocks/>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7" name="Freeform 121">
                <a:extLst>
                  <a:ext uri="{FF2B5EF4-FFF2-40B4-BE49-F238E27FC236}">
                    <a16:creationId xmlns:a16="http://schemas.microsoft.com/office/drawing/2014/main" id="{CB6A505D-C44A-735B-E5A7-864CE7787A6D}"/>
                  </a:ext>
                </a:extLst>
              </p:cNvPr>
              <p:cNvSpPr>
                <a:spLocks/>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8" name="Freeform 122">
                <a:extLst>
                  <a:ext uri="{FF2B5EF4-FFF2-40B4-BE49-F238E27FC236}">
                    <a16:creationId xmlns:a16="http://schemas.microsoft.com/office/drawing/2014/main" id="{DF9DF5AE-FB61-A30E-7856-7D8D04334BAE}"/>
                  </a:ext>
                </a:extLst>
              </p:cNvPr>
              <p:cNvSpPr>
                <a:spLocks/>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9" name="Freeform 123">
                <a:extLst>
                  <a:ext uri="{FF2B5EF4-FFF2-40B4-BE49-F238E27FC236}">
                    <a16:creationId xmlns:a16="http://schemas.microsoft.com/office/drawing/2014/main" id="{5541E405-6DFA-2277-C3DA-98FB131324CE}"/>
                  </a:ext>
                </a:extLst>
              </p:cNvPr>
              <p:cNvSpPr>
                <a:spLocks/>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0" name="Freeform 124">
                <a:extLst>
                  <a:ext uri="{FF2B5EF4-FFF2-40B4-BE49-F238E27FC236}">
                    <a16:creationId xmlns:a16="http://schemas.microsoft.com/office/drawing/2014/main" id="{0A239F72-41FB-5485-AA41-42AD7D3D6269}"/>
                  </a:ext>
                </a:extLst>
              </p:cNvPr>
              <p:cNvSpPr>
                <a:spLocks/>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1" name="Freeform 125">
                <a:extLst>
                  <a:ext uri="{FF2B5EF4-FFF2-40B4-BE49-F238E27FC236}">
                    <a16:creationId xmlns:a16="http://schemas.microsoft.com/office/drawing/2014/main" id="{AF24705E-A767-534B-DD9E-02396FE1E128}"/>
                  </a:ext>
                </a:extLst>
              </p:cNvPr>
              <p:cNvSpPr>
                <a:spLocks/>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2" name="Freeform 126">
                <a:extLst>
                  <a:ext uri="{FF2B5EF4-FFF2-40B4-BE49-F238E27FC236}">
                    <a16:creationId xmlns:a16="http://schemas.microsoft.com/office/drawing/2014/main" id="{A116DF64-975F-1D19-3CDD-B1E48FA16E32}"/>
                  </a:ext>
                </a:extLst>
              </p:cNvPr>
              <p:cNvSpPr>
                <a:spLocks/>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3" name="Freeform 127">
                <a:extLst>
                  <a:ext uri="{FF2B5EF4-FFF2-40B4-BE49-F238E27FC236}">
                    <a16:creationId xmlns:a16="http://schemas.microsoft.com/office/drawing/2014/main" id="{8E5B97F5-904B-5B2A-794F-58FF65BA25E2}"/>
                  </a:ext>
                </a:extLst>
              </p:cNvPr>
              <p:cNvSpPr>
                <a:spLocks/>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4" name="Freeform 128">
                <a:extLst>
                  <a:ext uri="{FF2B5EF4-FFF2-40B4-BE49-F238E27FC236}">
                    <a16:creationId xmlns:a16="http://schemas.microsoft.com/office/drawing/2014/main" id="{ECB83F9E-E176-FD0B-076D-24B62622437D}"/>
                  </a:ext>
                </a:extLst>
              </p:cNvPr>
              <p:cNvSpPr>
                <a:spLocks/>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5" name="Freeform 129">
                <a:extLst>
                  <a:ext uri="{FF2B5EF4-FFF2-40B4-BE49-F238E27FC236}">
                    <a16:creationId xmlns:a16="http://schemas.microsoft.com/office/drawing/2014/main" id="{D7C231FD-B676-D6E1-D2A1-2789FD9DEB4A}"/>
                  </a:ext>
                </a:extLst>
              </p:cNvPr>
              <p:cNvSpPr>
                <a:spLocks/>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6" name="Freeform 130">
                <a:extLst>
                  <a:ext uri="{FF2B5EF4-FFF2-40B4-BE49-F238E27FC236}">
                    <a16:creationId xmlns:a16="http://schemas.microsoft.com/office/drawing/2014/main" id="{2CD23B23-5DD6-ECB2-CA86-8A1C2101E88D}"/>
                  </a:ext>
                </a:extLst>
              </p:cNvPr>
              <p:cNvSpPr>
                <a:spLocks/>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7" name="Freeform 131">
                <a:extLst>
                  <a:ext uri="{FF2B5EF4-FFF2-40B4-BE49-F238E27FC236}">
                    <a16:creationId xmlns:a16="http://schemas.microsoft.com/office/drawing/2014/main" id="{69DDB8DE-AB1C-2717-3302-5908B916FEB8}"/>
                  </a:ext>
                </a:extLst>
              </p:cNvPr>
              <p:cNvSpPr>
                <a:spLocks/>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8" name="Freeform 132">
                <a:extLst>
                  <a:ext uri="{FF2B5EF4-FFF2-40B4-BE49-F238E27FC236}">
                    <a16:creationId xmlns:a16="http://schemas.microsoft.com/office/drawing/2014/main" id="{3DB55F88-E3DD-9A55-3B56-EDB7127BAD3C}"/>
                  </a:ext>
                </a:extLst>
              </p:cNvPr>
              <p:cNvSpPr>
                <a:spLocks/>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9" name="Freeform 133">
                <a:extLst>
                  <a:ext uri="{FF2B5EF4-FFF2-40B4-BE49-F238E27FC236}">
                    <a16:creationId xmlns:a16="http://schemas.microsoft.com/office/drawing/2014/main" id="{FA5CD890-DDED-C305-A171-E9C9E69BC743}"/>
                  </a:ext>
                </a:extLst>
              </p:cNvPr>
              <p:cNvSpPr>
                <a:spLocks/>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0" name="Freeform 134">
                <a:extLst>
                  <a:ext uri="{FF2B5EF4-FFF2-40B4-BE49-F238E27FC236}">
                    <a16:creationId xmlns:a16="http://schemas.microsoft.com/office/drawing/2014/main" id="{CB39B781-2F8D-BF20-5A2F-BFF3AD2FD4A4}"/>
                  </a:ext>
                </a:extLst>
              </p:cNvPr>
              <p:cNvSpPr>
                <a:spLocks/>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1" name="Freeform 135">
                <a:extLst>
                  <a:ext uri="{FF2B5EF4-FFF2-40B4-BE49-F238E27FC236}">
                    <a16:creationId xmlns:a16="http://schemas.microsoft.com/office/drawing/2014/main" id="{26FCA634-C55D-4110-F263-CB3BED701197}"/>
                  </a:ext>
                </a:extLst>
              </p:cNvPr>
              <p:cNvSpPr>
                <a:spLocks/>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2" name="Freeform 136">
                <a:extLst>
                  <a:ext uri="{FF2B5EF4-FFF2-40B4-BE49-F238E27FC236}">
                    <a16:creationId xmlns:a16="http://schemas.microsoft.com/office/drawing/2014/main" id="{E8EEB4D0-E078-6ECC-B9C4-CB43E8BD53ED}"/>
                  </a:ext>
                </a:extLst>
              </p:cNvPr>
              <p:cNvSpPr>
                <a:spLocks/>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3" name="Freeform 137">
                <a:extLst>
                  <a:ext uri="{FF2B5EF4-FFF2-40B4-BE49-F238E27FC236}">
                    <a16:creationId xmlns:a16="http://schemas.microsoft.com/office/drawing/2014/main" id="{22925DB7-240C-073F-1E6A-63C60BDA425D}"/>
                  </a:ext>
                </a:extLst>
              </p:cNvPr>
              <p:cNvSpPr>
                <a:spLocks/>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4" name="Freeform 138">
                <a:extLst>
                  <a:ext uri="{FF2B5EF4-FFF2-40B4-BE49-F238E27FC236}">
                    <a16:creationId xmlns:a16="http://schemas.microsoft.com/office/drawing/2014/main" id="{80773A4E-DDF5-A8BB-1BF3-B8721216FFE0}"/>
                  </a:ext>
                </a:extLst>
              </p:cNvPr>
              <p:cNvSpPr>
                <a:spLocks/>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5" name="Freeform 139">
                <a:extLst>
                  <a:ext uri="{FF2B5EF4-FFF2-40B4-BE49-F238E27FC236}">
                    <a16:creationId xmlns:a16="http://schemas.microsoft.com/office/drawing/2014/main" id="{A264D6B6-4FA2-4F83-0C19-1B2E8491045C}"/>
                  </a:ext>
                </a:extLst>
              </p:cNvPr>
              <p:cNvSpPr>
                <a:spLocks/>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6" name="Freeform 140">
                <a:extLst>
                  <a:ext uri="{FF2B5EF4-FFF2-40B4-BE49-F238E27FC236}">
                    <a16:creationId xmlns:a16="http://schemas.microsoft.com/office/drawing/2014/main" id="{32794CF4-387E-6142-637D-4B455B6DC584}"/>
                  </a:ext>
                </a:extLst>
              </p:cNvPr>
              <p:cNvSpPr>
                <a:spLocks/>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7" name="Freeform 141">
                <a:extLst>
                  <a:ext uri="{FF2B5EF4-FFF2-40B4-BE49-F238E27FC236}">
                    <a16:creationId xmlns:a16="http://schemas.microsoft.com/office/drawing/2014/main" id="{F6472FA2-C60B-913B-D49E-509BD4157B2C}"/>
                  </a:ext>
                </a:extLst>
              </p:cNvPr>
              <p:cNvSpPr>
                <a:spLocks/>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8" name="Freeform 142">
                <a:extLst>
                  <a:ext uri="{FF2B5EF4-FFF2-40B4-BE49-F238E27FC236}">
                    <a16:creationId xmlns:a16="http://schemas.microsoft.com/office/drawing/2014/main" id="{F5DA7DCE-68B3-BC9E-FCF5-A2523E6AF15A}"/>
                  </a:ext>
                </a:extLst>
              </p:cNvPr>
              <p:cNvSpPr>
                <a:spLocks/>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9" name="Freeform 143">
                <a:extLst>
                  <a:ext uri="{FF2B5EF4-FFF2-40B4-BE49-F238E27FC236}">
                    <a16:creationId xmlns:a16="http://schemas.microsoft.com/office/drawing/2014/main" id="{23BB6747-E4CE-D59C-E302-917C03D62EA7}"/>
                  </a:ext>
                </a:extLst>
              </p:cNvPr>
              <p:cNvSpPr>
                <a:spLocks/>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0" name="Freeform 144">
                <a:extLst>
                  <a:ext uri="{FF2B5EF4-FFF2-40B4-BE49-F238E27FC236}">
                    <a16:creationId xmlns:a16="http://schemas.microsoft.com/office/drawing/2014/main" id="{31A25554-CC09-0C22-965A-7912F3673127}"/>
                  </a:ext>
                </a:extLst>
              </p:cNvPr>
              <p:cNvSpPr>
                <a:spLocks/>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1" name="Freeform 145">
                <a:extLst>
                  <a:ext uri="{FF2B5EF4-FFF2-40B4-BE49-F238E27FC236}">
                    <a16:creationId xmlns:a16="http://schemas.microsoft.com/office/drawing/2014/main" id="{7A858F5F-E892-1109-4F5C-4FF2B16165DE}"/>
                  </a:ext>
                </a:extLst>
              </p:cNvPr>
              <p:cNvSpPr>
                <a:spLocks/>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2" name="Freeform 146">
                <a:extLst>
                  <a:ext uri="{FF2B5EF4-FFF2-40B4-BE49-F238E27FC236}">
                    <a16:creationId xmlns:a16="http://schemas.microsoft.com/office/drawing/2014/main" id="{C3592C6D-2062-5567-D342-AC296C2B0197}"/>
                  </a:ext>
                </a:extLst>
              </p:cNvPr>
              <p:cNvSpPr>
                <a:spLocks/>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3" name="Freeform 147">
                <a:extLst>
                  <a:ext uri="{FF2B5EF4-FFF2-40B4-BE49-F238E27FC236}">
                    <a16:creationId xmlns:a16="http://schemas.microsoft.com/office/drawing/2014/main" id="{8C2120F4-7FC6-E675-9208-A3F3D56A6AF4}"/>
                  </a:ext>
                </a:extLst>
              </p:cNvPr>
              <p:cNvSpPr>
                <a:spLocks/>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4" name="Freeform 148">
                <a:extLst>
                  <a:ext uri="{FF2B5EF4-FFF2-40B4-BE49-F238E27FC236}">
                    <a16:creationId xmlns:a16="http://schemas.microsoft.com/office/drawing/2014/main" id="{F0ECC59E-1B39-FAF4-CC49-4196F16D65CC}"/>
                  </a:ext>
                </a:extLst>
              </p:cNvPr>
              <p:cNvSpPr>
                <a:spLocks/>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5" name="Freeform 149">
                <a:extLst>
                  <a:ext uri="{FF2B5EF4-FFF2-40B4-BE49-F238E27FC236}">
                    <a16:creationId xmlns:a16="http://schemas.microsoft.com/office/drawing/2014/main" id="{A8EE08CD-4303-D6A9-1318-F7BDF393E500}"/>
                  </a:ext>
                </a:extLst>
              </p:cNvPr>
              <p:cNvSpPr>
                <a:spLocks/>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6" name="Freeform 150">
                <a:extLst>
                  <a:ext uri="{FF2B5EF4-FFF2-40B4-BE49-F238E27FC236}">
                    <a16:creationId xmlns:a16="http://schemas.microsoft.com/office/drawing/2014/main" id="{E2E36A68-AD6B-EDEE-EA50-8364D4D56A64}"/>
                  </a:ext>
                </a:extLst>
              </p:cNvPr>
              <p:cNvSpPr>
                <a:spLocks/>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7" name="Freeform 151">
                <a:extLst>
                  <a:ext uri="{FF2B5EF4-FFF2-40B4-BE49-F238E27FC236}">
                    <a16:creationId xmlns:a16="http://schemas.microsoft.com/office/drawing/2014/main" id="{D9332DDD-6E47-53B1-1D00-FD74E142E1A2}"/>
                  </a:ext>
                </a:extLst>
              </p:cNvPr>
              <p:cNvSpPr>
                <a:spLocks/>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8" name="Freeform 152">
                <a:extLst>
                  <a:ext uri="{FF2B5EF4-FFF2-40B4-BE49-F238E27FC236}">
                    <a16:creationId xmlns:a16="http://schemas.microsoft.com/office/drawing/2014/main" id="{5D595226-2C54-8C34-0B35-F599DB03D2AC}"/>
                  </a:ext>
                </a:extLst>
              </p:cNvPr>
              <p:cNvSpPr>
                <a:spLocks/>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9" name="Freeform 153">
                <a:extLst>
                  <a:ext uri="{FF2B5EF4-FFF2-40B4-BE49-F238E27FC236}">
                    <a16:creationId xmlns:a16="http://schemas.microsoft.com/office/drawing/2014/main" id="{AD895C3B-09C5-B273-218B-71425C1BDE40}"/>
                  </a:ext>
                </a:extLst>
              </p:cNvPr>
              <p:cNvSpPr>
                <a:spLocks/>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0" name="Freeform 154">
                <a:extLst>
                  <a:ext uri="{FF2B5EF4-FFF2-40B4-BE49-F238E27FC236}">
                    <a16:creationId xmlns:a16="http://schemas.microsoft.com/office/drawing/2014/main" id="{C9376E5E-FDEE-C013-6BD2-6091F7F4F77C}"/>
                  </a:ext>
                </a:extLst>
              </p:cNvPr>
              <p:cNvSpPr>
                <a:spLocks/>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1" name="Freeform 155">
                <a:extLst>
                  <a:ext uri="{FF2B5EF4-FFF2-40B4-BE49-F238E27FC236}">
                    <a16:creationId xmlns:a16="http://schemas.microsoft.com/office/drawing/2014/main" id="{A81AE82D-2501-C2F5-E56A-6FE289C78DC5}"/>
                  </a:ext>
                </a:extLst>
              </p:cNvPr>
              <p:cNvSpPr>
                <a:spLocks/>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2" name="Freeform 156">
                <a:extLst>
                  <a:ext uri="{FF2B5EF4-FFF2-40B4-BE49-F238E27FC236}">
                    <a16:creationId xmlns:a16="http://schemas.microsoft.com/office/drawing/2014/main" id="{C97ED206-6EF7-4398-792A-B650E700FFA3}"/>
                  </a:ext>
                </a:extLst>
              </p:cNvPr>
              <p:cNvSpPr>
                <a:spLocks/>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3" name="Freeform 157">
                <a:extLst>
                  <a:ext uri="{FF2B5EF4-FFF2-40B4-BE49-F238E27FC236}">
                    <a16:creationId xmlns:a16="http://schemas.microsoft.com/office/drawing/2014/main" id="{99E9CF63-8D58-90A3-BE55-FF7FD6225AEC}"/>
                  </a:ext>
                </a:extLst>
              </p:cNvPr>
              <p:cNvSpPr>
                <a:spLocks/>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4" name="Freeform 158">
                <a:extLst>
                  <a:ext uri="{FF2B5EF4-FFF2-40B4-BE49-F238E27FC236}">
                    <a16:creationId xmlns:a16="http://schemas.microsoft.com/office/drawing/2014/main" id="{0A7D4B2F-4482-CB88-49D5-F7412FA92A2C}"/>
                  </a:ext>
                </a:extLst>
              </p:cNvPr>
              <p:cNvSpPr>
                <a:spLocks/>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5" name="Freeform 159">
                <a:extLst>
                  <a:ext uri="{FF2B5EF4-FFF2-40B4-BE49-F238E27FC236}">
                    <a16:creationId xmlns:a16="http://schemas.microsoft.com/office/drawing/2014/main" id="{03B4C393-0AD8-EDE9-E310-6220B04D3848}"/>
                  </a:ext>
                </a:extLst>
              </p:cNvPr>
              <p:cNvSpPr>
                <a:spLocks/>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6" name="Freeform 160">
                <a:extLst>
                  <a:ext uri="{FF2B5EF4-FFF2-40B4-BE49-F238E27FC236}">
                    <a16:creationId xmlns:a16="http://schemas.microsoft.com/office/drawing/2014/main" id="{B8561CE3-D56E-7496-43DF-6E6668A30550}"/>
                  </a:ext>
                </a:extLst>
              </p:cNvPr>
              <p:cNvSpPr>
                <a:spLocks/>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7" name="Freeform 161">
                <a:extLst>
                  <a:ext uri="{FF2B5EF4-FFF2-40B4-BE49-F238E27FC236}">
                    <a16:creationId xmlns:a16="http://schemas.microsoft.com/office/drawing/2014/main" id="{66A599B4-D5C3-0D68-A947-BD8E30612808}"/>
                  </a:ext>
                </a:extLst>
              </p:cNvPr>
              <p:cNvSpPr>
                <a:spLocks/>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8" name="Freeform 162">
                <a:extLst>
                  <a:ext uri="{FF2B5EF4-FFF2-40B4-BE49-F238E27FC236}">
                    <a16:creationId xmlns:a16="http://schemas.microsoft.com/office/drawing/2014/main" id="{2AAD161F-C0BF-A18B-F0D4-3890426DF3D7}"/>
                  </a:ext>
                </a:extLst>
              </p:cNvPr>
              <p:cNvSpPr>
                <a:spLocks/>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9" name="Freeform 163">
                <a:extLst>
                  <a:ext uri="{FF2B5EF4-FFF2-40B4-BE49-F238E27FC236}">
                    <a16:creationId xmlns:a16="http://schemas.microsoft.com/office/drawing/2014/main" id="{E9F70437-4161-D412-9BF9-8ED9F7D2D78F}"/>
                  </a:ext>
                </a:extLst>
              </p:cNvPr>
              <p:cNvSpPr>
                <a:spLocks/>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0" name="Freeform 164">
                <a:extLst>
                  <a:ext uri="{FF2B5EF4-FFF2-40B4-BE49-F238E27FC236}">
                    <a16:creationId xmlns:a16="http://schemas.microsoft.com/office/drawing/2014/main" id="{147AE6F0-B475-B4B7-9610-6E349EDC265C}"/>
                  </a:ext>
                </a:extLst>
              </p:cNvPr>
              <p:cNvSpPr>
                <a:spLocks/>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1" name="Freeform 165">
                <a:extLst>
                  <a:ext uri="{FF2B5EF4-FFF2-40B4-BE49-F238E27FC236}">
                    <a16:creationId xmlns:a16="http://schemas.microsoft.com/office/drawing/2014/main" id="{97F22A65-9FFE-9B68-92F7-DC8EE130CE8F}"/>
                  </a:ext>
                </a:extLst>
              </p:cNvPr>
              <p:cNvSpPr>
                <a:spLocks/>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2" name="Freeform 166">
                <a:extLst>
                  <a:ext uri="{FF2B5EF4-FFF2-40B4-BE49-F238E27FC236}">
                    <a16:creationId xmlns:a16="http://schemas.microsoft.com/office/drawing/2014/main" id="{C3B51CE9-E3C2-627C-685D-C3B864AF6B00}"/>
                  </a:ext>
                </a:extLst>
              </p:cNvPr>
              <p:cNvSpPr>
                <a:spLocks/>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3" name="Freeform 167">
                <a:extLst>
                  <a:ext uri="{FF2B5EF4-FFF2-40B4-BE49-F238E27FC236}">
                    <a16:creationId xmlns:a16="http://schemas.microsoft.com/office/drawing/2014/main" id="{D8AC28B3-D08A-1CFD-8806-A2BC1877C86E}"/>
                  </a:ext>
                </a:extLst>
              </p:cNvPr>
              <p:cNvSpPr>
                <a:spLocks/>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4" name="Freeform 168">
                <a:extLst>
                  <a:ext uri="{FF2B5EF4-FFF2-40B4-BE49-F238E27FC236}">
                    <a16:creationId xmlns:a16="http://schemas.microsoft.com/office/drawing/2014/main" id="{A312DC85-474A-5223-5416-9B0055D6B37E}"/>
                  </a:ext>
                </a:extLst>
              </p:cNvPr>
              <p:cNvSpPr>
                <a:spLocks/>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5" name="Freeform 169">
                <a:extLst>
                  <a:ext uri="{FF2B5EF4-FFF2-40B4-BE49-F238E27FC236}">
                    <a16:creationId xmlns:a16="http://schemas.microsoft.com/office/drawing/2014/main" id="{918D3893-F282-996B-8EF0-609573B3203E}"/>
                  </a:ext>
                </a:extLst>
              </p:cNvPr>
              <p:cNvSpPr>
                <a:spLocks/>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6" name="Freeform 170">
                <a:extLst>
                  <a:ext uri="{FF2B5EF4-FFF2-40B4-BE49-F238E27FC236}">
                    <a16:creationId xmlns:a16="http://schemas.microsoft.com/office/drawing/2014/main" id="{66B48CF6-6A96-CC7B-D873-A7D92A9B60D0}"/>
                  </a:ext>
                </a:extLst>
              </p:cNvPr>
              <p:cNvSpPr>
                <a:spLocks/>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7" name="Freeform 171">
                <a:extLst>
                  <a:ext uri="{FF2B5EF4-FFF2-40B4-BE49-F238E27FC236}">
                    <a16:creationId xmlns:a16="http://schemas.microsoft.com/office/drawing/2014/main" id="{E53C67F3-CBB4-73DB-EF8E-BA2D94472A6C}"/>
                  </a:ext>
                </a:extLst>
              </p:cNvPr>
              <p:cNvSpPr>
                <a:spLocks/>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8" name="Freeform 172">
                <a:extLst>
                  <a:ext uri="{FF2B5EF4-FFF2-40B4-BE49-F238E27FC236}">
                    <a16:creationId xmlns:a16="http://schemas.microsoft.com/office/drawing/2014/main" id="{07326E80-85F5-9C51-307A-5FEDF6F562F7}"/>
                  </a:ext>
                </a:extLst>
              </p:cNvPr>
              <p:cNvSpPr>
                <a:spLocks/>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9" name="Freeform 173">
                <a:extLst>
                  <a:ext uri="{FF2B5EF4-FFF2-40B4-BE49-F238E27FC236}">
                    <a16:creationId xmlns:a16="http://schemas.microsoft.com/office/drawing/2014/main" id="{CB831568-AD18-38EF-45FE-2FF4CA6EC54A}"/>
                  </a:ext>
                </a:extLst>
              </p:cNvPr>
              <p:cNvSpPr>
                <a:spLocks/>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0" name="Freeform 174">
                <a:extLst>
                  <a:ext uri="{FF2B5EF4-FFF2-40B4-BE49-F238E27FC236}">
                    <a16:creationId xmlns:a16="http://schemas.microsoft.com/office/drawing/2014/main" id="{DB441969-6C9D-18B6-F39F-7E161936491C}"/>
                  </a:ext>
                </a:extLst>
              </p:cNvPr>
              <p:cNvSpPr>
                <a:spLocks/>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1" name="Freeform 175">
                <a:extLst>
                  <a:ext uri="{FF2B5EF4-FFF2-40B4-BE49-F238E27FC236}">
                    <a16:creationId xmlns:a16="http://schemas.microsoft.com/office/drawing/2014/main" id="{28A7AAFF-7825-E94D-EA05-15D8BF3FEB25}"/>
                  </a:ext>
                </a:extLst>
              </p:cNvPr>
              <p:cNvSpPr>
                <a:spLocks/>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2" name="Freeform 176">
                <a:extLst>
                  <a:ext uri="{FF2B5EF4-FFF2-40B4-BE49-F238E27FC236}">
                    <a16:creationId xmlns:a16="http://schemas.microsoft.com/office/drawing/2014/main" id="{BD274612-A69A-79C8-B9C3-FD1623C7F01E}"/>
                  </a:ext>
                </a:extLst>
              </p:cNvPr>
              <p:cNvSpPr>
                <a:spLocks/>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3" name="Freeform 177">
                <a:extLst>
                  <a:ext uri="{FF2B5EF4-FFF2-40B4-BE49-F238E27FC236}">
                    <a16:creationId xmlns:a16="http://schemas.microsoft.com/office/drawing/2014/main" id="{810F8981-F788-F693-7B99-1FAD8CCC697C}"/>
                  </a:ext>
                </a:extLst>
              </p:cNvPr>
              <p:cNvSpPr>
                <a:spLocks/>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4" name="Freeform 178">
                <a:extLst>
                  <a:ext uri="{FF2B5EF4-FFF2-40B4-BE49-F238E27FC236}">
                    <a16:creationId xmlns:a16="http://schemas.microsoft.com/office/drawing/2014/main" id="{C3E3298D-C61A-0546-39EF-D29FCA4AA598}"/>
                  </a:ext>
                </a:extLst>
              </p:cNvPr>
              <p:cNvSpPr>
                <a:spLocks/>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5" name="Freeform 179">
                <a:extLst>
                  <a:ext uri="{FF2B5EF4-FFF2-40B4-BE49-F238E27FC236}">
                    <a16:creationId xmlns:a16="http://schemas.microsoft.com/office/drawing/2014/main" id="{7693F034-D58C-7BAB-E4F3-0FBF2709354F}"/>
                  </a:ext>
                </a:extLst>
              </p:cNvPr>
              <p:cNvSpPr>
                <a:spLocks/>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6" name="Freeform 180">
                <a:extLst>
                  <a:ext uri="{FF2B5EF4-FFF2-40B4-BE49-F238E27FC236}">
                    <a16:creationId xmlns:a16="http://schemas.microsoft.com/office/drawing/2014/main" id="{CBECE953-D0EC-A2A9-A933-E5F9D257E8CB}"/>
                  </a:ext>
                </a:extLst>
              </p:cNvPr>
              <p:cNvSpPr>
                <a:spLocks/>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7" name="Freeform 181">
                <a:extLst>
                  <a:ext uri="{FF2B5EF4-FFF2-40B4-BE49-F238E27FC236}">
                    <a16:creationId xmlns:a16="http://schemas.microsoft.com/office/drawing/2014/main" id="{3C5B83D8-F33B-248C-7486-03CAD3359E8F}"/>
                  </a:ext>
                </a:extLst>
              </p:cNvPr>
              <p:cNvSpPr>
                <a:spLocks/>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8" name="Freeform 182">
                <a:extLst>
                  <a:ext uri="{FF2B5EF4-FFF2-40B4-BE49-F238E27FC236}">
                    <a16:creationId xmlns:a16="http://schemas.microsoft.com/office/drawing/2014/main" id="{98752666-AAD8-2798-6C67-2BBA44D78E15}"/>
                  </a:ext>
                </a:extLst>
              </p:cNvPr>
              <p:cNvSpPr>
                <a:spLocks/>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9" name="Freeform 183">
                <a:extLst>
                  <a:ext uri="{FF2B5EF4-FFF2-40B4-BE49-F238E27FC236}">
                    <a16:creationId xmlns:a16="http://schemas.microsoft.com/office/drawing/2014/main" id="{DCBD010D-D4A5-DA87-64E5-5E62CC48DD08}"/>
                  </a:ext>
                </a:extLst>
              </p:cNvPr>
              <p:cNvSpPr>
                <a:spLocks/>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0" name="Freeform 184">
                <a:extLst>
                  <a:ext uri="{FF2B5EF4-FFF2-40B4-BE49-F238E27FC236}">
                    <a16:creationId xmlns:a16="http://schemas.microsoft.com/office/drawing/2014/main" id="{10A05A22-5283-937E-AF18-225C478CF650}"/>
                  </a:ext>
                </a:extLst>
              </p:cNvPr>
              <p:cNvSpPr>
                <a:spLocks/>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1" name="Freeform 185">
                <a:extLst>
                  <a:ext uri="{FF2B5EF4-FFF2-40B4-BE49-F238E27FC236}">
                    <a16:creationId xmlns:a16="http://schemas.microsoft.com/office/drawing/2014/main" id="{220DC027-F2DD-3C9A-DA9E-26934B1DC1EB}"/>
                  </a:ext>
                </a:extLst>
              </p:cNvPr>
              <p:cNvSpPr>
                <a:spLocks/>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2" name="Freeform 186">
                <a:extLst>
                  <a:ext uri="{FF2B5EF4-FFF2-40B4-BE49-F238E27FC236}">
                    <a16:creationId xmlns:a16="http://schemas.microsoft.com/office/drawing/2014/main" id="{FDEC85E8-F1BE-680B-400C-FA907BAA9F33}"/>
                  </a:ext>
                </a:extLst>
              </p:cNvPr>
              <p:cNvSpPr>
                <a:spLocks/>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3" name="Freeform 187">
                <a:extLst>
                  <a:ext uri="{FF2B5EF4-FFF2-40B4-BE49-F238E27FC236}">
                    <a16:creationId xmlns:a16="http://schemas.microsoft.com/office/drawing/2014/main" id="{641A9DF3-5DE5-1473-3F10-AA9B96131206}"/>
                  </a:ext>
                </a:extLst>
              </p:cNvPr>
              <p:cNvSpPr>
                <a:spLocks/>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4" name="Freeform 188">
                <a:extLst>
                  <a:ext uri="{FF2B5EF4-FFF2-40B4-BE49-F238E27FC236}">
                    <a16:creationId xmlns:a16="http://schemas.microsoft.com/office/drawing/2014/main" id="{A0F6E582-FDD9-E6F3-3105-C2B86EF6EAC8}"/>
                  </a:ext>
                </a:extLst>
              </p:cNvPr>
              <p:cNvSpPr>
                <a:spLocks/>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5" name="Freeform 189">
                <a:extLst>
                  <a:ext uri="{FF2B5EF4-FFF2-40B4-BE49-F238E27FC236}">
                    <a16:creationId xmlns:a16="http://schemas.microsoft.com/office/drawing/2014/main" id="{93E7E2CB-7173-2BAC-015E-F7277B3E5810}"/>
                  </a:ext>
                </a:extLst>
              </p:cNvPr>
              <p:cNvSpPr>
                <a:spLocks/>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6" name="Freeform 190">
                <a:extLst>
                  <a:ext uri="{FF2B5EF4-FFF2-40B4-BE49-F238E27FC236}">
                    <a16:creationId xmlns:a16="http://schemas.microsoft.com/office/drawing/2014/main" id="{36D394DE-3250-A57D-8FFF-B84C2ED18D91}"/>
                  </a:ext>
                </a:extLst>
              </p:cNvPr>
              <p:cNvSpPr>
                <a:spLocks/>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7" name="Freeform 191">
                <a:extLst>
                  <a:ext uri="{FF2B5EF4-FFF2-40B4-BE49-F238E27FC236}">
                    <a16:creationId xmlns:a16="http://schemas.microsoft.com/office/drawing/2014/main" id="{F0731966-958B-52E1-ABBC-33F6DED43454}"/>
                  </a:ext>
                </a:extLst>
              </p:cNvPr>
              <p:cNvSpPr>
                <a:spLocks/>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8" name="Freeform 192">
                <a:extLst>
                  <a:ext uri="{FF2B5EF4-FFF2-40B4-BE49-F238E27FC236}">
                    <a16:creationId xmlns:a16="http://schemas.microsoft.com/office/drawing/2014/main" id="{A83ADB22-F729-DEE8-B020-435641C804DC}"/>
                  </a:ext>
                </a:extLst>
              </p:cNvPr>
              <p:cNvSpPr>
                <a:spLocks/>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9" name="Freeform 193">
                <a:extLst>
                  <a:ext uri="{FF2B5EF4-FFF2-40B4-BE49-F238E27FC236}">
                    <a16:creationId xmlns:a16="http://schemas.microsoft.com/office/drawing/2014/main" id="{20231600-56AD-92C1-CAB9-3C902208EB04}"/>
                  </a:ext>
                </a:extLst>
              </p:cNvPr>
              <p:cNvSpPr>
                <a:spLocks/>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0" name="Freeform 194">
                <a:extLst>
                  <a:ext uri="{FF2B5EF4-FFF2-40B4-BE49-F238E27FC236}">
                    <a16:creationId xmlns:a16="http://schemas.microsoft.com/office/drawing/2014/main" id="{1A395303-A11B-590A-C811-F793511841CA}"/>
                  </a:ext>
                </a:extLst>
              </p:cNvPr>
              <p:cNvSpPr>
                <a:spLocks/>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1" name="Freeform 195">
                <a:extLst>
                  <a:ext uri="{FF2B5EF4-FFF2-40B4-BE49-F238E27FC236}">
                    <a16:creationId xmlns:a16="http://schemas.microsoft.com/office/drawing/2014/main" id="{2C95BB57-EA6A-D78D-53B2-AE0A76204D4A}"/>
                  </a:ext>
                </a:extLst>
              </p:cNvPr>
              <p:cNvSpPr>
                <a:spLocks/>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2" name="Freeform 196">
                <a:extLst>
                  <a:ext uri="{FF2B5EF4-FFF2-40B4-BE49-F238E27FC236}">
                    <a16:creationId xmlns:a16="http://schemas.microsoft.com/office/drawing/2014/main" id="{FC55BF7D-FC61-9904-2416-A0FE0B2B1FD0}"/>
                  </a:ext>
                </a:extLst>
              </p:cNvPr>
              <p:cNvSpPr>
                <a:spLocks/>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3" name="Freeform 197">
                <a:extLst>
                  <a:ext uri="{FF2B5EF4-FFF2-40B4-BE49-F238E27FC236}">
                    <a16:creationId xmlns:a16="http://schemas.microsoft.com/office/drawing/2014/main" id="{6D2CABCA-0328-27C2-0ED1-2E7239803F45}"/>
                  </a:ext>
                </a:extLst>
              </p:cNvPr>
              <p:cNvSpPr>
                <a:spLocks/>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4" name="Freeform 198">
                <a:extLst>
                  <a:ext uri="{FF2B5EF4-FFF2-40B4-BE49-F238E27FC236}">
                    <a16:creationId xmlns:a16="http://schemas.microsoft.com/office/drawing/2014/main" id="{528B7250-ED49-28F7-5527-B74B7088B9E2}"/>
                  </a:ext>
                </a:extLst>
              </p:cNvPr>
              <p:cNvSpPr>
                <a:spLocks/>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5" name="Freeform 199">
                <a:extLst>
                  <a:ext uri="{FF2B5EF4-FFF2-40B4-BE49-F238E27FC236}">
                    <a16:creationId xmlns:a16="http://schemas.microsoft.com/office/drawing/2014/main" id="{A551CFD1-8E62-513C-0DF2-A8E5497B46D9}"/>
                  </a:ext>
                </a:extLst>
              </p:cNvPr>
              <p:cNvSpPr>
                <a:spLocks/>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6" name="Freeform 200">
                <a:extLst>
                  <a:ext uri="{FF2B5EF4-FFF2-40B4-BE49-F238E27FC236}">
                    <a16:creationId xmlns:a16="http://schemas.microsoft.com/office/drawing/2014/main" id="{4AFA8B24-A210-DA64-1D15-6530205935E2}"/>
                  </a:ext>
                </a:extLst>
              </p:cNvPr>
              <p:cNvSpPr>
                <a:spLocks/>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7" name="Freeform 201">
                <a:extLst>
                  <a:ext uri="{FF2B5EF4-FFF2-40B4-BE49-F238E27FC236}">
                    <a16:creationId xmlns:a16="http://schemas.microsoft.com/office/drawing/2014/main" id="{D088D4AC-C41A-37CF-C516-B4B6B2B4D6D5}"/>
                  </a:ext>
                </a:extLst>
              </p:cNvPr>
              <p:cNvSpPr>
                <a:spLocks/>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8" name="Freeform 202">
                <a:extLst>
                  <a:ext uri="{FF2B5EF4-FFF2-40B4-BE49-F238E27FC236}">
                    <a16:creationId xmlns:a16="http://schemas.microsoft.com/office/drawing/2014/main" id="{03287A79-FEED-ED78-36DC-443BD1AE657A}"/>
                  </a:ext>
                </a:extLst>
              </p:cNvPr>
              <p:cNvSpPr>
                <a:spLocks/>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9" name="Freeform 203">
                <a:extLst>
                  <a:ext uri="{FF2B5EF4-FFF2-40B4-BE49-F238E27FC236}">
                    <a16:creationId xmlns:a16="http://schemas.microsoft.com/office/drawing/2014/main" id="{A20FCEC2-8413-A189-F447-BF5C3E40864C}"/>
                  </a:ext>
                </a:extLst>
              </p:cNvPr>
              <p:cNvSpPr>
                <a:spLocks/>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0" name="Freeform 204">
                <a:extLst>
                  <a:ext uri="{FF2B5EF4-FFF2-40B4-BE49-F238E27FC236}">
                    <a16:creationId xmlns:a16="http://schemas.microsoft.com/office/drawing/2014/main" id="{5E5A318D-C764-5988-BD1B-E13A0EC48D87}"/>
                  </a:ext>
                </a:extLst>
              </p:cNvPr>
              <p:cNvSpPr>
                <a:spLocks/>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grpSp>
        <p:sp>
          <p:nvSpPr>
            <p:cNvPr id="11" name="Freeform 206">
              <a:extLst>
                <a:ext uri="{FF2B5EF4-FFF2-40B4-BE49-F238E27FC236}">
                  <a16:creationId xmlns:a16="http://schemas.microsoft.com/office/drawing/2014/main" id="{C22870A0-A05B-30C8-C014-9BAC442E99C5}"/>
                </a:ext>
              </a:extLst>
            </p:cNvPr>
            <p:cNvSpPr>
              <a:spLocks/>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2" name="Freeform 207">
              <a:extLst>
                <a:ext uri="{FF2B5EF4-FFF2-40B4-BE49-F238E27FC236}">
                  <a16:creationId xmlns:a16="http://schemas.microsoft.com/office/drawing/2014/main" id="{0663EED5-97B3-C4B7-DF74-045B0EC21C88}"/>
                </a:ext>
              </a:extLst>
            </p:cNvPr>
            <p:cNvSpPr>
              <a:spLocks/>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3" name="Freeform 208">
              <a:extLst>
                <a:ext uri="{FF2B5EF4-FFF2-40B4-BE49-F238E27FC236}">
                  <a16:creationId xmlns:a16="http://schemas.microsoft.com/office/drawing/2014/main" id="{6DD3856D-9040-A1C1-E05E-07039406EF14}"/>
                </a:ext>
              </a:extLst>
            </p:cNvPr>
            <p:cNvSpPr>
              <a:spLocks/>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4" name="Freeform 209">
              <a:extLst>
                <a:ext uri="{FF2B5EF4-FFF2-40B4-BE49-F238E27FC236}">
                  <a16:creationId xmlns:a16="http://schemas.microsoft.com/office/drawing/2014/main" id="{138DA1A1-6A45-E714-EE15-50F8A550B553}"/>
                </a:ext>
              </a:extLst>
            </p:cNvPr>
            <p:cNvSpPr>
              <a:spLocks/>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5" name="Freeform 210">
              <a:extLst>
                <a:ext uri="{FF2B5EF4-FFF2-40B4-BE49-F238E27FC236}">
                  <a16:creationId xmlns:a16="http://schemas.microsoft.com/office/drawing/2014/main" id="{DC9D3D2C-9D23-DAA3-828F-7A1002ABF806}"/>
                </a:ext>
              </a:extLst>
            </p:cNvPr>
            <p:cNvSpPr>
              <a:spLocks/>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6" name="Freeform 211">
              <a:extLst>
                <a:ext uri="{FF2B5EF4-FFF2-40B4-BE49-F238E27FC236}">
                  <a16:creationId xmlns:a16="http://schemas.microsoft.com/office/drawing/2014/main" id="{CFB7BDEB-323B-EB2D-D884-E0F29668C7A1}"/>
                </a:ext>
              </a:extLst>
            </p:cNvPr>
            <p:cNvSpPr>
              <a:spLocks/>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7" name="Freeform 212">
              <a:extLst>
                <a:ext uri="{FF2B5EF4-FFF2-40B4-BE49-F238E27FC236}">
                  <a16:creationId xmlns:a16="http://schemas.microsoft.com/office/drawing/2014/main" id="{C8E54BCA-08F2-C539-57F3-5ACB8F62AE0F}"/>
                </a:ext>
              </a:extLst>
            </p:cNvPr>
            <p:cNvSpPr>
              <a:spLocks/>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8" name="Freeform 213">
              <a:extLst>
                <a:ext uri="{FF2B5EF4-FFF2-40B4-BE49-F238E27FC236}">
                  <a16:creationId xmlns:a16="http://schemas.microsoft.com/office/drawing/2014/main" id="{0BE8E3BF-C0FE-E84A-5AB3-8963154FA49C}"/>
                </a:ext>
              </a:extLst>
            </p:cNvPr>
            <p:cNvSpPr>
              <a:spLocks/>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9" name="Freeform 214">
              <a:extLst>
                <a:ext uri="{FF2B5EF4-FFF2-40B4-BE49-F238E27FC236}">
                  <a16:creationId xmlns:a16="http://schemas.microsoft.com/office/drawing/2014/main" id="{2A7D936F-AB5C-97C7-F470-D39EC0DF8661}"/>
                </a:ext>
              </a:extLst>
            </p:cNvPr>
            <p:cNvSpPr>
              <a:spLocks/>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0" name="Freeform 215">
              <a:extLst>
                <a:ext uri="{FF2B5EF4-FFF2-40B4-BE49-F238E27FC236}">
                  <a16:creationId xmlns:a16="http://schemas.microsoft.com/office/drawing/2014/main" id="{88DDEA6D-0364-8455-5347-B8FC3AC412E0}"/>
                </a:ext>
              </a:extLst>
            </p:cNvPr>
            <p:cNvSpPr>
              <a:spLocks/>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1" name="Freeform 216">
              <a:extLst>
                <a:ext uri="{FF2B5EF4-FFF2-40B4-BE49-F238E27FC236}">
                  <a16:creationId xmlns:a16="http://schemas.microsoft.com/office/drawing/2014/main" id="{3376E91B-B796-D5DC-4A3A-244EE541D97C}"/>
                </a:ext>
              </a:extLst>
            </p:cNvPr>
            <p:cNvSpPr>
              <a:spLocks/>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2" name="Freeform 217">
              <a:extLst>
                <a:ext uri="{FF2B5EF4-FFF2-40B4-BE49-F238E27FC236}">
                  <a16:creationId xmlns:a16="http://schemas.microsoft.com/office/drawing/2014/main" id="{672D9463-59E9-87DE-5F58-BCEC839C7DA1}"/>
                </a:ext>
              </a:extLst>
            </p:cNvPr>
            <p:cNvSpPr>
              <a:spLocks/>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3" name="Freeform 218">
              <a:extLst>
                <a:ext uri="{FF2B5EF4-FFF2-40B4-BE49-F238E27FC236}">
                  <a16:creationId xmlns:a16="http://schemas.microsoft.com/office/drawing/2014/main" id="{D1232DF5-4CD8-B66B-9690-EE7E3ED2EA3C}"/>
                </a:ext>
              </a:extLst>
            </p:cNvPr>
            <p:cNvSpPr>
              <a:spLocks/>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4" name="Freeform 219">
              <a:extLst>
                <a:ext uri="{FF2B5EF4-FFF2-40B4-BE49-F238E27FC236}">
                  <a16:creationId xmlns:a16="http://schemas.microsoft.com/office/drawing/2014/main" id="{F1622AEB-3DE9-605D-A6FF-A31A495074BF}"/>
                </a:ext>
              </a:extLst>
            </p:cNvPr>
            <p:cNvSpPr>
              <a:spLocks/>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5" name="Freeform 220">
              <a:extLst>
                <a:ext uri="{FF2B5EF4-FFF2-40B4-BE49-F238E27FC236}">
                  <a16:creationId xmlns:a16="http://schemas.microsoft.com/office/drawing/2014/main" id="{9A2D2F3A-4648-828E-C17A-D805AC78B501}"/>
                </a:ext>
              </a:extLst>
            </p:cNvPr>
            <p:cNvSpPr>
              <a:spLocks/>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6" name="Freeform 221">
              <a:extLst>
                <a:ext uri="{FF2B5EF4-FFF2-40B4-BE49-F238E27FC236}">
                  <a16:creationId xmlns:a16="http://schemas.microsoft.com/office/drawing/2014/main" id="{1CA52A21-C9E5-F4B2-0C51-AAEC9DC4342A}"/>
                </a:ext>
              </a:extLst>
            </p:cNvPr>
            <p:cNvSpPr>
              <a:spLocks/>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7" name="Freeform 222">
              <a:extLst>
                <a:ext uri="{FF2B5EF4-FFF2-40B4-BE49-F238E27FC236}">
                  <a16:creationId xmlns:a16="http://schemas.microsoft.com/office/drawing/2014/main" id="{2D736C9A-8B08-8371-43C4-33F4073461E5}"/>
                </a:ext>
              </a:extLst>
            </p:cNvPr>
            <p:cNvSpPr>
              <a:spLocks/>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8" name="Freeform 223">
              <a:extLst>
                <a:ext uri="{FF2B5EF4-FFF2-40B4-BE49-F238E27FC236}">
                  <a16:creationId xmlns:a16="http://schemas.microsoft.com/office/drawing/2014/main" id="{77CFBC42-2A7F-2A12-4DFF-94972D9009BB}"/>
                </a:ext>
              </a:extLst>
            </p:cNvPr>
            <p:cNvSpPr>
              <a:spLocks/>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29" name="Freeform 224">
              <a:extLst>
                <a:ext uri="{FF2B5EF4-FFF2-40B4-BE49-F238E27FC236}">
                  <a16:creationId xmlns:a16="http://schemas.microsoft.com/office/drawing/2014/main" id="{297C7CBB-8EED-640D-FE20-EDD2C89D168F}"/>
                </a:ext>
              </a:extLst>
            </p:cNvPr>
            <p:cNvSpPr>
              <a:spLocks/>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0" name="Freeform 225">
              <a:extLst>
                <a:ext uri="{FF2B5EF4-FFF2-40B4-BE49-F238E27FC236}">
                  <a16:creationId xmlns:a16="http://schemas.microsoft.com/office/drawing/2014/main" id="{10C1141F-888B-E0B2-9DB1-0B39B55303A5}"/>
                </a:ext>
              </a:extLst>
            </p:cNvPr>
            <p:cNvSpPr>
              <a:spLocks/>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1" name="Freeform 226">
              <a:extLst>
                <a:ext uri="{FF2B5EF4-FFF2-40B4-BE49-F238E27FC236}">
                  <a16:creationId xmlns:a16="http://schemas.microsoft.com/office/drawing/2014/main" id="{1FFEDB64-A61E-A18D-4293-BCFD7DAB794A}"/>
                </a:ext>
              </a:extLst>
            </p:cNvPr>
            <p:cNvSpPr>
              <a:spLocks/>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2" name="Freeform 227">
              <a:extLst>
                <a:ext uri="{FF2B5EF4-FFF2-40B4-BE49-F238E27FC236}">
                  <a16:creationId xmlns:a16="http://schemas.microsoft.com/office/drawing/2014/main" id="{6A9BB860-F535-67AC-A708-07F526A7125A}"/>
                </a:ext>
              </a:extLst>
            </p:cNvPr>
            <p:cNvSpPr>
              <a:spLocks/>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3" name="Freeform 228">
              <a:extLst>
                <a:ext uri="{FF2B5EF4-FFF2-40B4-BE49-F238E27FC236}">
                  <a16:creationId xmlns:a16="http://schemas.microsoft.com/office/drawing/2014/main" id="{01FFCD19-6C4A-389B-3994-CC53D5F7AA4B}"/>
                </a:ext>
              </a:extLst>
            </p:cNvPr>
            <p:cNvSpPr>
              <a:spLocks/>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4" name="Freeform 229">
              <a:extLst>
                <a:ext uri="{FF2B5EF4-FFF2-40B4-BE49-F238E27FC236}">
                  <a16:creationId xmlns:a16="http://schemas.microsoft.com/office/drawing/2014/main" id="{51029299-DDCB-80F2-25E3-159DA9F58631}"/>
                </a:ext>
              </a:extLst>
            </p:cNvPr>
            <p:cNvSpPr>
              <a:spLocks/>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5" name="Freeform 230">
              <a:extLst>
                <a:ext uri="{FF2B5EF4-FFF2-40B4-BE49-F238E27FC236}">
                  <a16:creationId xmlns:a16="http://schemas.microsoft.com/office/drawing/2014/main" id="{7E07FF35-F2D9-F981-FB07-5043F90B7695}"/>
                </a:ext>
              </a:extLst>
            </p:cNvPr>
            <p:cNvSpPr>
              <a:spLocks/>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6" name="Freeform 231">
              <a:extLst>
                <a:ext uri="{FF2B5EF4-FFF2-40B4-BE49-F238E27FC236}">
                  <a16:creationId xmlns:a16="http://schemas.microsoft.com/office/drawing/2014/main" id="{C5C240CE-E18F-BB0E-A2EA-60656D8DABDA}"/>
                </a:ext>
              </a:extLst>
            </p:cNvPr>
            <p:cNvSpPr>
              <a:spLocks/>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7" name="Freeform 232">
              <a:extLst>
                <a:ext uri="{FF2B5EF4-FFF2-40B4-BE49-F238E27FC236}">
                  <a16:creationId xmlns:a16="http://schemas.microsoft.com/office/drawing/2014/main" id="{9C39FA75-B424-6C79-E852-3FA3E6C699F4}"/>
                </a:ext>
              </a:extLst>
            </p:cNvPr>
            <p:cNvSpPr>
              <a:spLocks/>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8" name="Freeform 233">
              <a:extLst>
                <a:ext uri="{FF2B5EF4-FFF2-40B4-BE49-F238E27FC236}">
                  <a16:creationId xmlns:a16="http://schemas.microsoft.com/office/drawing/2014/main" id="{207763A8-AFEE-B0D3-13A3-312BB5E30CDC}"/>
                </a:ext>
              </a:extLst>
            </p:cNvPr>
            <p:cNvSpPr>
              <a:spLocks/>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39" name="Freeform 234">
              <a:extLst>
                <a:ext uri="{FF2B5EF4-FFF2-40B4-BE49-F238E27FC236}">
                  <a16:creationId xmlns:a16="http://schemas.microsoft.com/office/drawing/2014/main" id="{8D116C29-DD0B-E8F3-79FF-225EEE2E589D}"/>
                </a:ext>
              </a:extLst>
            </p:cNvPr>
            <p:cNvSpPr>
              <a:spLocks/>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0" name="Freeform 235">
              <a:extLst>
                <a:ext uri="{FF2B5EF4-FFF2-40B4-BE49-F238E27FC236}">
                  <a16:creationId xmlns:a16="http://schemas.microsoft.com/office/drawing/2014/main" id="{74768E40-53D3-3F14-AB1E-26A654F32CA5}"/>
                </a:ext>
              </a:extLst>
            </p:cNvPr>
            <p:cNvSpPr>
              <a:spLocks/>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1" name="Freeform 236">
              <a:extLst>
                <a:ext uri="{FF2B5EF4-FFF2-40B4-BE49-F238E27FC236}">
                  <a16:creationId xmlns:a16="http://schemas.microsoft.com/office/drawing/2014/main" id="{7A817252-170C-3DF0-FF40-3A172914C4F2}"/>
                </a:ext>
              </a:extLst>
            </p:cNvPr>
            <p:cNvSpPr>
              <a:spLocks/>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2" name="Freeform 237">
              <a:extLst>
                <a:ext uri="{FF2B5EF4-FFF2-40B4-BE49-F238E27FC236}">
                  <a16:creationId xmlns:a16="http://schemas.microsoft.com/office/drawing/2014/main" id="{DEBB9485-941C-4528-4413-84525CE4C552}"/>
                </a:ext>
              </a:extLst>
            </p:cNvPr>
            <p:cNvSpPr>
              <a:spLocks/>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3" name="Freeform 238">
              <a:extLst>
                <a:ext uri="{FF2B5EF4-FFF2-40B4-BE49-F238E27FC236}">
                  <a16:creationId xmlns:a16="http://schemas.microsoft.com/office/drawing/2014/main" id="{535F63C8-5B61-6020-4179-CCEAEC262D7A}"/>
                </a:ext>
              </a:extLst>
            </p:cNvPr>
            <p:cNvSpPr>
              <a:spLocks/>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4" name="Freeform 239">
              <a:extLst>
                <a:ext uri="{FF2B5EF4-FFF2-40B4-BE49-F238E27FC236}">
                  <a16:creationId xmlns:a16="http://schemas.microsoft.com/office/drawing/2014/main" id="{9C02FF53-542C-4444-CB30-50184A8707C5}"/>
                </a:ext>
              </a:extLst>
            </p:cNvPr>
            <p:cNvSpPr>
              <a:spLocks/>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5" name="Freeform 240">
              <a:extLst>
                <a:ext uri="{FF2B5EF4-FFF2-40B4-BE49-F238E27FC236}">
                  <a16:creationId xmlns:a16="http://schemas.microsoft.com/office/drawing/2014/main" id="{941ACAD1-430A-EFF5-8F09-A53A7DCC7788}"/>
                </a:ext>
              </a:extLst>
            </p:cNvPr>
            <p:cNvSpPr>
              <a:spLocks/>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6" name="Freeform 241">
              <a:extLst>
                <a:ext uri="{FF2B5EF4-FFF2-40B4-BE49-F238E27FC236}">
                  <a16:creationId xmlns:a16="http://schemas.microsoft.com/office/drawing/2014/main" id="{69311F18-CA03-42BE-BEBD-AD3C8E673696}"/>
                </a:ext>
              </a:extLst>
            </p:cNvPr>
            <p:cNvSpPr>
              <a:spLocks/>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7" name="Freeform 242">
              <a:extLst>
                <a:ext uri="{FF2B5EF4-FFF2-40B4-BE49-F238E27FC236}">
                  <a16:creationId xmlns:a16="http://schemas.microsoft.com/office/drawing/2014/main" id="{B9B3B4C7-5675-E0F5-12A4-FFB1B0C3740D}"/>
                </a:ext>
              </a:extLst>
            </p:cNvPr>
            <p:cNvSpPr>
              <a:spLocks/>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8" name="Freeform 243">
              <a:extLst>
                <a:ext uri="{FF2B5EF4-FFF2-40B4-BE49-F238E27FC236}">
                  <a16:creationId xmlns:a16="http://schemas.microsoft.com/office/drawing/2014/main" id="{937479A0-6F9E-9430-07AA-DBA8EE852B23}"/>
                </a:ext>
              </a:extLst>
            </p:cNvPr>
            <p:cNvSpPr>
              <a:spLocks/>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49" name="Freeform 244">
              <a:extLst>
                <a:ext uri="{FF2B5EF4-FFF2-40B4-BE49-F238E27FC236}">
                  <a16:creationId xmlns:a16="http://schemas.microsoft.com/office/drawing/2014/main" id="{185AA46E-E149-6AB3-9FE1-1DC26FB7B483}"/>
                </a:ext>
              </a:extLst>
            </p:cNvPr>
            <p:cNvSpPr>
              <a:spLocks/>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0" name="Freeform 245">
              <a:extLst>
                <a:ext uri="{FF2B5EF4-FFF2-40B4-BE49-F238E27FC236}">
                  <a16:creationId xmlns:a16="http://schemas.microsoft.com/office/drawing/2014/main" id="{5B5F1BB3-B348-A11B-670B-830E44285AB6}"/>
                </a:ext>
              </a:extLst>
            </p:cNvPr>
            <p:cNvSpPr>
              <a:spLocks/>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1" name="Freeform 246">
              <a:extLst>
                <a:ext uri="{FF2B5EF4-FFF2-40B4-BE49-F238E27FC236}">
                  <a16:creationId xmlns:a16="http://schemas.microsoft.com/office/drawing/2014/main" id="{4375F15D-4BD7-BE8A-4BB5-5C0536E85271}"/>
                </a:ext>
              </a:extLst>
            </p:cNvPr>
            <p:cNvSpPr>
              <a:spLocks/>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2" name="Freeform 247">
              <a:extLst>
                <a:ext uri="{FF2B5EF4-FFF2-40B4-BE49-F238E27FC236}">
                  <a16:creationId xmlns:a16="http://schemas.microsoft.com/office/drawing/2014/main" id="{A7A9F87C-7364-5C21-C563-1EC8DF4256FB}"/>
                </a:ext>
              </a:extLst>
            </p:cNvPr>
            <p:cNvSpPr>
              <a:spLocks/>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3" name="Freeform 248">
              <a:extLst>
                <a:ext uri="{FF2B5EF4-FFF2-40B4-BE49-F238E27FC236}">
                  <a16:creationId xmlns:a16="http://schemas.microsoft.com/office/drawing/2014/main" id="{943ED182-8A23-A370-821F-ECC41ED3A145}"/>
                </a:ext>
              </a:extLst>
            </p:cNvPr>
            <p:cNvSpPr>
              <a:spLocks/>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4" name="Freeform 249">
              <a:extLst>
                <a:ext uri="{FF2B5EF4-FFF2-40B4-BE49-F238E27FC236}">
                  <a16:creationId xmlns:a16="http://schemas.microsoft.com/office/drawing/2014/main" id="{83CE1038-1A4C-EB88-14B6-1275D4BE55EF}"/>
                </a:ext>
              </a:extLst>
            </p:cNvPr>
            <p:cNvSpPr>
              <a:spLocks/>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5" name="Freeform 250">
              <a:extLst>
                <a:ext uri="{FF2B5EF4-FFF2-40B4-BE49-F238E27FC236}">
                  <a16:creationId xmlns:a16="http://schemas.microsoft.com/office/drawing/2014/main" id="{70985568-D8FB-ECC4-2FCA-5A4D718C4790}"/>
                </a:ext>
              </a:extLst>
            </p:cNvPr>
            <p:cNvSpPr>
              <a:spLocks/>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6" name="Freeform 251">
              <a:extLst>
                <a:ext uri="{FF2B5EF4-FFF2-40B4-BE49-F238E27FC236}">
                  <a16:creationId xmlns:a16="http://schemas.microsoft.com/office/drawing/2014/main" id="{27A55931-9570-6E61-686B-AEBA8EBEE416}"/>
                </a:ext>
              </a:extLst>
            </p:cNvPr>
            <p:cNvSpPr>
              <a:spLocks/>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7" name="Freeform 252">
              <a:extLst>
                <a:ext uri="{FF2B5EF4-FFF2-40B4-BE49-F238E27FC236}">
                  <a16:creationId xmlns:a16="http://schemas.microsoft.com/office/drawing/2014/main" id="{F932FAA1-DE1A-9693-A645-056F7842CBE0}"/>
                </a:ext>
              </a:extLst>
            </p:cNvPr>
            <p:cNvSpPr>
              <a:spLocks/>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8" name="Freeform 253">
              <a:extLst>
                <a:ext uri="{FF2B5EF4-FFF2-40B4-BE49-F238E27FC236}">
                  <a16:creationId xmlns:a16="http://schemas.microsoft.com/office/drawing/2014/main" id="{1191C48A-008A-D151-DF1E-DA1510D104F0}"/>
                </a:ext>
              </a:extLst>
            </p:cNvPr>
            <p:cNvSpPr>
              <a:spLocks/>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59" name="Freeform 254">
              <a:extLst>
                <a:ext uri="{FF2B5EF4-FFF2-40B4-BE49-F238E27FC236}">
                  <a16:creationId xmlns:a16="http://schemas.microsoft.com/office/drawing/2014/main" id="{35675E73-66A0-8939-0760-7CFEA7EC5BB5}"/>
                </a:ext>
              </a:extLst>
            </p:cNvPr>
            <p:cNvSpPr>
              <a:spLocks/>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0" name="Freeform 255">
              <a:extLst>
                <a:ext uri="{FF2B5EF4-FFF2-40B4-BE49-F238E27FC236}">
                  <a16:creationId xmlns:a16="http://schemas.microsoft.com/office/drawing/2014/main" id="{B6504303-3538-5743-5858-E2F7338246DD}"/>
                </a:ext>
              </a:extLst>
            </p:cNvPr>
            <p:cNvSpPr>
              <a:spLocks/>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1" name="Freeform 256">
              <a:extLst>
                <a:ext uri="{FF2B5EF4-FFF2-40B4-BE49-F238E27FC236}">
                  <a16:creationId xmlns:a16="http://schemas.microsoft.com/office/drawing/2014/main" id="{8A6BC339-BC8C-72AA-11AD-206A91A12ED9}"/>
                </a:ext>
              </a:extLst>
            </p:cNvPr>
            <p:cNvSpPr>
              <a:spLocks/>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2" name="Freeform 257">
              <a:extLst>
                <a:ext uri="{FF2B5EF4-FFF2-40B4-BE49-F238E27FC236}">
                  <a16:creationId xmlns:a16="http://schemas.microsoft.com/office/drawing/2014/main" id="{BA70235D-2321-6279-1684-C02F81275B6E}"/>
                </a:ext>
              </a:extLst>
            </p:cNvPr>
            <p:cNvSpPr>
              <a:spLocks/>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3" name="Freeform 258">
              <a:extLst>
                <a:ext uri="{FF2B5EF4-FFF2-40B4-BE49-F238E27FC236}">
                  <a16:creationId xmlns:a16="http://schemas.microsoft.com/office/drawing/2014/main" id="{1D070F49-5B26-930F-8876-B9204FF5E8DE}"/>
                </a:ext>
              </a:extLst>
            </p:cNvPr>
            <p:cNvSpPr>
              <a:spLocks/>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4" name="Freeform 259">
              <a:extLst>
                <a:ext uri="{FF2B5EF4-FFF2-40B4-BE49-F238E27FC236}">
                  <a16:creationId xmlns:a16="http://schemas.microsoft.com/office/drawing/2014/main" id="{2DA4BD3E-57BA-C9F9-6495-9D3B0D2C6062}"/>
                </a:ext>
              </a:extLst>
            </p:cNvPr>
            <p:cNvSpPr>
              <a:spLocks/>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5" name="Freeform 260">
              <a:extLst>
                <a:ext uri="{FF2B5EF4-FFF2-40B4-BE49-F238E27FC236}">
                  <a16:creationId xmlns:a16="http://schemas.microsoft.com/office/drawing/2014/main" id="{0BA9EF29-32F9-BC64-160A-111187F16957}"/>
                </a:ext>
              </a:extLst>
            </p:cNvPr>
            <p:cNvSpPr>
              <a:spLocks/>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6" name="Freeform 261">
              <a:extLst>
                <a:ext uri="{FF2B5EF4-FFF2-40B4-BE49-F238E27FC236}">
                  <a16:creationId xmlns:a16="http://schemas.microsoft.com/office/drawing/2014/main" id="{B504DEBD-285F-84BB-998B-85D33E4545AB}"/>
                </a:ext>
              </a:extLst>
            </p:cNvPr>
            <p:cNvSpPr>
              <a:spLocks/>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7" name="Freeform 262">
              <a:extLst>
                <a:ext uri="{FF2B5EF4-FFF2-40B4-BE49-F238E27FC236}">
                  <a16:creationId xmlns:a16="http://schemas.microsoft.com/office/drawing/2014/main" id="{BAB5D778-E6B8-EB40-7F17-070C3B1B37D6}"/>
                </a:ext>
              </a:extLst>
            </p:cNvPr>
            <p:cNvSpPr>
              <a:spLocks/>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8" name="Freeform 263">
              <a:extLst>
                <a:ext uri="{FF2B5EF4-FFF2-40B4-BE49-F238E27FC236}">
                  <a16:creationId xmlns:a16="http://schemas.microsoft.com/office/drawing/2014/main" id="{201C2F2F-0D79-3C4D-523C-3C8FA9289484}"/>
                </a:ext>
              </a:extLst>
            </p:cNvPr>
            <p:cNvSpPr>
              <a:spLocks/>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69" name="Freeform 264">
              <a:extLst>
                <a:ext uri="{FF2B5EF4-FFF2-40B4-BE49-F238E27FC236}">
                  <a16:creationId xmlns:a16="http://schemas.microsoft.com/office/drawing/2014/main" id="{9F314307-0377-9744-E439-12C6EDD3A8B9}"/>
                </a:ext>
              </a:extLst>
            </p:cNvPr>
            <p:cNvSpPr>
              <a:spLocks/>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0" name="Freeform 265">
              <a:extLst>
                <a:ext uri="{FF2B5EF4-FFF2-40B4-BE49-F238E27FC236}">
                  <a16:creationId xmlns:a16="http://schemas.microsoft.com/office/drawing/2014/main" id="{AC9180D3-A19F-9C01-F778-8AA36A792A62}"/>
                </a:ext>
              </a:extLst>
            </p:cNvPr>
            <p:cNvSpPr>
              <a:spLocks/>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1" name="Freeform 266">
              <a:extLst>
                <a:ext uri="{FF2B5EF4-FFF2-40B4-BE49-F238E27FC236}">
                  <a16:creationId xmlns:a16="http://schemas.microsoft.com/office/drawing/2014/main" id="{327F9DB1-79C5-39C1-8181-8ADB0EF607CE}"/>
                </a:ext>
              </a:extLst>
            </p:cNvPr>
            <p:cNvSpPr>
              <a:spLocks/>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2" name="Freeform 267">
              <a:extLst>
                <a:ext uri="{FF2B5EF4-FFF2-40B4-BE49-F238E27FC236}">
                  <a16:creationId xmlns:a16="http://schemas.microsoft.com/office/drawing/2014/main" id="{247B6806-77A6-B304-48DE-774F6DD7BDCB}"/>
                </a:ext>
              </a:extLst>
            </p:cNvPr>
            <p:cNvSpPr>
              <a:spLocks/>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3" name="Freeform 268">
              <a:extLst>
                <a:ext uri="{FF2B5EF4-FFF2-40B4-BE49-F238E27FC236}">
                  <a16:creationId xmlns:a16="http://schemas.microsoft.com/office/drawing/2014/main" id="{3B0DBD91-78B4-7F15-E2E4-A04E632368E5}"/>
                </a:ext>
              </a:extLst>
            </p:cNvPr>
            <p:cNvSpPr>
              <a:spLocks/>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4" name="Freeform 269">
              <a:extLst>
                <a:ext uri="{FF2B5EF4-FFF2-40B4-BE49-F238E27FC236}">
                  <a16:creationId xmlns:a16="http://schemas.microsoft.com/office/drawing/2014/main" id="{0807E2A0-8858-F985-1164-B7F0EBACDEBD}"/>
                </a:ext>
              </a:extLst>
            </p:cNvPr>
            <p:cNvSpPr>
              <a:spLocks/>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5" name="Freeform 270">
              <a:extLst>
                <a:ext uri="{FF2B5EF4-FFF2-40B4-BE49-F238E27FC236}">
                  <a16:creationId xmlns:a16="http://schemas.microsoft.com/office/drawing/2014/main" id="{61550BD6-BD55-08E7-700F-C5F40CC2D883}"/>
                </a:ext>
              </a:extLst>
            </p:cNvPr>
            <p:cNvSpPr>
              <a:spLocks/>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6" name="Freeform 271">
              <a:extLst>
                <a:ext uri="{FF2B5EF4-FFF2-40B4-BE49-F238E27FC236}">
                  <a16:creationId xmlns:a16="http://schemas.microsoft.com/office/drawing/2014/main" id="{EEA56EE2-CD4E-F5B9-B25C-B382FB7348DC}"/>
                </a:ext>
              </a:extLst>
            </p:cNvPr>
            <p:cNvSpPr>
              <a:spLocks/>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7" name="Freeform 272">
              <a:extLst>
                <a:ext uri="{FF2B5EF4-FFF2-40B4-BE49-F238E27FC236}">
                  <a16:creationId xmlns:a16="http://schemas.microsoft.com/office/drawing/2014/main" id="{A62C5A5C-E425-3C9E-4B21-F0AB8FD9CC7D}"/>
                </a:ext>
              </a:extLst>
            </p:cNvPr>
            <p:cNvSpPr>
              <a:spLocks/>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8" name="Freeform 273">
              <a:extLst>
                <a:ext uri="{FF2B5EF4-FFF2-40B4-BE49-F238E27FC236}">
                  <a16:creationId xmlns:a16="http://schemas.microsoft.com/office/drawing/2014/main" id="{53FEBA8E-BF89-6F22-1482-57E88B5ECE15}"/>
                </a:ext>
              </a:extLst>
            </p:cNvPr>
            <p:cNvSpPr>
              <a:spLocks/>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79" name="Freeform 274">
              <a:extLst>
                <a:ext uri="{FF2B5EF4-FFF2-40B4-BE49-F238E27FC236}">
                  <a16:creationId xmlns:a16="http://schemas.microsoft.com/office/drawing/2014/main" id="{C70BB443-CED1-368F-838C-7419C0B8BBD9}"/>
                </a:ext>
              </a:extLst>
            </p:cNvPr>
            <p:cNvSpPr>
              <a:spLocks/>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0" name="Freeform 275">
              <a:extLst>
                <a:ext uri="{FF2B5EF4-FFF2-40B4-BE49-F238E27FC236}">
                  <a16:creationId xmlns:a16="http://schemas.microsoft.com/office/drawing/2014/main" id="{AB556F4F-2749-43AA-078D-0AACD04B84F6}"/>
                </a:ext>
              </a:extLst>
            </p:cNvPr>
            <p:cNvSpPr>
              <a:spLocks/>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1" name="Freeform 276">
              <a:extLst>
                <a:ext uri="{FF2B5EF4-FFF2-40B4-BE49-F238E27FC236}">
                  <a16:creationId xmlns:a16="http://schemas.microsoft.com/office/drawing/2014/main" id="{9D835E24-B87C-91EE-1B7C-065504888B22}"/>
                </a:ext>
              </a:extLst>
            </p:cNvPr>
            <p:cNvSpPr>
              <a:spLocks/>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2" name="Freeform 277">
              <a:extLst>
                <a:ext uri="{FF2B5EF4-FFF2-40B4-BE49-F238E27FC236}">
                  <a16:creationId xmlns:a16="http://schemas.microsoft.com/office/drawing/2014/main" id="{989F04D3-056C-C486-328B-16C3B6804B94}"/>
                </a:ext>
              </a:extLst>
            </p:cNvPr>
            <p:cNvSpPr>
              <a:spLocks/>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3" name="Freeform 278">
              <a:extLst>
                <a:ext uri="{FF2B5EF4-FFF2-40B4-BE49-F238E27FC236}">
                  <a16:creationId xmlns:a16="http://schemas.microsoft.com/office/drawing/2014/main" id="{E451F459-CF8D-1061-7C6D-9B581C24C016}"/>
                </a:ext>
              </a:extLst>
            </p:cNvPr>
            <p:cNvSpPr>
              <a:spLocks/>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4" name="Freeform 279">
              <a:extLst>
                <a:ext uri="{FF2B5EF4-FFF2-40B4-BE49-F238E27FC236}">
                  <a16:creationId xmlns:a16="http://schemas.microsoft.com/office/drawing/2014/main" id="{DE48BEB7-18FF-8F47-57C5-27ACC8204439}"/>
                </a:ext>
              </a:extLst>
            </p:cNvPr>
            <p:cNvSpPr>
              <a:spLocks/>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5" name="Freeform 280">
              <a:extLst>
                <a:ext uri="{FF2B5EF4-FFF2-40B4-BE49-F238E27FC236}">
                  <a16:creationId xmlns:a16="http://schemas.microsoft.com/office/drawing/2014/main" id="{2009598D-8C2F-D97D-7EFB-6FA45F87DA05}"/>
                </a:ext>
              </a:extLst>
            </p:cNvPr>
            <p:cNvSpPr>
              <a:spLocks/>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6" name="Freeform 281">
              <a:extLst>
                <a:ext uri="{FF2B5EF4-FFF2-40B4-BE49-F238E27FC236}">
                  <a16:creationId xmlns:a16="http://schemas.microsoft.com/office/drawing/2014/main" id="{D2CF310C-60D6-5BE4-BC0C-D8F108D75887}"/>
                </a:ext>
              </a:extLst>
            </p:cNvPr>
            <p:cNvSpPr>
              <a:spLocks/>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7" name="Freeform 282">
              <a:extLst>
                <a:ext uri="{FF2B5EF4-FFF2-40B4-BE49-F238E27FC236}">
                  <a16:creationId xmlns:a16="http://schemas.microsoft.com/office/drawing/2014/main" id="{046BDCE8-06B6-6E02-7F81-C6E8BD49AAFD}"/>
                </a:ext>
              </a:extLst>
            </p:cNvPr>
            <p:cNvSpPr>
              <a:spLocks/>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8" name="Freeform 283">
              <a:extLst>
                <a:ext uri="{FF2B5EF4-FFF2-40B4-BE49-F238E27FC236}">
                  <a16:creationId xmlns:a16="http://schemas.microsoft.com/office/drawing/2014/main" id="{D9F831B2-3094-7643-3575-6F61A37A9AF9}"/>
                </a:ext>
              </a:extLst>
            </p:cNvPr>
            <p:cNvSpPr>
              <a:spLocks/>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89" name="Freeform 284">
              <a:extLst>
                <a:ext uri="{FF2B5EF4-FFF2-40B4-BE49-F238E27FC236}">
                  <a16:creationId xmlns:a16="http://schemas.microsoft.com/office/drawing/2014/main" id="{5364DD8A-1E54-47FA-DA83-2BC1359FC8C0}"/>
                </a:ext>
              </a:extLst>
            </p:cNvPr>
            <p:cNvSpPr>
              <a:spLocks/>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0" name="Freeform 285">
              <a:extLst>
                <a:ext uri="{FF2B5EF4-FFF2-40B4-BE49-F238E27FC236}">
                  <a16:creationId xmlns:a16="http://schemas.microsoft.com/office/drawing/2014/main" id="{A3A5FCAD-4B74-B371-50C0-08CE7F8B7A0F}"/>
                </a:ext>
              </a:extLst>
            </p:cNvPr>
            <p:cNvSpPr>
              <a:spLocks/>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1" name="Freeform 286">
              <a:extLst>
                <a:ext uri="{FF2B5EF4-FFF2-40B4-BE49-F238E27FC236}">
                  <a16:creationId xmlns:a16="http://schemas.microsoft.com/office/drawing/2014/main" id="{F496029E-C73F-348A-5901-FF92873D5097}"/>
                </a:ext>
              </a:extLst>
            </p:cNvPr>
            <p:cNvSpPr>
              <a:spLocks/>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2" name="Freeform 287">
              <a:extLst>
                <a:ext uri="{FF2B5EF4-FFF2-40B4-BE49-F238E27FC236}">
                  <a16:creationId xmlns:a16="http://schemas.microsoft.com/office/drawing/2014/main" id="{A6A029A4-6195-29C4-2FEA-23AF8ED17BF8}"/>
                </a:ext>
              </a:extLst>
            </p:cNvPr>
            <p:cNvSpPr>
              <a:spLocks/>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3" name="Freeform 288">
              <a:extLst>
                <a:ext uri="{FF2B5EF4-FFF2-40B4-BE49-F238E27FC236}">
                  <a16:creationId xmlns:a16="http://schemas.microsoft.com/office/drawing/2014/main" id="{A90FE4A2-56CF-E404-85A5-6CDC29389CB0}"/>
                </a:ext>
              </a:extLst>
            </p:cNvPr>
            <p:cNvSpPr>
              <a:spLocks/>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4" name="Freeform 289">
              <a:extLst>
                <a:ext uri="{FF2B5EF4-FFF2-40B4-BE49-F238E27FC236}">
                  <a16:creationId xmlns:a16="http://schemas.microsoft.com/office/drawing/2014/main" id="{503ECD80-CFAE-1521-8B2A-BC416832E0B9}"/>
                </a:ext>
              </a:extLst>
            </p:cNvPr>
            <p:cNvSpPr>
              <a:spLocks/>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5" name="Freeform 290">
              <a:extLst>
                <a:ext uri="{FF2B5EF4-FFF2-40B4-BE49-F238E27FC236}">
                  <a16:creationId xmlns:a16="http://schemas.microsoft.com/office/drawing/2014/main" id="{5A9DFBD4-8F9D-1A61-5651-7C0554656A42}"/>
                </a:ext>
              </a:extLst>
            </p:cNvPr>
            <p:cNvSpPr>
              <a:spLocks/>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6" name="Freeform 291">
              <a:extLst>
                <a:ext uri="{FF2B5EF4-FFF2-40B4-BE49-F238E27FC236}">
                  <a16:creationId xmlns:a16="http://schemas.microsoft.com/office/drawing/2014/main" id="{6CA7AE8D-F0A1-43B6-7446-14DE0E66502D}"/>
                </a:ext>
              </a:extLst>
            </p:cNvPr>
            <p:cNvSpPr>
              <a:spLocks/>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7" name="Freeform 292">
              <a:extLst>
                <a:ext uri="{FF2B5EF4-FFF2-40B4-BE49-F238E27FC236}">
                  <a16:creationId xmlns:a16="http://schemas.microsoft.com/office/drawing/2014/main" id="{8C35F070-1F7F-70B1-C2F7-1D539BF26638}"/>
                </a:ext>
              </a:extLst>
            </p:cNvPr>
            <p:cNvSpPr>
              <a:spLocks/>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8" name="Freeform 293">
              <a:extLst>
                <a:ext uri="{FF2B5EF4-FFF2-40B4-BE49-F238E27FC236}">
                  <a16:creationId xmlns:a16="http://schemas.microsoft.com/office/drawing/2014/main" id="{CF7F32AE-2DFF-9BCA-FEEC-432CE9E9C185}"/>
                </a:ext>
              </a:extLst>
            </p:cNvPr>
            <p:cNvSpPr>
              <a:spLocks/>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99" name="Freeform 294">
              <a:extLst>
                <a:ext uri="{FF2B5EF4-FFF2-40B4-BE49-F238E27FC236}">
                  <a16:creationId xmlns:a16="http://schemas.microsoft.com/office/drawing/2014/main" id="{A804DA90-A480-A0B9-9555-A27C1F2EB5B3}"/>
                </a:ext>
              </a:extLst>
            </p:cNvPr>
            <p:cNvSpPr>
              <a:spLocks/>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0" name="Freeform 295">
              <a:extLst>
                <a:ext uri="{FF2B5EF4-FFF2-40B4-BE49-F238E27FC236}">
                  <a16:creationId xmlns:a16="http://schemas.microsoft.com/office/drawing/2014/main" id="{A9C42EF5-F13C-5028-2418-90B64E86870C}"/>
                </a:ext>
              </a:extLst>
            </p:cNvPr>
            <p:cNvSpPr>
              <a:spLocks/>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1" name="Freeform 296">
              <a:extLst>
                <a:ext uri="{FF2B5EF4-FFF2-40B4-BE49-F238E27FC236}">
                  <a16:creationId xmlns:a16="http://schemas.microsoft.com/office/drawing/2014/main" id="{598D460A-C0AB-BB0F-50B9-CBCD5C0D7CC3}"/>
                </a:ext>
              </a:extLst>
            </p:cNvPr>
            <p:cNvSpPr>
              <a:spLocks/>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2" name="Freeform 297">
              <a:extLst>
                <a:ext uri="{FF2B5EF4-FFF2-40B4-BE49-F238E27FC236}">
                  <a16:creationId xmlns:a16="http://schemas.microsoft.com/office/drawing/2014/main" id="{F616C22C-82A4-A92D-583A-13E31CCD6033}"/>
                </a:ext>
              </a:extLst>
            </p:cNvPr>
            <p:cNvSpPr>
              <a:spLocks/>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3" name="Freeform 298">
              <a:extLst>
                <a:ext uri="{FF2B5EF4-FFF2-40B4-BE49-F238E27FC236}">
                  <a16:creationId xmlns:a16="http://schemas.microsoft.com/office/drawing/2014/main" id="{A3927067-2BCA-FBB1-B369-16179F112EC1}"/>
                </a:ext>
              </a:extLst>
            </p:cNvPr>
            <p:cNvSpPr>
              <a:spLocks/>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4" name="Freeform 299">
              <a:extLst>
                <a:ext uri="{FF2B5EF4-FFF2-40B4-BE49-F238E27FC236}">
                  <a16:creationId xmlns:a16="http://schemas.microsoft.com/office/drawing/2014/main" id="{9E90928F-D2CE-EA77-6E4A-08036D9CC3EA}"/>
                </a:ext>
              </a:extLst>
            </p:cNvPr>
            <p:cNvSpPr>
              <a:spLocks/>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5" name="Freeform 300">
              <a:extLst>
                <a:ext uri="{FF2B5EF4-FFF2-40B4-BE49-F238E27FC236}">
                  <a16:creationId xmlns:a16="http://schemas.microsoft.com/office/drawing/2014/main" id="{397574EF-EFD8-DDA7-638C-DA305CBC1A37}"/>
                </a:ext>
              </a:extLst>
            </p:cNvPr>
            <p:cNvSpPr>
              <a:spLocks/>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6" name="Freeform 301">
              <a:extLst>
                <a:ext uri="{FF2B5EF4-FFF2-40B4-BE49-F238E27FC236}">
                  <a16:creationId xmlns:a16="http://schemas.microsoft.com/office/drawing/2014/main" id="{A3618813-5EB4-F999-73C3-BF80144482C2}"/>
                </a:ext>
              </a:extLst>
            </p:cNvPr>
            <p:cNvSpPr>
              <a:spLocks/>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7" name="Freeform 302">
              <a:extLst>
                <a:ext uri="{FF2B5EF4-FFF2-40B4-BE49-F238E27FC236}">
                  <a16:creationId xmlns:a16="http://schemas.microsoft.com/office/drawing/2014/main" id="{7CE6B95A-E1AC-2149-CBDC-25699F691A0B}"/>
                </a:ext>
              </a:extLst>
            </p:cNvPr>
            <p:cNvSpPr>
              <a:spLocks/>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8" name="Freeform 303">
              <a:extLst>
                <a:ext uri="{FF2B5EF4-FFF2-40B4-BE49-F238E27FC236}">
                  <a16:creationId xmlns:a16="http://schemas.microsoft.com/office/drawing/2014/main" id="{FBAA5021-87F9-CC74-86B9-11978049F930}"/>
                </a:ext>
              </a:extLst>
            </p:cNvPr>
            <p:cNvSpPr>
              <a:spLocks/>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09" name="Freeform 304">
              <a:extLst>
                <a:ext uri="{FF2B5EF4-FFF2-40B4-BE49-F238E27FC236}">
                  <a16:creationId xmlns:a16="http://schemas.microsoft.com/office/drawing/2014/main" id="{C55CC0A0-0A19-DE4A-D11B-CE90FF4857EA}"/>
                </a:ext>
              </a:extLst>
            </p:cNvPr>
            <p:cNvSpPr>
              <a:spLocks/>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sp>
          <p:nvSpPr>
            <p:cNvPr id="110" name="Freeform 305">
              <a:extLst>
                <a:ext uri="{FF2B5EF4-FFF2-40B4-BE49-F238E27FC236}">
                  <a16:creationId xmlns:a16="http://schemas.microsoft.com/office/drawing/2014/main" id="{734C3B28-FA36-88F9-70CE-124BCF61C8A0}"/>
                </a:ext>
              </a:extLst>
            </p:cNvPr>
            <p:cNvSpPr>
              <a:spLocks/>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panose="020F0502020204030204" pitchFamily="34" charset="0"/>
                <a:ea typeface="等线" panose="02010600030101010101" pitchFamily="2" charset="-122"/>
                <a:cs typeface="+mn-cs"/>
              </a:endParaRPr>
            </a:p>
          </p:txBody>
        </p:sp>
      </p:grpSp>
      <p:pic>
        <p:nvPicPr>
          <p:cNvPr id="2" name="Picture 1">
            <a:extLst>
              <a:ext uri="{FF2B5EF4-FFF2-40B4-BE49-F238E27FC236}">
                <a16:creationId xmlns:a16="http://schemas.microsoft.com/office/drawing/2014/main" id="{A04207AF-8261-8FDB-ADFE-D0E43A4A7870}"/>
              </a:ext>
            </a:extLst>
          </p:cNvPr>
          <p:cNvPicPr>
            <a:picLocks noChangeAspect="1"/>
          </p:cNvPicPr>
          <p:nvPr/>
        </p:nvPicPr>
        <p:blipFill>
          <a:blip r:embed="rId6"/>
          <a:stretch>
            <a:fillRect/>
          </a:stretch>
        </p:blipFill>
        <p:spPr>
          <a:xfrm>
            <a:off x="4194243" y="1139242"/>
            <a:ext cx="4974767" cy="1353429"/>
          </a:xfrm>
          <a:prstGeom prst="rect">
            <a:avLst/>
          </a:prstGeom>
        </p:spPr>
      </p:pic>
    </p:spTree>
    <p:extLst>
      <p:ext uri="{BB962C8B-B14F-4D97-AF65-F5344CB8AC3E}">
        <p14:creationId xmlns:p14="http://schemas.microsoft.com/office/powerpoint/2010/main" val="256245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08" name="Group 1907">
            <a:extLst>
              <a:ext uri="{FF2B5EF4-FFF2-40B4-BE49-F238E27FC236}">
                <a16:creationId xmlns:a16="http://schemas.microsoft.com/office/drawing/2014/main" id="{E103F758-DF45-EE7D-E3F8-3129DEDB2292}"/>
              </a:ext>
            </a:extLst>
          </p:cNvPr>
          <p:cNvGrpSpPr/>
          <p:nvPr/>
        </p:nvGrpSpPr>
        <p:grpSpPr>
          <a:xfrm>
            <a:off x="1323975" y="0"/>
            <a:ext cx="9448800" cy="1669774"/>
            <a:chOff x="5625979" y="3429000"/>
            <a:chExt cx="5736545" cy="2688775"/>
          </a:xfrm>
        </p:grpSpPr>
        <p:grpSp>
          <p:nvGrpSpPr>
            <p:cNvPr id="2125" name="Graphic 3">
              <a:extLst>
                <a:ext uri="{FF2B5EF4-FFF2-40B4-BE49-F238E27FC236}">
                  <a16:creationId xmlns:a16="http://schemas.microsoft.com/office/drawing/2014/main" id="{EAD92D0D-769D-DE86-2537-65D562FF4EBD}"/>
                </a:ext>
              </a:extLst>
            </p:cNvPr>
            <p:cNvGrpSpPr/>
            <p:nvPr/>
          </p:nvGrpSpPr>
          <p:grpSpPr>
            <a:xfrm>
              <a:off x="5625979" y="3429000"/>
              <a:ext cx="5736545" cy="2688775"/>
              <a:chOff x="3649055" y="2289634"/>
              <a:chExt cx="7931467" cy="4107044"/>
            </a:xfrm>
          </p:grpSpPr>
          <p:sp>
            <p:nvSpPr>
              <p:cNvPr id="2127" name="Freeform: Shape 2126">
                <a:extLst>
                  <a:ext uri="{FF2B5EF4-FFF2-40B4-BE49-F238E27FC236}">
                    <a16:creationId xmlns:a16="http://schemas.microsoft.com/office/drawing/2014/main" id="{5CDC86AC-B9C3-49AE-AAF7-E4A538185382}"/>
                  </a:ext>
                </a:extLst>
              </p:cNvPr>
              <p:cNvSpPr/>
              <p:nvPr/>
            </p:nvSpPr>
            <p:spPr>
              <a:xfrm>
                <a:off x="3649055" y="3090494"/>
                <a:ext cx="7811452" cy="3306184"/>
              </a:xfrm>
              <a:custGeom>
                <a:avLst/>
                <a:gdLst>
                  <a:gd name="connsiteX0" fmla="*/ 7368540 w 7811452"/>
                  <a:gd name="connsiteY0" fmla="*/ 2864168 h 3306184"/>
                  <a:gd name="connsiteX1" fmla="*/ 7608570 w 7811452"/>
                  <a:gd name="connsiteY1" fmla="*/ 3051810 h 3306184"/>
                  <a:gd name="connsiteX2" fmla="*/ 315278 w 7811452"/>
                  <a:gd name="connsiteY2" fmla="*/ 3099435 h 3306184"/>
                  <a:gd name="connsiteX3" fmla="*/ 261938 w 7811452"/>
                  <a:gd name="connsiteY3" fmla="*/ 2593658 h 3306184"/>
                  <a:gd name="connsiteX4" fmla="*/ 120015 w 7811452"/>
                  <a:gd name="connsiteY4" fmla="*/ 2520315 h 3306184"/>
                  <a:gd name="connsiteX5" fmla="*/ 281940 w 7811452"/>
                  <a:gd name="connsiteY5" fmla="*/ 2227898 h 3306184"/>
                  <a:gd name="connsiteX6" fmla="*/ 52388 w 7811452"/>
                  <a:gd name="connsiteY6" fmla="*/ 2022158 h 3306184"/>
                  <a:gd name="connsiteX7" fmla="*/ 320040 w 7811452"/>
                  <a:gd name="connsiteY7" fmla="*/ 1744980 h 3306184"/>
                  <a:gd name="connsiteX8" fmla="*/ 230505 w 7811452"/>
                  <a:gd name="connsiteY8" fmla="*/ 975360 h 3306184"/>
                  <a:gd name="connsiteX9" fmla="*/ 140018 w 7811452"/>
                  <a:gd name="connsiteY9" fmla="*/ 929640 h 3306184"/>
                  <a:gd name="connsiteX10" fmla="*/ 280988 w 7811452"/>
                  <a:gd name="connsiteY10" fmla="*/ 720090 h 3306184"/>
                  <a:gd name="connsiteX11" fmla="*/ 0 w 7811452"/>
                  <a:gd name="connsiteY11" fmla="*/ 532448 h 3306184"/>
                  <a:gd name="connsiteX12" fmla="*/ 187643 w 7811452"/>
                  <a:gd name="connsiteY12" fmla="*/ 318135 h 3306184"/>
                  <a:gd name="connsiteX13" fmla="*/ 35243 w 7811452"/>
                  <a:gd name="connsiteY13" fmla="*/ 76200 h 3306184"/>
                  <a:gd name="connsiteX14" fmla="*/ 7439025 w 7811452"/>
                  <a:gd name="connsiteY14" fmla="*/ 0 h 3306184"/>
                  <a:gd name="connsiteX15" fmla="*/ 7167563 w 7811452"/>
                  <a:gd name="connsiteY15" fmla="*/ 337185 h 3306184"/>
                  <a:gd name="connsiteX16" fmla="*/ 7617143 w 7811452"/>
                  <a:gd name="connsiteY16" fmla="*/ 554355 h 3306184"/>
                  <a:gd name="connsiteX17" fmla="*/ 7167563 w 7811452"/>
                  <a:gd name="connsiteY17" fmla="*/ 630555 h 3306184"/>
                  <a:gd name="connsiteX18" fmla="*/ 7425690 w 7811452"/>
                  <a:gd name="connsiteY18" fmla="*/ 789623 h 3306184"/>
                  <a:gd name="connsiteX19" fmla="*/ 7450455 w 7811452"/>
                  <a:gd name="connsiteY19" fmla="*/ 2069783 h 3306184"/>
                  <a:gd name="connsiteX20" fmla="*/ 7610475 w 7811452"/>
                  <a:gd name="connsiteY20" fmla="*/ 2229803 h 3306184"/>
                  <a:gd name="connsiteX21" fmla="*/ 7454265 w 7811452"/>
                  <a:gd name="connsiteY21" fmla="*/ 2352675 h 3306184"/>
                  <a:gd name="connsiteX22" fmla="*/ 7811453 w 7811452"/>
                  <a:gd name="connsiteY22" fmla="*/ 2592705 h 3306184"/>
                  <a:gd name="connsiteX23" fmla="*/ 7368540 w 7811452"/>
                  <a:gd name="connsiteY23" fmla="*/ 2864168 h 330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6184">
                    <a:moveTo>
                      <a:pt x="7368540" y="2864168"/>
                    </a:moveTo>
                    <a:cubicBezTo>
                      <a:pt x="7452360" y="2939415"/>
                      <a:pt x="7524750" y="2976563"/>
                      <a:pt x="7608570" y="3051810"/>
                    </a:cubicBezTo>
                    <a:cubicBezTo>
                      <a:pt x="5187315" y="3376613"/>
                      <a:pt x="2741295" y="3388043"/>
                      <a:pt x="315278" y="3099435"/>
                    </a:cubicBezTo>
                    <a:cubicBezTo>
                      <a:pt x="307658" y="2932748"/>
                      <a:pt x="305753" y="2754630"/>
                      <a:pt x="261938" y="2593658"/>
                    </a:cubicBezTo>
                    <a:cubicBezTo>
                      <a:pt x="209550" y="2567940"/>
                      <a:pt x="172403" y="2546033"/>
                      <a:pt x="120015" y="2520315"/>
                    </a:cubicBezTo>
                    <a:cubicBezTo>
                      <a:pt x="178118" y="2420303"/>
                      <a:pt x="223838" y="2327910"/>
                      <a:pt x="281940" y="2227898"/>
                    </a:cubicBezTo>
                    <a:cubicBezTo>
                      <a:pt x="212408" y="2169795"/>
                      <a:pt x="121920" y="2081213"/>
                      <a:pt x="52388" y="2022158"/>
                    </a:cubicBezTo>
                    <a:cubicBezTo>
                      <a:pt x="135255" y="1945958"/>
                      <a:pt x="237173" y="1821180"/>
                      <a:pt x="320040" y="1744980"/>
                    </a:cubicBezTo>
                    <a:cubicBezTo>
                      <a:pt x="286703" y="1480185"/>
                      <a:pt x="263843" y="1239203"/>
                      <a:pt x="230505" y="975360"/>
                    </a:cubicBezTo>
                    <a:cubicBezTo>
                      <a:pt x="200025" y="957263"/>
                      <a:pt x="171450" y="947738"/>
                      <a:pt x="140018" y="929640"/>
                    </a:cubicBezTo>
                    <a:cubicBezTo>
                      <a:pt x="187643" y="868680"/>
                      <a:pt x="232410" y="782003"/>
                      <a:pt x="280988" y="720090"/>
                    </a:cubicBezTo>
                    <a:cubicBezTo>
                      <a:pt x="187643" y="672465"/>
                      <a:pt x="91440" y="579120"/>
                      <a:pt x="0" y="532448"/>
                    </a:cubicBezTo>
                    <a:cubicBezTo>
                      <a:pt x="61913" y="471488"/>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7"/>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6673" y="2667953"/>
                      <a:pt x="7514273" y="2788920"/>
                      <a:pt x="7368540" y="2864168"/>
                    </a:cubicBezTo>
                    <a:close/>
                  </a:path>
                </a:pathLst>
              </a:custGeom>
              <a:solidFill>
                <a:schemeClr val="accent4">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128" name="Freeform: Shape 2127">
                <a:extLst>
                  <a:ext uri="{FF2B5EF4-FFF2-40B4-BE49-F238E27FC236}">
                    <a16:creationId xmlns:a16="http://schemas.microsoft.com/office/drawing/2014/main" id="{24FB12C3-40F4-E6E2-3EBC-DB081B343FC9}"/>
                  </a:ext>
                </a:extLst>
              </p:cNvPr>
              <p:cNvSpPr/>
              <p:nvPr/>
            </p:nvSpPr>
            <p:spPr>
              <a:xfrm>
                <a:off x="3743352" y="2777122"/>
                <a:ext cx="7811452" cy="330523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129" name="Freeform: Shape 2128">
                <a:extLst>
                  <a:ext uri="{FF2B5EF4-FFF2-40B4-BE49-F238E27FC236}">
                    <a16:creationId xmlns:a16="http://schemas.microsoft.com/office/drawing/2014/main" id="{66E1F18B-4ABC-6C1A-DA7D-F07A72666705}"/>
                  </a:ext>
                </a:extLst>
              </p:cNvPr>
              <p:cNvSpPr/>
              <p:nvPr/>
            </p:nvSpPr>
            <p:spPr>
              <a:xfrm>
                <a:off x="3720258" y="2754158"/>
                <a:ext cx="7860264" cy="3350998"/>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0" name="Graphic 3">
                <a:extLst>
                  <a:ext uri="{FF2B5EF4-FFF2-40B4-BE49-F238E27FC236}">
                    <a16:creationId xmlns:a16="http://schemas.microsoft.com/office/drawing/2014/main" id="{858258ED-6019-B8D9-0A13-600A7CCDF01B}"/>
                  </a:ext>
                </a:extLst>
              </p:cNvPr>
              <p:cNvGrpSpPr/>
              <p:nvPr/>
            </p:nvGrpSpPr>
            <p:grpSpPr>
              <a:xfrm>
                <a:off x="6960830" y="2289634"/>
                <a:ext cx="1188634" cy="1023983"/>
                <a:chOff x="6960830" y="2289634"/>
                <a:chExt cx="1188634" cy="1023983"/>
              </a:xfrm>
            </p:grpSpPr>
            <p:sp>
              <p:nvSpPr>
                <p:cNvPr id="2131" name="Freeform: Shape 2130">
                  <a:extLst>
                    <a:ext uri="{FF2B5EF4-FFF2-40B4-BE49-F238E27FC236}">
                      <a16:creationId xmlns:a16="http://schemas.microsoft.com/office/drawing/2014/main" id="{F192F3C9-B47C-8C63-14FB-95F75FC43481}"/>
                    </a:ext>
                  </a:extLst>
                </p:cNvPr>
                <p:cNvSpPr/>
                <p:nvPr/>
              </p:nvSpPr>
              <p:spPr>
                <a:xfrm>
                  <a:off x="6961782" y="2753309"/>
                  <a:ext cx="1187682" cy="560308"/>
                </a:xfrm>
                <a:custGeom>
                  <a:avLst/>
                  <a:gdLst>
                    <a:gd name="connsiteX0" fmla="*/ 1177357 w 1187682"/>
                    <a:gd name="connsiteY0" fmla="*/ 34290 h 560308"/>
                    <a:gd name="connsiteX1" fmla="*/ 1090680 w 1187682"/>
                    <a:gd name="connsiteY1" fmla="*/ 19050 h 560308"/>
                    <a:gd name="connsiteX2" fmla="*/ 974475 w 1187682"/>
                    <a:gd name="connsiteY2" fmla="*/ 10477 h 560308"/>
                    <a:gd name="connsiteX3" fmla="*/ 932565 w 1187682"/>
                    <a:gd name="connsiteY3" fmla="*/ 7620 h 560308"/>
                    <a:gd name="connsiteX4" fmla="*/ 155325 w 1187682"/>
                    <a:gd name="connsiteY4" fmla="*/ 7620 h 560308"/>
                    <a:gd name="connsiteX5" fmla="*/ 155325 w 1187682"/>
                    <a:gd name="connsiteY5" fmla="*/ 0 h 560308"/>
                    <a:gd name="connsiteX6" fmla="*/ 47692 w 1187682"/>
                    <a:gd name="connsiteY6" fmla="*/ 6668 h 560308"/>
                    <a:gd name="connsiteX7" fmla="*/ 10545 w 1187682"/>
                    <a:gd name="connsiteY7" fmla="*/ 22860 h 560308"/>
                    <a:gd name="connsiteX8" fmla="*/ 3877 w 1187682"/>
                    <a:gd name="connsiteY8" fmla="*/ 115252 h 560308"/>
                    <a:gd name="connsiteX9" fmla="*/ 8640 w 1187682"/>
                    <a:gd name="connsiteY9" fmla="*/ 231458 h 560308"/>
                    <a:gd name="connsiteX10" fmla="*/ 18165 w 1187682"/>
                    <a:gd name="connsiteY10" fmla="*/ 469583 h 560308"/>
                    <a:gd name="connsiteX11" fmla="*/ 28642 w 1187682"/>
                    <a:gd name="connsiteY11" fmla="*/ 519112 h 560308"/>
                    <a:gd name="connsiteX12" fmla="*/ 84840 w 1187682"/>
                    <a:gd name="connsiteY12" fmla="*/ 541020 h 560308"/>
                    <a:gd name="connsiteX13" fmla="*/ 1122112 w 1187682"/>
                    <a:gd name="connsiteY13" fmla="*/ 541020 h 560308"/>
                    <a:gd name="connsiteX14" fmla="*/ 1166880 w 1187682"/>
                    <a:gd name="connsiteY14" fmla="*/ 525780 h 560308"/>
                    <a:gd name="connsiteX15" fmla="*/ 1177357 w 1187682"/>
                    <a:gd name="connsiteY15" fmla="*/ 475297 h 560308"/>
                    <a:gd name="connsiteX16" fmla="*/ 1184025 w 1187682"/>
                    <a:gd name="connsiteY16" fmla="*/ 138113 h 560308"/>
                    <a:gd name="connsiteX17" fmla="*/ 1186882 w 1187682"/>
                    <a:gd name="connsiteY17" fmla="*/ 57150 h 560308"/>
                    <a:gd name="connsiteX18" fmla="*/ 1177357 w 1187682"/>
                    <a:gd name="connsiteY18" fmla="*/ 34290 h 56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87682" h="560308">
                      <a:moveTo>
                        <a:pt x="1177357" y="34290"/>
                      </a:moveTo>
                      <a:cubicBezTo>
                        <a:pt x="1162117" y="15240"/>
                        <a:pt x="1112587" y="20002"/>
                        <a:pt x="1090680" y="19050"/>
                      </a:cubicBezTo>
                      <a:cubicBezTo>
                        <a:pt x="1051627" y="16193"/>
                        <a:pt x="1013527" y="13335"/>
                        <a:pt x="974475" y="10477"/>
                      </a:cubicBezTo>
                      <a:cubicBezTo>
                        <a:pt x="960187" y="9525"/>
                        <a:pt x="946852" y="8572"/>
                        <a:pt x="932565" y="7620"/>
                      </a:cubicBezTo>
                      <a:lnTo>
                        <a:pt x="155325" y="7620"/>
                      </a:lnTo>
                      <a:lnTo>
                        <a:pt x="155325" y="0"/>
                      </a:lnTo>
                      <a:cubicBezTo>
                        <a:pt x="119130" y="1905"/>
                        <a:pt x="83887" y="4763"/>
                        <a:pt x="47692" y="6668"/>
                      </a:cubicBezTo>
                      <a:cubicBezTo>
                        <a:pt x="33405" y="7620"/>
                        <a:pt x="19117" y="11430"/>
                        <a:pt x="10545" y="22860"/>
                      </a:cubicBezTo>
                      <a:cubicBezTo>
                        <a:pt x="-7553" y="45720"/>
                        <a:pt x="2925" y="88582"/>
                        <a:pt x="3877" y="115252"/>
                      </a:cubicBezTo>
                      <a:cubicBezTo>
                        <a:pt x="5782" y="154305"/>
                        <a:pt x="6735" y="193358"/>
                        <a:pt x="8640" y="231458"/>
                      </a:cubicBezTo>
                      <a:cubicBezTo>
                        <a:pt x="11497" y="311468"/>
                        <a:pt x="14355" y="390525"/>
                        <a:pt x="18165" y="469583"/>
                      </a:cubicBezTo>
                      <a:cubicBezTo>
                        <a:pt x="19117" y="486728"/>
                        <a:pt x="20070" y="504825"/>
                        <a:pt x="28642" y="519112"/>
                      </a:cubicBezTo>
                      <a:cubicBezTo>
                        <a:pt x="40072" y="538162"/>
                        <a:pt x="64837" y="540068"/>
                        <a:pt x="84840" y="541020"/>
                      </a:cubicBezTo>
                      <a:cubicBezTo>
                        <a:pt x="429645" y="566737"/>
                        <a:pt x="776355" y="566737"/>
                        <a:pt x="1122112" y="541020"/>
                      </a:cubicBezTo>
                      <a:cubicBezTo>
                        <a:pt x="1136400" y="540068"/>
                        <a:pt x="1156402" y="538162"/>
                        <a:pt x="1166880" y="525780"/>
                      </a:cubicBezTo>
                      <a:cubicBezTo>
                        <a:pt x="1178310" y="513397"/>
                        <a:pt x="1176405" y="491490"/>
                        <a:pt x="1177357" y="475297"/>
                      </a:cubicBezTo>
                      <a:cubicBezTo>
                        <a:pt x="1180215" y="362903"/>
                        <a:pt x="1184025" y="250508"/>
                        <a:pt x="1184025" y="138113"/>
                      </a:cubicBezTo>
                      <a:cubicBezTo>
                        <a:pt x="1184025" y="120015"/>
                        <a:pt x="1189740" y="83820"/>
                        <a:pt x="1186882" y="57150"/>
                      </a:cubicBezTo>
                      <a:cubicBezTo>
                        <a:pt x="1184977" y="48577"/>
                        <a:pt x="1182120" y="40005"/>
                        <a:pt x="1177357" y="34290"/>
                      </a:cubicBezTo>
                      <a:close/>
                    </a:path>
                  </a:pathLst>
                </a:custGeom>
                <a:solidFill>
                  <a:srgbClr val="F8919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32" name="Freeform: Shape 2131">
                  <a:extLst>
                    <a:ext uri="{FF2B5EF4-FFF2-40B4-BE49-F238E27FC236}">
                      <a16:creationId xmlns:a16="http://schemas.microsoft.com/office/drawing/2014/main" id="{18AB6371-BD76-9216-3E4F-2F933A7906F4}"/>
                    </a:ext>
                  </a:extLst>
                </p:cNvPr>
                <p:cNvSpPr/>
                <p:nvPr/>
              </p:nvSpPr>
              <p:spPr>
                <a:xfrm>
                  <a:off x="6960830" y="2289634"/>
                  <a:ext cx="1187682" cy="1023983"/>
                </a:xfrm>
                <a:custGeom>
                  <a:avLst/>
                  <a:gdLst>
                    <a:gd name="connsiteX0" fmla="*/ 1186882 w 1187682"/>
                    <a:gd name="connsiteY0" fmla="*/ 521778 h 1023983"/>
                    <a:gd name="connsiteX1" fmla="*/ 1179262 w 1187682"/>
                    <a:gd name="connsiteY1" fmla="*/ 497013 h 1023983"/>
                    <a:gd name="connsiteX2" fmla="*/ 1092585 w 1187682"/>
                    <a:gd name="connsiteY2" fmla="*/ 481773 h 1023983"/>
                    <a:gd name="connsiteX3" fmla="*/ 976380 w 1187682"/>
                    <a:gd name="connsiteY3" fmla="*/ 473200 h 1023983"/>
                    <a:gd name="connsiteX4" fmla="*/ 761115 w 1187682"/>
                    <a:gd name="connsiteY4" fmla="*/ 460818 h 1023983"/>
                    <a:gd name="connsiteX5" fmla="*/ 745875 w 1187682"/>
                    <a:gd name="connsiteY5" fmla="*/ 335088 h 1023983"/>
                    <a:gd name="connsiteX6" fmla="*/ 802072 w 1187682"/>
                    <a:gd name="connsiteY6" fmla="*/ 169353 h 1023983"/>
                    <a:gd name="connsiteX7" fmla="*/ 750637 w 1187682"/>
                    <a:gd name="connsiteY7" fmla="*/ 35050 h 1023983"/>
                    <a:gd name="connsiteX8" fmla="*/ 604905 w 1187682"/>
                    <a:gd name="connsiteY8" fmla="*/ 12190 h 1023983"/>
                    <a:gd name="connsiteX9" fmla="*/ 601095 w 1187682"/>
                    <a:gd name="connsiteY9" fmla="*/ 14095 h 1023983"/>
                    <a:gd name="connsiteX10" fmla="*/ 485842 w 1187682"/>
                    <a:gd name="connsiteY10" fmla="*/ 12190 h 1023983"/>
                    <a:gd name="connsiteX11" fmla="*/ 389640 w 1187682"/>
                    <a:gd name="connsiteY11" fmla="*/ 134110 h 1023983"/>
                    <a:gd name="connsiteX12" fmla="*/ 411547 w 1187682"/>
                    <a:gd name="connsiteY12" fmla="*/ 328420 h 1023983"/>
                    <a:gd name="connsiteX13" fmla="*/ 411547 w 1187682"/>
                    <a:gd name="connsiteY13" fmla="*/ 328420 h 1023983"/>
                    <a:gd name="connsiteX14" fmla="*/ 381067 w 1187682"/>
                    <a:gd name="connsiteY14" fmla="*/ 454150 h 1023983"/>
                    <a:gd name="connsiteX15" fmla="*/ 282960 w 1187682"/>
                    <a:gd name="connsiteY15" fmla="*/ 457008 h 1023983"/>
                    <a:gd name="connsiteX16" fmla="*/ 47692 w 1187682"/>
                    <a:gd name="connsiteY16" fmla="*/ 470343 h 1023983"/>
                    <a:gd name="connsiteX17" fmla="*/ 10545 w 1187682"/>
                    <a:gd name="connsiteY17" fmla="*/ 486535 h 1023983"/>
                    <a:gd name="connsiteX18" fmla="*/ 3877 w 1187682"/>
                    <a:gd name="connsiteY18" fmla="*/ 578928 h 1023983"/>
                    <a:gd name="connsiteX19" fmla="*/ 8640 w 1187682"/>
                    <a:gd name="connsiteY19" fmla="*/ 695133 h 1023983"/>
                    <a:gd name="connsiteX20" fmla="*/ 18165 w 1187682"/>
                    <a:gd name="connsiteY20" fmla="*/ 933258 h 1023983"/>
                    <a:gd name="connsiteX21" fmla="*/ 28642 w 1187682"/>
                    <a:gd name="connsiteY21" fmla="*/ 982788 h 1023983"/>
                    <a:gd name="connsiteX22" fmla="*/ 84840 w 1187682"/>
                    <a:gd name="connsiteY22" fmla="*/ 1004695 h 1023983"/>
                    <a:gd name="connsiteX23" fmla="*/ 1122112 w 1187682"/>
                    <a:gd name="connsiteY23" fmla="*/ 1004695 h 1023983"/>
                    <a:gd name="connsiteX24" fmla="*/ 1166880 w 1187682"/>
                    <a:gd name="connsiteY24" fmla="*/ 989456 h 1023983"/>
                    <a:gd name="connsiteX25" fmla="*/ 1177357 w 1187682"/>
                    <a:gd name="connsiteY25" fmla="*/ 938973 h 1023983"/>
                    <a:gd name="connsiteX26" fmla="*/ 1184025 w 1187682"/>
                    <a:gd name="connsiteY26" fmla="*/ 601788 h 1023983"/>
                    <a:gd name="connsiteX27" fmla="*/ 1186882 w 1187682"/>
                    <a:gd name="connsiteY27" fmla="*/ 521778 h 1023983"/>
                    <a:gd name="connsiteX28" fmla="*/ 653482 w 1187682"/>
                    <a:gd name="connsiteY28" fmla="*/ 59815 h 1023983"/>
                    <a:gd name="connsiteX29" fmla="*/ 704917 w 1187682"/>
                    <a:gd name="connsiteY29" fmla="*/ 73150 h 1023983"/>
                    <a:gd name="connsiteX30" fmla="*/ 743970 w 1187682"/>
                    <a:gd name="connsiteY30" fmla="*/ 162685 h 1023983"/>
                    <a:gd name="connsiteX31" fmla="*/ 692535 w 1187682"/>
                    <a:gd name="connsiteY31" fmla="*/ 311275 h 1023983"/>
                    <a:gd name="connsiteX32" fmla="*/ 688725 w 1187682"/>
                    <a:gd name="connsiteY32" fmla="*/ 325563 h 1023983"/>
                    <a:gd name="connsiteX33" fmla="*/ 687772 w 1187682"/>
                    <a:gd name="connsiteY33" fmla="*/ 334135 h 1023983"/>
                    <a:gd name="connsiteX34" fmla="*/ 702060 w 1187682"/>
                    <a:gd name="connsiteY34" fmla="*/ 457960 h 1023983"/>
                    <a:gd name="connsiteX35" fmla="*/ 702060 w 1187682"/>
                    <a:gd name="connsiteY35" fmla="*/ 457960 h 1023983"/>
                    <a:gd name="connsiteX36" fmla="*/ 643005 w 1187682"/>
                    <a:gd name="connsiteY36" fmla="*/ 456055 h 1023983"/>
                    <a:gd name="connsiteX37" fmla="*/ 628717 w 1187682"/>
                    <a:gd name="connsiteY37" fmla="*/ 335088 h 1023983"/>
                    <a:gd name="connsiteX38" fmla="*/ 684915 w 1187682"/>
                    <a:gd name="connsiteY38" fmla="*/ 169353 h 1023983"/>
                    <a:gd name="connsiteX39" fmla="*/ 653482 w 1187682"/>
                    <a:gd name="connsiteY39" fmla="*/ 59815 h 1023983"/>
                    <a:gd name="connsiteX40" fmla="*/ 562995 w 1187682"/>
                    <a:gd name="connsiteY40" fmla="*/ 177925 h 1023983"/>
                    <a:gd name="connsiteX41" fmla="*/ 600142 w 1187682"/>
                    <a:gd name="connsiteY41" fmla="*/ 86485 h 1023983"/>
                    <a:gd name="connsiteX42" fmla="*/ 625860 w 1187682"/>
                    <a:gd name="connsiteY42" fmla="*/ 163638 h 1023983"/>
                    <a:gd name="connsiteX43" fmla="*/ 582997 w 1187682"/>
                    <a:gd name="connsiteY43" fmla="*/ 295083 h 1023983"/>
                    <a:gd name="connsiteX44" fmla="*/ 562995 w 1187682"/>
                    <a:gd name="connsiteY44" fmla="*/ 177925 h 1023983"/>
                    <a:gd name="connsiteX45" fmla="*/ 576330 w 1187682"/>
                    <a:gd name="connsiteY45" fmla="*/ 397000 h 1023983"/>
                    <a:gd name="connsiteX46" fmla="*/ 582997 w 1187682"/>
                    <a:gd name="connsiteY46" fmla="*/ 455103 h 1023983"/>
                    <a:gd name="connsiteX47" fmla="*/ 562995 w 1187682"/>
                    <a:gd name="connsiteY47" fmla="*/ 455103 h 1023983"/>
                    <a:gd name="connsiteX48" fmla="*/ 562995 w 1187682"/>
                    <a:gd name="connsiteY48" fmla="*/ 455103 h 1023983"/>
                    <a:gd name="connsiteX49" fmla="*/ 576330 w 1187682"/>
                    <a:gd name="connsiteY49" fmla="*/ 397000 h 1023983"/>
                    <a:gd name="connsiteX50" fmla="*/ 473460 w 1187682"/>
                    <a:gd name="connsiteY50" fmla="*/ 320800 h 1023983"/>
                    <a:gd name="connsiteX51" fmla="*/ 443932 w 1187682"/>
                    <a:gd name="connsiteY51" fmla="*/ 177925 h 1023983"/>
                    <a:gd name="connsiteX52" fmla="*/ 492510 w 1187682"/>
                    <a:gd name="connsiteY52" fmla="*/ 76008 h 1023983"/>
                    <a:gd name="connsiteX53" fmla="*/ 544897 w 1187682"/>
                    <a:gd name="connsiteY53" fmla="*/ 58863 h 1023983"/>
                    <a:gd name="connsiteX54" fmla="*/ 544897 w 1187682"/>
                    <a:gd name="connsiteY54" fmla="*/ 58863 h 1023983"/>
                    <a:gd name="connsiteX55" fmla="*/ 508702 w 1187682"/>
                    <a:gd name="connsiteY55" fmla="*/ 134110 h 1023983"/>
                    <a:gd name="connsiteX56" fmla="*/ 530610 w 1187682"/>
                    <a:gd name="connsiteY56" fmla="*/ 328420 h 1023983"/>
                    <a:gd name="connsiteX57" fmla="*/ 530610 w 1187682"/>
                    <a:gd name="connsiteY57" fmla="*/ 328420 h 1023983"/>
                    <a:gd name="connsiteX58" fmla="*/ 500130 w 1187682"/>
                    <a:gd name="connsiteY58" fmla="*/ 454150 h 1023983"/>
                    <a:gd name="connsiteX59" fmla="*/ 442980 w 1187682"/>
                    <a:gd name="connsiteY59" fmla="*/ 454150 h 1023983"/>
                    <a:gd name="connsiteX60" fmla="*/ 468697 w 1187682"/>
                    <a:gd name="connsiteY60" fmla="*/ 344613 h 1023983"/>
                    <a:gd name="connsiteX61" fmla="*/ 468697 w 1187682"/>
                    <a:gd name="connsiteY61" fmla="*/ 343660 h 1023983"/>
                    <a:gd name="connsiteX62" fmla="*/ 473460 w 1187682"/>
                    <a:gd name="connsiteY62" fmla="*/ 320800 h 1023983"/>
                    <a:gd name="connsiteX63" fmla="*/ 321060 w 1187682"/>
                    <a:gd name="connsiteY63" fmla="*/ 968500 h 1023983"/>
                    <a:gd name="connsiteX64" fmla="*/ 295342 w 1187682"/>
                    <a:gd name="connsiteY64" fmla="*/ 967548 h 1023983"/>
                    <a:gd name="connsiteX65" fmla="*/ 260100 w 1187682"/>
                    <a:gd name="connsiteY65" fmla="*/ 965643 h 1023983"/>
                    <a:gd name="connsiteX66" fmla="*/ 70552 w 1187682"/>
                    <a:gd name="connsiteY66" fmla="*/ 952308 h 1023983"/>
                    <a:gd name="connsiteX67" fmla="*/ 54360 w 1187682"/>
                    <a:gd name="connsiteY67" fmla="*/ 519873 h 1023983"/>
                    <a:gd name="connsiteX68" fmla="*/ 369637 w 1187682"/>
                    <a:gd name="connsiteY68" fmla="*/ 504633 h 1023983"/>
                    <a:gd name="connsiteX69" fmla="*/ 430597 w 1187682"/>
                    <a:gd name="connsiteY69" fmla="*/ 503680 h 1023983"/>
                    <a:gd name="connsiteX70" fmla="*/ 487747 w 1187682"/>
                    <a:gd name="connsiteY70" fmla="*/ 503680 h 1023983"/>
                    <a:gd name="connsiteX71" fmla="*/ 376305 w 1187682"/>
                    <a:gd name="connsiteY71" fmla="*/ 969453 h 1023983"/>
                    <a:gd name="connsiteX72" fmla="*/ 321060 w 1187682"/>
                    <a:gd name="connsiteY72" fmla="*/ 968500 h 1023983"/>
                    <a:gd name="connsiteX73" fmla="*/ 722062 w 1187682"/>
                    <a:gd name="connsiteY73" fmla="*/ 970406 h 1023983"/>
                    <a:gd name="connsiteX74" fmla="*/ 713490 w 1187682"/>
                    <a:gd name="connsiteY74" fmla="*/ 970406 h 1023983"/>
                    <a:gd name="connsiteX75" fmla="*/ 654435 w 1187682"/>
                    <a:gd name="connsiteY75" fmla="*/ 970406 h 1023983"/>
                    <a:gd name="connsiteX76" fmla="*/ 439170 w 1187682"/>
                    <a:gd name="connsiteY76" fmla="*/ 970406 h 1023983"/>
                    <a:gd name="connsiteX77" fmla="*/ 550612 w 1187682"/>
                    <a:gd name="connsiteY77" fmla="*/ 504633 h 1023983"/>
                    <a:gd name="connsiteX78" fmla="*/ 588712 w 1187682"/>
                    <a:gd name="connsiteY78" fmla="*/ 504633 h 1023983"/>
                    <a:gd name="connsiteX79" fmla="*/ 647767 w 1187682"/>
                    <a:gd name="connsiteY79" fmla="*/ 506538 h 1023983"/>
                    <a:gd name="connsiteX80" fmla="*/ 706822 w 1187682"/>
                    <a:gd name="connsiteY80" fmla="*/ 508443 h 1023983"/>
                    <a:gd name="connsiteX81" fmla="*/ 706822 w 1187682"/>
                    <a:gd name="connsiteY81" fmla="*/ 508443 h 1023983"/>
                    <a:gd name="connsiteX82" fmla="*/ 771592 w 1187682"/>
                    <a:gd name="connsiteY82" fmla="*/ 970406 h 1023983"/>
                    <a:gd name="connsiteX83" fmla="*/ 722062 w 1187682"/>
                    <a:gd name="connsiteY83" fmla="*/ 970406 h 1023983"/>
                    <a:gd name="connsiteX84" fmla="*/ 1127827 w 1187682"/>
                    <a:gd name="connsiteY84" fmla="*/ 949450 h 1023983"/>
                    <a:gd name="connsiteX85" fmla="*/ 937327 w 1187682"/>
                    <a:gd name="connsiteY85" fmla="*/ 965643 h 1023983"/>
                    <a:gd name="connsiteX86" fmla="*/ 831600 w 1187682"/>
                    <a:gd name="connsiteY86" fmla="*/ 968500 h 1023983"/>
                    <a:gd name="connsiteX87" fmla="*/ 767782 w 1187682"/>
                    <a:gd name="connsiteY87" fmla="*/ 510348 h 1023983"/>
                    <a:gd name="connsiteX88" fmla="*/ 911610 w 1187682"/>
                    <a:gd name="connsiteY88" fmla="*/ 517968 h 1023983"/>
                    <a:gd name="connsiteX89" fmla="*/ 1134495 w 1187682"/>
                    <a:gd name="connsiteY89" fmla="*/ 535113 h 1023983"/>
                    <a:gd name="connsiteX90" fmla="*/ 1127827 w 1187682"/>
                    <a:gd name="connsiteY90" fmla="*/ 949450 h 102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7682" h="1023983">
                      <a:moveTo>
                        <a:pt x="1186882" y="521778"/>
                      </a:moveTo>
                      <a:cubicBezTo>
                        <a:pt x="1185930" y="511300"/>
                        <a:pt x="1183072" y="502728"/>
                        <a:pt x="1179262" y="497013"/>
                      </a:cubicBezTo>
                      <a:cubicBezTo>
                        <a:pt x="1164022" y="477963"/>
                        <a:pt x="1114492" y="482725"/>
                        <a:pt x="1092585" y="481773"/>
                      </a:cubicBezTo>
                      <a:cubicBezTo>
                        <a:pt x="1053532" y="478915"/>
                        <a:pt x="1015432" y="476058"/>
                        <a:pt x="976380" y="473200"/>
                      </a:cubicBezTo>
                      <a:cubicBezTo>
                        <a:pt x="904942" y="468438"/>
                        <a:pt x="832552" y="463675"/>
                        <a:pt x="761115" y="460818"/>
                      </a:cubicBezTo>
                      <a:cubicBezTo>
                        <a:pt x="756352" y="418908"/>
                        <a:pt x="750637" y="376998"/>
                        <a:pt x="745875" y="335088"/>
                      </a:cubicBezTo>
                      <a:cubicBezTo>
                        <a:pt x="773497" y="283653"/>
                        <a:pt x="799215" y="229360"/>
                        <a:pt x="802072" y="169353"/>
                      </a:cubicBezTo>
                      <a:cubicBezTo>
                        <a:pt x="803977" y="120775"/>
                        <a:pt x="785880" y="68388"/>
                        <a:pt x="750637" y="35050"/>
                      </a:cubicBezTo>
                      <a:cubicBezTo>
                        <a:pt x="710632" y="-2097"/>
                        <a:pt x="654435" y="-9717"/>
                        <a:pt x="604905" y="12190"/>
                      </a:cubicBezTo>
                      <a:cubicBezTo>
                        <a:pt x="603952" y="12190"/>
                        <a:pt x="603000" y="13143"/>
                        <a:pt x="601095" y="14095"/>
                      </a:cubicBezTo>
                      <a:cubicBezTo>
                        <a:pt x="565852" y="-4002"/>
                        <a:pt x="523942" y="-4002"/>
                        <a:pt x="485842" y="12190"/>
                      </a:cubicBezTo>
                      <a:cubicBezTo>
                        <a:pt x="435360" y="34098"/>
                        <a:pt x="402022" y="81723"/>
                        <a:pt x="389640" y="134110"/>
                      </a:cubicBezTo>
                      <a:cubicBezTo>
                        <a:pt x="374400" y="199833"/>
                        <a:pt x="390592" y="265555"/>
                        <a:pt x="411547" y="328420"/>
                      </a:cubicBezTo>
                      <a:cubicBezTo>
                        <a:pt x="411547" y="328420"/>
                        <a:pt x="411547" y="328420"/>
                        <a:pt x="411547" y="328420"/>
                      </a:cubicBezTo>
                      <a:cubicBezTo>
                        <a:pt x="401070" y="370330"/>
                        <a:pt x="391545" y="412240"/>
                        <a:pt x="381067" y="454150"/>
                      </a:cubicBezTo>
                      <a:cubicBezTo>
                        <a:pt x="348682" y="455103"/>
                        <a:pt x="315345" y="455103"/>
                        <a:pt x="282960" y="457008"/>
                      </a:cubicBezTo>
                      <a:cubicBezTo>
                        <a:pt x="204855" y="459865"/>
                        <a:pt x="125797" y="465580"/>
                        <a:pt x="47692" y="470343"/>
                      </a:cubicBezTo>
                      <a:cubicBezTo>
                        <a:pt x="33405" y="471295"/>
                        <a:pt x="19117" y="475105"/>
                        <a:pt x="10545" y="486535"/>
                      </a:cubicBezTo>
                      <a:cubicBezTo>
                        <a:pt x="-7553" y="509395"/>
                        <a:pt x="2925" y="552258"/>
                        <a:pt x="3877" y="578928"/>
                      </a:cubicBezTo>
                      <a:cubicBezTo>
                        <a:pt x="5782" y="617981"/>
                        <a:pt x="6735" y="657033"/>
                        <a:pt x="8640" y="695133"/>
                      </a:cubicBezTo>
                      <a:cubicBezTo>
                        <a:pt x="11497" y="775143"/>
                        <a:pt x="14355" y="854200"/>
                        <a:pt x="18165" y="933258"/>
                      </a:cubicBezTo>
                      <a:cubicBezTo>
                        <a:pt x="19117" y="950403"/>
                        <a:pt x="20070" y="968500"/>
                        <a:pt x="28642" y="982788"/>
                      </a:cubicBezTo>
                      <a:cubicBezTo>
                        <a:pt x="40072" y="1001838"/>
                        <a:pt x="64837" y="1003743"/>
                        <a:pt x="84840" y="1004695"/>
                      </a:cubicBezTo>
                      <a:cubicBezTo>
                        <a:pt x="429645" y="1030413"/>
                        <a:pt x="776355" y="1030413"/>
                        <a:pt x="1122112" y="1004695"/>
                      </a:cubicBezTo>
                      <a:cubicBezTo>
                        <a:pt x="1136400" y="1003743"/>
                        <a:pt x="1156402" y="1001838"/>
                        <a:pt x="1166880" y="989456"/>
                      </a:cubicBezTo>
                      <a:cubicBezTo>
                        <a:pt x="1178310" y="977073"/>
                        <a:pt x="1176405" y="955166"/>
                        <a:pt x="1177357" y="938973"/>
                      </a:cubicBezTo>
                      <a:cubicBezTo>
                        <a:pt x="1180215" y="826578"/>
                        <a:pt x="1184025" y="714183"/>
                        <a:pt x="1184025" y="601788"/>
                      </a:cubicBezTo>
                      <a:cubicBezTo>
                        <a:pt x="1184025" y="585595"/>
                        <a:pt x="1189740" y="548448"/>
                        <a:pt x="1186882" y="521778"/>
                      </a:cubicBezTo>
                      <a:close/>
                      <a:moveTo>
                        <a:pt x="653482" y="59815"/>
                      </a:moveTo>
                      <a:cubicBezTo>
                        <a:pt x="671580" y="57910"/>
                        <a:pt x="689677" y="61720"/>
                        <a:pt x="704917" y="73150"/>
                      </a:cubicBezTo>
                      <a:cubicBezTo>
                        <a:pt x="731587" y="94105"/>
                        <a:pt x="743970" y="130300"/>
                        <a:pt x="743970" y="162685"/>
                      </a:cubicBezTo>
                      <a:cubicBezTo>
                        <a:pt x="743970" y="216025"/>
                        <a:pt x="717300" y="265555"/>
                        <a:pt x="692535" y="311275"/>
                      </a:cubicBezTo>
                      <a:cubicBezTo>
                        <a:pt x="689677" y="316038"/>
                        <a:pt x="688725" y="320800"/>
                        <a:pt x="688725" y="325563"/>
                      </a:cubicBezTo>
                      <a:cubicBezTo>
                        <a:pt x="687772" y="328420"/>
                        <a:pt x="687772" y="331278"/>
                        <a:pt x="687772" y="334135"/>
                      </a:cubicBezTo>
                      <a:cubicBezTo>
                        <a:pt x="692535" y="375093"/>
                        <a:pt x="697297" y="416050"/>
                        <a:pt x="702060" y="457960"/>
                      </a:cubicBezTo>
                      <a:cubicBezTo>
                        <a:pt x="702060" y="457960"/>
                        <a:pt x="702060" y="457960"/>
                        <a:pt x="702060" y="457960"/>
                      </a:cubicBezTo>
                      <a:cubicBezTo>
                        <a:pt x="682057" y="457008"/>
                        <a:pt x="663007" y="456055"/>
                        <a:pt x="643005" y="456055"/>
                      </a:cubicBezTo>
                      <a:cubicBezTo>
                        <a:pt x="638242" y="416050"/>
                        <a:pt x="633480" y="375093"/>
                        <a:pt x="628717" y="335088"/>
                      </a:cubicBezTo>
                      <a:cubicBezTo>
                        <a:pt x="656340" y="283653"/>
                        <a:pt x="682057" y="229360"/>
                        <a:pt x="684915" y="169353"/>
                      </a:cubicBezTo>
                      <a:cubicBezTo>
                        <a:pt x="685867" y="131253"/>
                        <a:pt x="675390" y="91248"/>
                        <a:pt x="653482" y="59815"/>
                      </a:cubicBezTo>
                      <a:close/>
                      <a:moveTo>
                        <a:pt x="562995" y="177925"/>
                      </a:moveTo>
                      <a:cubicBezTo>
                        <a:pt x="564900" y="144588"/>
                        <a:pt x="576330" y="109345"/>
                        <a:pt x="600142" y="86485"/>
                      </a:cubicBezTo>
                      <a:cubicBezTo>
                        <a:pt x="617287" y="107440"/>
                        <a:pt x="625860" y="136968"/>
                        <a:pt x="625860" y="163638"/>
                      </a:cubicBezTo>
                      <a:cubicBezTo>
                        <a:pt x="625860" y="210310"/>
                        <a:pt x="604905" y="254125"/>
                        <a:pt x="582997" y="295083"/>
                      </a:cubicBezTo>
                      <a:cubicBezTo>
                        <a:pt x="570615" y="256983"/>
                        <a:pt x="560137" y="217930"/>
                        <a:pt x="562995" y="177925"/>
                      </a:cubicBezTo>
                      <a:close/>
                      <a:moveTo>
                        <a:pt x="576330" y="397000"/>
                      </a:moveTo>
                      <a:cubicBezTo>
                        <a:pt x="578235" y="416050"/>
                        <a:pt x="581092" y="435100"/>
                        <a:pt x="582997" y="455103"/>
                      </a:cubicBezTo>
                      <a:cubicBezTo>
                        <a:pt x="576330" y="455103"/>
                        <a:pt x="569662" y="455103"/>
                        <a:pt x="562995" y="455103"/>
                      </a:cubicBezTo>
                      <a:lnTo>
                        <a:pt x="562995" y="455103"/>
                      </a:lnTo>
                      <a:cubicBezTo>
                        <a:pt x="566805" y="435100"/>
                        <a:pt x="571567" y="416050"/>
                        <a:pt x="576330" y="397000"/>
                      </a:cubicBezTo>
                      <a:close/>
                      <a:moveTo>
                        <a:pt x="473460" y="320800"/>
                      </a:moveTo>
                      <a:cubicBezTo>
                        <a:pt x="457267" y="275080"/>
                        <a:pt x="442027" y="226503"/>
                        <a:pt x="443932" y="177925"/>
                      </a:cubicBezTo>
                      <a:cubicBezTo>
                        <a:pt x="445837" y="139825"/>
                        <a:pt x="460125" y="98868"/>
                        <a:pt x="492510" y="76008"/>
                      </a:cubicBezTo>
                      <a:cubicBezTo>
                        <a:pt x="507750" y="65530"/>
                        <a:pt x="526800" y="58863"/>
                        <a:pt x="544897" y="58863"/>
                      </a:cubicBezTo>
                      <a:cubicBezTo>
                        <a:pt x="544897" y="58863"/>
                        <a:pt x="544897" y="58863"/>
                        <a:pt x="544897" y="58863"/>
                      </a:cubicBezTo>
                      <a:cubicBezTo>
                        <a:pt x="527752" y="80770"/>
                        <a:pt x="515370" y="106488"/>
                        <a:pt x="508702" y="134110"/>
                      </a:cubicBezTo>
                      <a:cubicBezTo>
                        <a:pt x="493462" y="199833"/>
                        <a:pt x="509655" y="265555"/>
                        <a:pt x="530610" y="328420"/>
                      </a:cubicBezTo>
                      <a:cubicBezTo>
                        <a:pt x="530610" y="328420"/>
                        <a:pt x="530610" y="328420"/>
                        <a:pt x="530610" y="328420"/>
                      </a:cubicBezTo>
                      <a:cubicBezTo>
                        <a:pt x="520132" y="370330"/>
                        <a:pt x="510607" y="412240"/>
                        <a:pt x="500130" y="454150"/>
                      </a:cubicBezTo>
                      <a:cubicBezTo>
                        <a:pt x="481080" y="454150"/>
                        <a:pt x="462030" y="454150"/>
                        <a:pt x="442980" y="454150"/>
                      </a:cubicBezTo>
                      <a:cubicBezTo>
                        <a:pt x="451552" y="417955"/>
                        <a:pt x="460125" y="380808"/>
                        <a:pt x="468697" y="344613"/>
                      </a:cubicBezTo>
                      <a:cubicBezTo>
                        <a:pt x="468697" y="344613"/>
                        <a:pt x="468697" y="344613"/>
                        <a:pt x="468697" y="343660"/>
                      </a:cubicBezTo>
                      <a:cubicBezTo>
                        <a:pt x="474412" y="336993"/>
                        <a:pt x="476317" y="328420"/>
                        <a:pt x="473460" y="320800"/>
                      </a:cubicBezTo>
                      <a:close/>
                      <a:moveTo>
                        <a:pt x="321060" y="968500"/>
                      </a:moveTo>
                      <a:cubicBezTo>
                        <a:pt x="312487" y="968500"/>
                        <a:pt x="303915" y="968500"/>
                        <a:pt x="295342" y="967548"/>
                      </a:cubicBezTo>
                      <a:cubicBezTo>
                        <a:pt x="283912" y="967548"/>
                        <a:pt x="272482" y="966595"/>
                        <a:pt x="260100" y="965643"/>
                      </a:cubicBezTo>
                      <a:cubicBezTo>
                        <a:pt x="197235" y="962785"/>
                        <a:pt x="133417" y="958023"/>
                        <a:pt x="70552" y="952308"/>
                      </a:cubicBezTo>
                      <a:cubicBezTo>
                        <a:pt x="63885" y="808481"/>
                        <a:pt x="58170" y="664653"/>
                        <a:pt x="54360" y="519873"/>
                      </a:cubicBezTo>
                      <a:cubicBezTo>
                        <a:pt x="159135" y="511300"/>
                        <a:pt x="264862" y="506538"/>
                        <a:pt x="369637" y="504633"/>
                      </a:cubicBezTo>
                      <a:cubicBezTo>
                        <a:pt x="389640" y="504633"/>
                        <a:pt x="410595" y="503680"/>
                        <a:pt x="430597" y="503680"/>
                      </a:cubicBezTo>
                      <a:cubicBezTo>
                        <a:pt x="449647" y="503680"/>
                        <a:pt x="468697" y="503680"/>
                        <a:pt x="487747" y="503680"/>
                      </a:cubicBezTo>
                      <a:cubicBezTo>
                        <a:pt x="450600" y="658938"/>
                        <a:pt x="413452" y="814195"/>
                        <a:pt x="376305" y="969453"/>
                      </a:cubicBezTo>
                      <a:cubicBezTo>
                        <a:pt x="359160" y="969453"/>
                        <a:pt x="340110" y="969453"/>
                        <a:pt x="321060" y="968500"/>
                      </a:cubicBezTo>
                      <a:close/>
                      <a:moveTo>
                        <a:pt x="722062" y="970406"/>
                      </a:moveTo>
                      <a:cubicBezTo>
                        <a:pt x="719205" y="970406"/>
                        <a:pt x="716347" y="970406"/>
                        <a:pt x="713490" y="970406"/>
                      </a:cubicBezTo>
                      <a:cubicBezTo>
                        <a:pt x="693487" y="970406"/>
                        <a:pt x="673485" y="970406"/>
                        <a:pt x="654435" y="970406"/>
                      </a:cubicBezTo>
                      <a:cubicBezTo>
                        <a:pt x="582997" y="971358"/>
                        <a:pt x="511560" y="971358"/>
                        <a:pt x="439170" y="970406"/>
                      </a:cubicBezTo>
                      <a:cubicBezTo>
                        <a:pt x="476317" y="815148"/>
                        <a:pt x="513465" y="659891"/>
                        <a:pt x="550612" y="504633"/>
                      </a:cubicBezTo>
                      <a:cubicBezTo>
                        <a:pt x="562995" y="504633"/>
                        <a:pt x="576330" y="504633"/>
                        <a:pt x="588712" y="504633"/>
                      </a:cubicBezTo>
                      <a:cubicBezTo>
                        <a:pt x="608715" y="504633"/>
                        <a:pt x="628717" y="505585"/>
                        <a:pt x="647767" y="506538"/>
                      </a:cubicBezTo>
                      <a:cubicBezTo>
                        <a:pt x="667770" y="507490"/>
                        <a:pt x="686820" y="507490"/>
                        <a:pt x="706822" y="508443"/>
                      </a:cubicBezTo>
                      <a:lnTo>
                        <a:pt x="706822" y="508443"/>
                      </a:lnTo>
                      <a:cubicBezTo>
                        <a:pt x="725872" y="662748"/>
                        <a:pt x="747780" y="816100"/>
                        <a:pt x="771592" y="970406"/>
                      </a:cubicBezTo>
                      <a:cubicBezTo>
                        <a:pt x="755400" y="970406"/>
                        <a:pt x="739207" y="970406"/>
                        <a:pt x="722062" y="970406"/>
                      </a:cubicBezTo>
                      <a:close/>
                      <a:moveTo>
                        <a:pt x="1127827" y="949450"/>
                      </a:moveTo>
                      <a:cubicBezTo>
                        <a:pt x="1064962" y="959928"/>
                        <a:pt x="1001145" y="963738"/>
                        <a:pt x="937327" y="965643"/>
                      </a:cubicBezTo>
                      <a:cubicBezTo>
                        <a:pt x="902085" y="967548"/>
                        <a:pt x="866842" y="967548"/>
                        <a:pt x="831600" y="968500"/>
                      </a:cubicBezTo>
                      <a:cubicBezTo>
                        <a:pt x="807787" y="816100"/>
                        <a:pt x="786832" y="663700"/>
                        <a:pt x="767782" y="510348"/>
                      </a:cubicBezTo>
                      <a:cubicBezTo>
                        <a:pt x="815407" y="512253"/>
                        <a:pt x="863032" y="515110"/>
                        <a:pt x="911610" y="517968"/>
                      </a:cubicBezTo>
                      <a:cubicBezTo>
                        <a:pt x="985905" y="522730"/>
                        <a:pt x="1060200" y="528445"/>
                        <a:pt x="1134495" y="535113"/>
                      </a:cubicBezTo>
                      <a:cubicBezTo>
                        <a:pt x="1134495" y="674178"/>
                        <a:pt x="1132590" y="812291"/>
                        <a:pt x="1127827" y="949450"/>
                      </a:cubicBezTo>
                      <a:close/>
                    </a:path>
                  </a:pathLst>
                </a:custGeom>
                <a:solidFill>
                  <a:srgbClr val="454E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126" name="TextBox 2125">
              <a:extLst>
                <a:ext uri="{FF2B5EF4-FFF2-40B4-BE49-F238E27FC236}">
                  <a16:creationId xmlns:a16="http://schemas.microsoft.com/office/drawing/2014/main" id="{5F062665-D5A3-96F4-3B80-06173865D1F0}"/>
                </a:ext>
              </a:extLst>
            </p:cNvPr>
            <p:cNvSpPr txBox="1"/>
            <p:nvPr/>
          </p:nvSpPr>
          <p:spPr>
            <a:xfrm>
              <a:off x="6173775" y="4082037"/>
              <a:ext cx="4690554" cy="1184487"/>
            </a:xfrm>
            <a:prstGeom prst="rect">
              <a:avLst/>
            </a:prstGeom>
            <a:noFill/>
          </p:spPr>
          <p:txBody>
            <a:bodyPr wrap="square" rtlCol="0">
              <a:spAutoFit/>
            </a:bodyPr>
            <a:lstStyle/>
            <a:p>
              <a:pPr marL="0" marR="18415" lvl="0" indent="0" algn="just" defTabSz="914400" rtl="0" eaLnBrk="1" fontAlgn="auto" latinLnBrk="0" hangingPunct="1">
                <a:lnSpc>
                  <a:spcPct val="110000"/>
                </a:lnSpc>
                <a:spcBef>
                  <a:spcPts val="0"/>
                </a:spcBef>
                <a:spcAft>
                  <a:spcPts val="0"/>
                </a:spcAft>
                <a:buClrTx/>
                <a:buSzTx/>
                <a:buFontTx/>
                <a:buNone/>
                <a:tabLst/>
                <a:defRPr/>
              </a:pPr>
              <a:endPar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2134" name="Picture 2133">
            <a:extLst>
              <a:ext uri="{FF2B5EF4-FFF2-40B4-BE49-F238E27FC236}">
                <a16:creationId xmlns:a16="http://schemas.microsoft.com/office/drawing/2014/main" id="{C6EE436B-F805-E9C8-BB83-E9BCFDD0C021}"/>
              </a:ext>
            </a:extLst>
          </p:cNvPr>
          <p:cNvPicPr>
            <a:picLocks noChangeAspect="1"/>
          </p:cNvPicPr>
          <p:nvPr/>
        </p:nvPicPr>
        <p:blipFill>
          <a:blip r:embed="rId2"/>
          <a:stretch>
            <a:fillRect/>
          </a:stretch>
        </p:blipFill>
        <p:spPr>
          <a:xfrm>
            <a:off x="2080656" y="357315"/>
            <a:ext cx="8449788" cy="1457070"/>
          </a:xfrm>
          <a:prstGeom prst="rect">
            <a:avLst/>
          </a:prstGeom>
        </p:spPr>
      </p:pic>
      <p:sp>
        <p:nvSpPr>
          <p:cNvPr id="2135" name="Rectangle: Rounded Corners 8">
            <a:extLst>
              <a:ext uri="{FF2B5EF4-FFF2-40B4-BE49-F238E27FC236}">
                <a16:creationId xmlns:a16="http://schemas.microsoft.com/office/drawing/2014/main" id="{8B5E65AC-E396-F43A-BA9F-E000C5CF230D}"/>
              </a:ext>
            </a:extLst>
          </p:cNvPr>
          <p:cNvSpPr/>
          <p:nvPr/>
        </p:nvSpPr>
        <p:spPr>
          <a:xfrm>
            <a:off x="2071879" y="2249324"/>
            <a:ext cx="9268308" cy="770101"/>
          </a:xfrm>
          <a:custGeom>
            <a:avLst/>
            <a:gdLst>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 name="connsiteX0" fmla="*/ 0 w 9268308"/>
              <a:gd name="connsiteY0" fmla="*/ 77086 h 770101"/>
              <a:gd name="connsiteX1" fmla="*/ 397140 w 9268308"/>
              <a:gd name="connsiteY1" fmla="*/ 0 h 770101"/>
              <a:gd name="connsiteX2" fmla="*/ 8871167 w 9268308"/>
              <a:gd name="connsiteY2" fmla="*/ 0 h 770101"/>
              <a:gd name="connsiteX3" fmla="*/ 9268308 w 9268308"/>
              <a:gd name="connsiteY3" fmla="*/ 77086 h 770101"/>
              <a:gd name="connsiteX4" fmla="*/ 9268308 w 9268308"/>
              <a:gd name="connsiteY4" fmla="*/ 693013 h 770101"/>
              <a:gd name="connsiteX5" fmla="*/ 8871167 w 9268308"/>
              <a:gd name="connsiteY5" fmla="*/ 770100 h 770101"/>
              <a:gd name="connsiteX6" fmla="*/ 397140 w 9268308"/>
              <a:gd name="connsiteY6" fmla="*/ 770100 h 770101"/>
              <a:gd name="connsiteX7" fmla="*/ 0 w 9268308"/>
              <a:gd name="connsiteY7" fmla="*/ 693013 h 770101"/>
              <a:gd name="connsiteX8" fmla="*/ 0 w 9268308"/>
              <a:gd name="connsiteY8" fmla="*/ 77086 h 77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770101" fill="none" extrusionOk="0">
                <a:moveTo>
                  <a:pt x="0" y="77086"/>
                </a:moveTo>
                <a:cubicBezTo>
                  <a:pt x="5650" y="76290"/>
                  <a:pt x="245486" y="-28390"/>
                  <a:pt x="397140" y="0"/>
                </a:cubicBezTo>
                <a:cubicBezTo>
                  <a:pt x="3191243" y="34489"/>
                  <a:pt x="7126031" y="-514467"/>
                  <a:pt x="8871167" y="0"/>
                </a:cubicBezTo>
                <a:cubicBezTo>
                  <a:pt x="9061817" y="-2291"/>
                  <a:pt x="9287637" y="29534"/>
                  <a:pt x="9268308" y="77086"/>
                </a:cubicBezTo>
                <a:cubicBezTo>
                  <a:pt x="9256884" y="332924"/>
                  <a:pt x="9415122" y="450700"/>
                  <a:pt x="9268308" y="693013"/>
                </a:cubicBezTo>
                <a:cubicBezTo>
                  <a:pt x="9221612" y="763720"/>
                  <a:pt x="9128362" y="769178"/>
                  <a:pt x="8871167" y="770100"/>
                </a:cubicBezTo>
                <a:cubicBezTo>
                  <a:pt x="6151066" y="658146"/>
                  <a:pt x="2508821" y="743867"/>
                  <a:pt x="397140" y="770100"/>
                </a:cubicBezTo>
                <a:cubicBezTo>
                  <a:pt x="169000" y="747034"/>
                  <a:pt x="682" y="752627"/>
                  <a:pt x="0" y="693013"/>
                </a:cubicBezTo>
                <a:cubicBezTo>
                  <a:pt x="-218314" y="396403"/>
                  <a:pt x="2597" y="266563"/>
                  <a:pt x="0" y="77086"/>
                </a:cubicBezTo>
                <a:close/>
              </a:path>
              <a:path w="9268308" h="770101" stroke="0" extrusionOk="0">
                <a:moveTo>
                  <a:pt x="0" y="77086"/>
                </a:moveTo>
                <a:cubicBezTo>
                  <a:pt x="-39011" y="51936"/>
                  <a:pt x="222859" y="-47115"/>
                  <a:pt x="397140" y="0"/>
                </a:cubicBezTo>
                <a:cubicBezTo>
                  <a:pt x="3117905" y="-269541"/>
                  <a:pt x="4717820" y="177682"/>
                  <a:pt x="8871167" y="0"/>
                </a:cubicBezTo>
                <a:cubicBezTo>
                  <a:pt x="9054010" y="-953"/>
                  <a:pt x="9280621" y="42826"/>
                  <a:pt x="9268308" y="77086"/>
                </a:cubicBezTo>
                <a:cubicBezTo>
                  <a:pt x="9276604" y="264321"/>
                  <a:pt x="9505469" y="514535"/>
                  <a:pt x="9268308" y="693013"/>
                </a:cubicBezTo>
                <a:cubicBezTo>
                  <a:pt x="9269943" y="744503"/>
                  <a:pt x="9058747" y="765496"/>
                  <a:pt x="8871167" y="770100"/>
                </a:cubicBezTo>
                <a:cubicBezTo>
                  <a:pt x="6983193" y="803227"/>
                  <a:pt x="2582255" y="1032371"/>
                  <a:pt x="397140" y="770100"/>
                </a:cubicBezTo>
                <a:cubicBezTo>
                  <a:pt x="165098" y="756374"/>
                  <a:pt x="4311" y="728854"/>
                  <a:pt x="0" y="693013"/>
                </a:cubicBezTo>
                <a:cubicBezTo>
                  <a:pt x="-194708" y="478730"/>
                  <a:pt x="-150498" y="322847"/>
                  <a:pt x="0" y="77086"/>
                </a:cubicBezTo>
                <a:close/>
              </a:path>
              <a:path w="9268308" h="770101" fill="none" stroke="0" extrusionOk="0">
                <a:moveTo>
                  <a:pt x="0" y="77086"/>
                </a:moveTo>
                <a:cubicBezTo>
                  <a:pt x="-10006" y="7173"/>
                  <a:pt x="201118" y="64"/>
                  <a:pt x="397140" y="0"/>
                </a:cubicBezTo>
                <a:cubicBezTo>
                  <a:pt x="3021761" y="145326"/>
                  <a:pt x="6911557" y="28970"/>
                  <a:pt x="8871167" y="0"/>
                </a:cubicBezTo>
                <a:cubicBezTo>
                  <a:pt x="9076978" y="3623"/>
                  <a:pt x="9288374" y="33423"/>
                  <a:pt x="9268308" y="77086"/>
                </a:cubicBezTo>
                <a:cubicBezTo>
                  <a:pt x="9218251" y="372642"/>
                  <a:pt x="9438937" y="457588"/>
                  <a:pt x="9268308" y="693013"/>
                </a:cubicBezTo>
                <a:cubicBezTo>
                  <a:pt x="9239971" y="756707"/>
                  <a:pt x="9096138" y="762089"/>
                  <a:pt x="8871167" y="770100"/>
                </a:cubicBezTo>
                <a:cubicBezTo>
                  <a:pt x="6541541" y="724762"/>
                  <a:pt x="4580788" y="996519"/>
                  <a:pt x="397140" y="770100"/>
                </a:cubicBezTo>
                <a:cubicBezTo>
                  <a:pt x="168159" y="757750"/>
                  <a:pt x="16944" y="740569"/>
                  <a:pt x="0" y="693013"/>
                </a:cubicBezTo>
                <a:cubicBezTo>
                  <a:pt x="-169785" y="476788"/>
                  <a:pt x="-54414" y="303986"/>
                  <a:pt x="0" y="77086"/>
                </a:cubicBezTo>
                <a:close/>
              </a:path>
              <a:path w="9268308" h="770101" fill="none" stroke="0" extrusionOk="0">
                <a:moveTo>
                  <a:pt x="0" y="77086"/>
                </a:moveTo>
                <a:cubicBezTo>
                  <a:pt x="982" y="28262"/>
                  <a:pt x="227083" y="-3916"/>
                  <a:pt x="397140" y="0"/>
                </a:cubicBezTo>
                <a:cubicBezTo>
                  <a:pt x="3042917" y="141038"/>
                  <a:pt x="7249299" y="-406533"/>
                  <a:pt x="8871167" y="0"/>
                </a:cubicBezTo>
                <a:cubicBezTo>
                  <a:pt x="9066941" y="-560"/>
                  <a:pt x="9288610" y="34382"/>
                  <a:pt x="9268308" y="77086"/>
                </a:cubicBezTo>
                <a:cubicBezTo>
                  <a:pt x="9251011" y="359821"/>
                  <a:pt x="9416396" y="449665"/>
                  <a:pt x="9268308" y="693013"/>
                </a:cubicBezTo>
                <a:cubicBezTo>
                  <a:pt x="9228146" y="760516"/>
                  <a:pt x="9095991" y="755773"/>
                  <a:pt x="8871167" y="770100"/>
                </a:cubicBezTo>
                <a:cubicBezTo>
                  <a:pt x="5472967" y="706831"/>
                  <a:pt x="3079611" y="632274"/>
                  <a:pt x="397140" y="770100"/>
                </a:cubicBezTo>
                <a:cubicBezTo>
                  <a:pt x="168722" y="752697"/>
                  <a:pt x="2472" y="746922"/>
                  <a:pt x="0" y="693013"/>
                </a:cubicBezTo>
                <a:cubicBezTo>
                  <a:pt x="-210119" y="425736"/>
                  <a:pt x="3391" y="283905"/>
                  <a:pt x="0" y="77086"/>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6" name="Group 2135">
            <a:extLst>
              <a:ext uri="{FF2B5EF4-FFF2-40B4-BE49-F238E27FC236}">
                <a16:creationId xmlns:a16="http://schemas.microsoft.com/office/drawing/2014/main" id="{E02443C7-0521-88D7-B8CD-ED5B45593057}"/>
              </a:ext>
            </a:extLst>
          </p:cNvPr>
          <p:cNvGrpSpPr/>
          <p:nvPr/>
        </p:nvGrpSpPr>
        <p:grpSpPr>
          <a:xfrm>
            <a:off x="177211" y="1767667"/>
            <a:ext cx="2127839" cy="1689908"/>
            <a:chOff x="-159940" y="687786"/>
            <a:chExt cx="3145788" cy="2458908"/>
          </a:xfrm>
        </p:grpSpPr>
        <p:sp>
          <p:nvSpPr>
            <p:cNvPr id="2137" name="Oval 6">
              <a:extLst>
                <a:ext uri="{FF2B5EF4-FFF2-40B4-BE49-F238E27FC236}">
                  <a16:creationId xmlns:a16="http://schemas.microsoft.com/office/drawing/2014/main" id="{48A289B5-CC74-7E2E-A55E-6A89E4DFD057}"/>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138" name="Group 2137">
              <a:extLst>
                <a:ext uri="{FF2B5EF4-FFF2-40B4-BE49-F238E27FC236}">
                  <a16:creationId xmlns:a16="http://schemas.microsoft.com/office/drawing/2014/main" id="{88EDFC60-B7B8-E7F8-9095-00224225FBB9}"/>
                </a:ext>
              </a:extLst>
            </p:cNvPr>
            <p:cNvGrpSpPr/>
            <p:nvPr/>
          </p:nvGrpSpPr>
          <p:grpSpPr>
            <a:xfrm>
              <a:off x="-159940" y="687786"/>
              <a:ext cx="3116094" cy="2458908"/>
              <a:chOff x="345226" y="1059601"/>
              <a:chExt cx="3072497" cy="2458908"/>
            </a:xfrm>
          </p:grpSpPr>
          <p:sp>
            <p:nvSpPr>
              <p:cNvPr id="2139" name="AutoShape 3">
                <a:extLst>
                  <a:ext uri="{FF2B5EF4-FFF2-40B4-BE49-F238E27FC236}">
                    <a16:creationId xmlns:a16="http://schemas.microsoft.com/office/drawing/2014/main" id="{ED769D04-7AF1-B102-6178-76209930830E}"/>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140" name="Oval 7">
                <a:extLst>
                  <a:ext uri="{FF2B5EF4-FFF2-40B4-BE49-F238E27FC236}">
                    <a16:creationId xmlns:a16="http://schemas.microsoft.com/office/drawing/2014/main" id="{DDE6D700-A0D1-769B-C922-88707E78E0C4}"/>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1" name="Freeform 8">
                <a:extLst>
                  <a:ext uri="{FF2B5EF4-FFF2-40B4-BE49-F238E27FC236}">
                    <a16:creationId xmlns:a16="http://schemas.microsoft.com/office/drawing/2014/main" id="{4B5C3768-9455-7E5C-1E21-351D4E54E00C}"/>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2" name="Freeform 9">
                <a:extLst>
                  <a:ext uri="{FF2B5EF4-FFF2-40B4-BE49-F238E27FC236}">
                    <a16:creationId xmlns:a16="http://schemas.microsoft.com/office/drawing/2014/main" id="{EA8ADFDE-860C-506F-24D6-B79B7AA3A906}"/>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3" name="Freeform 10">
                <a:extLst>
                  <a:ext uri="{FF2B5EF4-FFF2-40B4-BE49-F238E27FC236}">
                    <a16:creationId xmlns:a16="http://schemas.microsoft.com/office/drawing/2014/main" id="{3A3D055E-D0E9-78AF-0C08-3858BB2CF096}"/>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1825" name="Freeform 11">
                <a:extLst>
                  <a:ext uri="{FF2B5EF4-FFF2-40B4-BE49-F238E27FC236}">
                    <a16:creationId xmlns:a16="http://schemas.microsoft.com/office/drawing/2014/main" id="{7CB7FA71-304F-EE25-F7BC-C715974A3C87}"/>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4" name="Freeform 12">
                <a:extLst>
                  <a:ext uri="{FF2B5EF4-FFF2-40B4-BE49-F238E27FC236}">
                    <a16:creationId xmlns:a16="http://schemas.microsoft.com/office/drawing/2014/main" id="{2DFAF4BA-AA87-C26B-D648-17D551DBFDBF}"/>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5" name="Freeform 13">
                <a:extLst>
                  <a:ext uri="{FF2B5EF4-FFF2-40B4-BE49-F238E27FC236}">
                    <a16:creationId xmlns:a16="http://schemas.microsoft.com/office/drawing/2014/main" id="{41944731-AD74-3F36-B27C-4CC12C14C757}"/>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6" name="Freeform 14">
                <a:extLst>
                  <a:ext uri="{FF2B5EF4-FFF2-40B4-BE49-F238E27FC236}">
                    <a16:creationId xmlns:a16="http://schemas.microsoft.com/office/drawing/2014/main" id="{C6E8277A-48D2-5D00-F280-B72CECB2C231}"/>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7" name="Freeform 15">
                <a:extLst>
                  <a:ext uri="{FF2B5EF4-FFF2-40B4-BE49-F238E27FC236}">
                    <a16:creationId xmlns:a16="http://schemas.microsoft.com/office/drawing/2014/main" id="{660B0525-776D-8AD7-4B66-0B884FED011E}"/>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8" name="Freeform 16">
                <a:extLst>
                  <a:ext uri="{FF2B5EF4-FFF2-40B4-BE49-F238E27FC236}">
                    <a16:creationId xmlns:a16="http://schemas.microsoft.com/office/drawing/2014/main" id="{82FC0DB0-0881-BF8C-D562-936ED2E6FC58}"/>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49" name="Freeform 17">
                <a:extLst>
                  <a:ext uri="{FF2B5EF4-FFF2-40B4-BE49-F238E27FC236}">
                    <a16:creationId xmlns:a16="http://schemas.microsoft.com/office/drawing/2014/main" id="{895F0497-CB36-9253-0076-6B520F1E10B8}"/>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0" name="Freeform 18">
                <a:extLst>
                  <a:ext uri="{FF2B5EF4-FFF2-40B4-BE49-F238E27FC236}">
                    <a16:creationId xmlns:a16="http://schemas.microsoft.com/office/drawing/2014/main" id="{51D830F0-4A28-7697-1E70-1ECC1738741E}"/>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1" name="Freeform 19">
                <a:extLst>
                  <a:ext uri="{FF2B5EF4-FFF2-40B4-BE49-F238E27FC236}">
                    <a16:creationId xmlns:a16="http://schemas.microsoft.com/office/drawing/2014/main" id="{B88BA158-8215-78A1-CAD8-AAB81F2CE4F3}"/>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2" name="Freeform 20">
                <a:extLst>
                  <a:ext uri="{FF2B5EF4-FFF2-40B4-BE49-F238E27FC236}">
                    <a16:creationId xmlns:a16="http://schemas.microsoft.com/office/drawing/2014/main" id="{861AAF7D-C4D1-BD6D-C5B9-1900666C3AAE}"/>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3" name="Freeform 21">
                <a:extLst>
                  <a:ext uri="{FF2B5EF4-FFF2-40B4-BE49-F238E27FC236}">
                    <a16:creationId xmlns:a16="http://schemas.microsoft.com/office/drawing/2014/main" id="{48EDC4E7-C141-6E0D-ED93-8CB6BD855085}"/>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4" name="Freeform 22">
                <a:extLst>
                  <a:ext uri="{FF2B5EF4-FFF2-40B4-BE49-F238E27FC236}">
                    <a16:creationId xmlns:a16="http://schemas.microsoft.com/office/drawing/2014/main" id="{9D5B3E2E-1664-446D-F045-FDE0685920A7}"/>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5" name="Freeform 23">
                <a:extLst>
                  <a:ext uri="{FF2B5EF4-FFF2-40B4-BE49-F238E27FC236}">
                    <a16:creationId xmlns:a16="http://schemas.microsoft.com/office/drawing/2014/main" id="{1020F046-9D3A-FA2F-C93F-B9DC404D9F2C}"/>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6" name="Freeform 24">
                <a:extLst>
                  <a:ext uri="{FF2B5EF4-FFF2-40B4-BE49-F238E27FC236}">
                    <a16:creationId xmlns:a16="http://schemas.microsoft.com/office/drawing/2014/main" id="{6AB23BC3-1B15-CADD-5FED-476C2CDC5B2A}"/>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7" name="Freeform 25">
                <a:extLst>
                  <a:ext uri="{FF2B5EF4-FFF2-40B4-BE49-F238E27FC236}">
                    <a16:creationId xmlns:a16="http://schemas.microsoft.com/office/drawing/2014/main" id="{F897EE96-7857-2401-4E79-A073213434BD}"/>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8" name="Freeform 26">
                <a:extLst>
                  <a:ext uri="{FF2B5EF4-FFF2-40B4-BE49-F238E27FC236}">
                    <a16:creationId xmlns:a16="http://schemas.microsoft.com/office/drawing/2014/main" id="{FC37B351-0567-1FD0-DA40-11466603999A}"/>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59" name="Freeform 27">
                <a:extLst>
                  <a:ext uri="{FF2B5EF4-FFF2-40B4-BE49-F238E27FC236}">
                    <a16:creationId xmlns:a16="http://schemas.microsoft.com/office/drawing/2014/main" id="{116C456D-E6A7-2ED8-DCC1-41C64DDA3CA2}"/>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0" name="Freeform 28">
                <a:extLst>
                  <a:ext uri="{FF2B5EF4-FFF2-40B4-BE49-F238E27FC236}">
                    <a16:creationId xmlns:a16="http://schemas.microsoft.com/office/drawing/2014/main" id="{00F21AA1-14E5-9612-C763-A97F1F3FB2F4}"/>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1" name="Freeform 29">
                <a:extLst>
                  <a:ext uri="{FF2B5EF4-FFF2-40B4-BE49-F238E27FC236}">
                    <a16:creationId xmlns:a16="http://schemas.microsoft.com/office/drawing/2014/main" id="{A0EBB869-571D-F4D8-EB63-915DA7C2BADE}"/>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2" name="Freeform 30">
                <a:extLst>
                  <a:ext uri="{FF2B5EF4-FFF2-40B4-BE49-F238E27FC236}">
                    <a16:creationId xmlns:a16="http://schemas.microsoft.com/office/drawing/2014/main" id="{6533F8C3-0B74-7284-0143-29EE53A31A9E}"/>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3" name="Freeform 31">
                <a:extLst>
                  <a:ext uri="{FF2B5EF4-FFF2-40B4-BE49-F238E27FC236}">
                    <a16:creationId xmlns:a16="http://schemas.microsoft.com/office/drawing/2014/main" id="{AD1CD91D-D28E-44C4-0654-0FEC0902A830}"/>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4" name="Freeform 32">
                <a:extLst>
                  <a:ext uri="{FF2B5EF4-FFF2-40B4-BE49-F238E27FC236}">
                    <a16:creationId xmlns:a16="http://schemas.microsoft.com/office/drawing/2014/main" id="{CB7E3F37-17F2-5448-87ED-3848448FCBE7}"/>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5" name="Freeform 33">
                <a:extLst>
                  <a:ext uri="{FF2B5EF4-FFF2-40B4-BE49-F238E27FC236}">
                    <a16:creationId xmlns:a16="http://schemas.microsoft.com/office/drawing/2014/main" id="{48A3DB78-D944-9B4E-D09E-15BAF788E11D}"/>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6" name="Freeform 34">
                <a:extLst>
                  <a:ext uri="{FF2B5EF4-FFF2-40B4-BE49-F238E27FC236}">
                    <a16:creationId xmlns:a16="http://schemas.microsoft.com/office/drawing/2014/main" id="{8DAFE126-9CF4-7C87-7069-60FEAA0B023A}"/>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7" name="Freeform 35">
                <a:extLst>
                  <a:ext uri="{FF2B5EF4-FFF2-40B4-BE49-F238E27FC236}">
                    <a16:creationId xmlns:a16="http://schemas.microsoft.com/office/drawing/2014/main" id="{8E961A10-9F06-00BE-B7C7-AC825737E037}"/>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8" name="Freeform 36">
                <a:extLst>
                  <a:ext uri="{FF2B5EF4-FFF2-40B4-BE49-F238E27FC236}">
                    <a16:creationId xmlns:a16="http://schemas.microsoft.com/office/drawing/2014/main" id="{5E25D895-64BF-8E9E-ECFA-7AE33AE19BB2}"/>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69" name="Freeform 37">
                <a:extLst>
                  <a:ext uri="{FF2B5EF4-FFF2-40B4-BE49-F238E27FC236}">
                    <a16:creationId xmlns:a16="http://schemas.microsoft.com/office/drawing/2014/main" id="{8F5CE93F-4927-5DC1-53E6-140CCB9E8259}"/>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0" name="Freeform 38">
                <a:extLst>
                  <a:ext uri="{FF2B5EF4-FFF2-40B4-BE49-F238E27FC236}">
                    <a16:creationId xmlns:a16="http://schemas.microsoft.com/office/drawing/2014/main" id="{2BBB9471-C772-90BB-9C72-1FC0EBAE4407}"/>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1" name="Freeform 39">
                <a:extLst>
                  <a:ext uri="{FF2B5EF4-FFF2-40B4-BE49-F238E27FC236}">
                    <a16:creationId xmlns:a16="http://schemas.microsoft.com/office/drawing/2014/main" id="{8641E5B3-FEB7-6CD1-74AB-99B7360940F0}"/>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2" name="Freeform 40">
                <a:extLst>
                  <a:ext uri="{FF2B5EF4-FFF2-40B4-BE49-F238E27FC236}">
                    <a16:creationId xmlns:a16="http://schemas.microsoft.com/office/drawing/2014/main" id="{9A241271-A6FF-CA3A-BBAF-D7143BBF18D6}"/>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3" name="Freeform 41">
                <a:extLst>
                  <a:ext uri="{FF2B5EF4-FFF2-40B4-BE49-F238E27FC236}">
                    <a16:creationId xmlns:a16="http://schemas.microsoft.com/office/drawing/2014/main" id="{C14CFFB2-A876-4DD7-6344-3645EF2D554C}"/>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4" name="Freeform 42">
                <a:extLst>
                  <a:ext uri="{FF2B5EF4-FFF2-40B4-BE49-F238E27FC236}">
                    <a16:creationId xmlns:a16="http://schemas.microsoft.com/office/drawing/2014/main" id="{E213AED8-B87F-3E15-CA59-871987D7FB7E}"/>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5" name="Freeform 43">
                <a:extLst>
                  <a:ext uri="{FF2B5EF4-FFF2-40B4-BE49-F238E27FC236}">
                    <a16:creationId xmlns:a16="http://schemas.microsoft.com/office/drawing/2014/main" id="{FA66CA88-CF6B-08F7-C9C9-BD20740E3DC9}"/>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6" name="Freeform 44">
                <a:extLst>
                  <a:ext uri="{FF2B5EF4-FFF2-40B4-BE49-F238E27FC236}">
                    <a16:creationId xmlns:a16="http://schemas.microsoft.com/office/drawing/2014/main" id="{F0811FA8-DDDD-B687-AEBF-BD113B9CBD4B}"/>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7" name="Freeform 45">
                <a:extLst>
                  <a:ext uri="{FF2B5EF4-FFF2-40B4-BE49-F238E27FC236}">
                    <a16:creationId xmlns:a16="http://schemas.microsoft.com/office/drawing/2014/main" id="{26E9F127-424B-557A-6CD8-7418BA40C043}"/>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8" name="Oval 46">
                <a:extLst>
                  <a:ext uri="{FF2B5EF4-FFF2-40B4-BE49-F238E27FC236}">
                    <a16:creationId xmlns:a16="http://schemas.microsoft.com/office/drawing/2014/main" id="{5DBD288F-73F4-10A2-4D0A-C53E896AF5B0}"/>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79" name="Oval 47">
                <a:extLst>
                  <a:ext uri="{FF2B5EF4-FFF2-40B4-BE49-F238E27FC236}">
                    <a16:creationId xmlns:a16="http://schemas.microsoft.com/office/drawing/2014/main" id="{5B0F761F-173A-8756-B6E0-D6A940AE57BF}"/>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0" name="Freeform 48">
                <a:extLst>
                  <a:ext uri="{FF2B5EF4-FFF2-40B4-BE49-F238E27FC236}">
                    <a16:creationId xmlns:a16="http://schemas.microsoft.com/office/drawing/2014/main" id="{4A27EF91-57E1-44EF-5715-2DC8B759212A}"/>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1" name="Freeform 49">
                <a:extLst>
                  <a:ext uri="{FF2B5EF4-FFF2-40B4-BE49-F238E27FC236}">
                    <a16:creationId xmlns:a16="http://schemas.microsoft.com/office/drawing/2014/main" id="{F2A73A77-6804-3DC9-5558-1F75387E1DA6}"/>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2" name="Freeform 50">
                <a:extLst>
                  <a:ext uri="{FF2B5EF4-FFF2-40B4-BE49-F238E27FC236}">
                    <a16:creationId xmlns:a16="http://schemas.microsoft.com/office/drawing/2014/main" id="{D2FF4F94-AACC-775F-826E-81AF8BCA48F4}"/>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3" name="Freeform 51">
                <a:extLst>
                  <a:ext uri="{FF2B5EF4-FFF2-40B4-BE49-F238E27FC236}">
                    <a16:creationId xmlns:a16="http://schemas.microsoft.com/office/drawing/2014/main" id="{55DD1525-6E4E-14FE-9AB9-16B02BBE578F}"/>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4" name="Freeform 52">
                <a:extLst>
                  <a:ext uri="{FF2B5EF4-FFF2-40B4-BE49-F238E27FC236}">
                    <a16:creationId xmlns:a16="http://schemas.microsoft.com/office/drawing/2014/main" id="{4457C8B1-5EC1-68AC-ABF5-3C4CCB277B1F}"/>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5" name="Freeform 53">
                <a:extLst>
                  <a:ext uri="{FF2B5EF4-FFF2-40B4-BE49-F238E27FC236}">
                    <a16:creationId xmlns:a16="http://schemas.microsoft.com/office/drawing/2014/main" id="{6E178C10-A3B2-F752-0FE4-B6CC16EC774F}"/>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6" name="Freeform 54">
                <a:extLst>
                  <a:ext uri="{FF2B5EF4-FFF2-40B4-BE49-F238E27FC236}">
                    <a16:creationId xmlns:a16="http://schemas.microsoft.com/office/drawing/2014/main" id="{D65DEF3F-C721-984B-DE2A-6A2ECE763BB2}"/>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7" name="Freeform 55">
                <a:extLst>
                  <a:ext uri="{FF2B5EF4-FFF2-40B4-BE49-F238E27FC236}">
                    <a16:creationId xmlns:a16="http://schemas.microsoft.com/office/drawing/2014/main" id="{91DC07AC-1529-B256-9F47-0E6E60EC7019}"/>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8" name="Freeform 56">
                <a:extLst>
                  <a:ext uri="{FF2B5EF4-FFF2-40B4-BE49-F238E27FC236}">
                    <a16:creationId xmlns:a16="http://schemas.microsoft.com/office/drawing/2014/main" id="{C4233110-DE2C-C66F-E8A6-FD34D93BA5E0}"/>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89" name="Freeform 57">
                <a:extLst>
                  <a:ext uri="{FF2B5EF4-FFF2-40B4-BE49-F238E27FC236}">
                    <a16:creationId xmlns:a16="http://schemas.microsoft.com/office/drawing/2014/main" id="{817B4351-B0A5-20EA-4992-1E3D56E70A14}"/>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0" name="Freeform 58">
                <a:extLst>
                  <a:ext uri="{FF2B5EF4-FFF2-40B4-BE49-F238E27FC236}">
                    <a16:creationId xmlns:a16="http://schemas.microsoft.com/office/drawing/2014/main" id="{96BA2C76-8630-1648-28E6-89B179A1B28B}"/>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1" name="Freeform 59">
                <a:extLst>
                  <a:ext uri="{FF2B5EF4-FFF2-40B4-BE49-F238E27FC236}">
                    <a16:creationId xmlns:a16="http://schemas.microsoft.com/office/drawing/2014/main" id="{FCC66C1B-D4C1-CC30-AF31-EE34FD9CAA92}"/>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2" name="Freeform 60">
                <a:extLst>
                  <a:ext uri="{FF2B5EF4-FFF2-40B4-BE49-F238E27FC236}">
                    <a16:creationId xmlns:a16="http://schemas.microsoft.com/office/drawing/2014/main" id="{72E2B234-A9C3-6396-BC3F-FE8337CFC99E}"/>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3" name="Freeform 61">
                <a:extLst>
                  <a:ext uri="{FF2B5EF4-FFF2-40B4-BE49-F238E27FC236}">
                    <a16:creationId xmlns:a16="http://schemas.microsoft.com/office/drawing/2014/main" id="{B9AEE70F-8DDC-384B-F863-AA1CA4B1FD95}"/>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4" name="Freeform 62">
                <a:extLst>
                  <a:ext uri="{FF2B5EF4-FFF2-40B4-BE49-F238E27FC236}">
                    <a16:creationId xmlns:a16="http://schemas.microsoft.com/office/drawing/2014/main" id="{831572EC-DB3B-E3DA-73B2-F6D0EDE925C2}"/>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5" name="Freeform 63">
                <a:extLst>
                  <a:ext uri="{FF2B5EF4-FFF2-40B4-BE49-F238E27FC236}">
                    <a16:creationId xmlns:a16="http://schemas.microsoft.com/office/drawing/2014/main" id="{C1E18855-2EEA-0C2F-834E-3B635E4877BA}"/>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6" name="Freeform 64">
                <a:extLst>
                  <a:ext uri="{FF2B5EF4-FFF2-40B4-BE49-F238E27FC236}">
                    <a16:creationId xmlns:a16="http://schemas.microsoft.com/office/drawing/2014/main" id="{B1864CF1-8351-4F0F-07FA-6BF159EB2823}"/>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7" name="Freeform 65">
                <a:extLst>
                  <a:ext uri="{FF2B5EF4-FFF2-40B4-BE49-F238E27FC236}">
                    <a16:creationId xmlns:a16="http://schemas.microsoft.com/office/drawing/2014/main" id="{F1B0A823-7A68-5D56-555D-C9EDC7E37ED8}"/>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8" name="Freeform 66">
                <a:extLst>
                  <a:ext uri="{FF2B5EF4-FFF2-40B4-BE49-F238E27FC236}">
                    <a16:creationId xmlns:a16="http://schemas.microsoft.com/office/drawing/2014/main" id="{9683FCD7-9D2A-04AB-FDFE-CA8D57674F98}"/>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199" name="Freeform 67">
                <a:extLst>
                  <a:ext uri="{FF2B5EF4-FFF2-40B4-BE49-F238E27FC236}">
                    <a16:creationId xmlns:a16="http://schemas.microsoft.com/office/drawing/2014/main" id="{938F87C5-2FAB-2BE1-110C-339013CD9D41}"/>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0" name="Freeform 68">
                <a:extLst>
                  <a:ext uri="{FF2B5EF4-FFF2-40B4-BE49-F238E27FC236}">
                    <a16:creationId xmlns:a16="http://schemas.microsoft.com/office/drawing/2014/main" id="{091974CC-ABFF-157B-A21A-789D334F18C0}"/>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1" name="Freeform 69">
                <a:extLst>
                  <a:ext uri="{FF2B5EF4-FFF2-40B4-BE49-F238E27FC236}">
                    <a16:creationId xmlns:a16="http://schemas.microsoft.com/office/drawing/2014/main" id="{9FAAA881-BF32-70E9-D25A-623CEDC84D6D}"/>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2" name="Freeform 70">
                <a:extLst>
                  <a:ext uri="{FF2B5EF4-FFF2-40B4-BE49-F238E27FC236}">
                    <a16:creationId xmlns:a16="http://schemas.microsoft.com/office/drawing/2014/main" id="{F23B1E4A-24F4-89AB-D61D-BBCF2CFA1AF0}"/>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3" name="Freeform 71">
                <a:extLst>
                  <a:ext uri="{FF2B5EF4-FFF2-40B4-BE49-F238E27FC236}">
                    <a16:creationId xmlns:a16="http://schemas.microsoft.com/office/drawing/2014/main" id="{17D2935E-0829-C241-98A4-B3CF1550E8A8}"/>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4" name="Freeform 72">
                <a:extLst>
                  <a:ext uri="{FF2B5EF4-FFF2-40B4-BE49-F238E27FC236}">
                    <a16:creationId xmlns:a16="http://schemas.microsoft.com/office/drawing/2014/main" id="{EAD91797-29FA-F3ED-871A-590C950B43E6}"/>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5" name="Freeform 73">
                <a:extLst>
                  <a:ext uri="{FF2B5EF4-FFF2-40B4-BE49-F238E27FC236}">
                    <a16:creationId xmlns:a16="http://schemas.microsoft.com/office/drawing/2014/main" id="{F88AD2AA-C31B-4469-F1EC-77C24B4881AB}"/>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6" name="Freeform 74">
                <a:extLst>
                  <a:ext uri="{FF2B5EF4-FFF2-40B4-BE49-F238E27FC236}">
                    <a16:creationId xmlns:a16="http://schemas.microsoft.com/office/drawing/2014/main" id="{607BC305-67CE-B284-C950-71115BA8C54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7" name="Freeform 75">
                <a:extLst>
                  <a:ext uri="{FF2B5EF4-FFF2-40B4-BE49-F238E27FC236}">
                    <a16:creationId xmlns:a16="http://schemas.microsoft.com/office/drawing/2014/main" id="{B51530E0-D6DD-7FF8-33CA-15218398B28C}"/>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8" name="Freeform 76">
                <a:extLst>
                  <a:ext uri="{FF2B5EF4-FFF2-40B4-BE49-F238E27FC236}">
                    <a16:creationId xmlns:a16="http://schemas.microsoft.com/office/drawing/2014/main" id="{A4D47117-25D5-82FD-DD20-7BA7561BAECD}"/>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09" name="Freeform 77">
                <a:extLst>
                  <a:ext uri="{FF2B5EF4-FFF2-40B4-BE49-F238E27FC236}">
                    <a16:creationId xmlns:a16="http://schemas.microsoft.com/office/drawing/2014/main" id="{378799CB-94E2-650B-EDD9-7CE2CDC21F5E}"/>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0" name="Freeform 78">
                <a:extLst>
                  <a:ext uri="{FF2B5EF4-FFF2-40B4-BE49-F238E27FC236}">
                    <a16:creationId xmlns:a16="http://schemas.microsoft.com/office/drawing/2014/main" id="{68801DED-F219-4BD5-291C-A6A849A5E531}"/>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1" name="Freeform 79">
                <a:extLst>
                  <a:ext uri="{FF2B5EF4-FFF2-40B4-BE49-F238E27FC236}">
                    <a16:creationId xmlns:a16="http://schemas.microsoft.com/office/drawing/2014/main" id="{BCC2460A-492C-0FF4-8C46-D278C0347186}"/>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2" name="Freeform 80">
                <a:extLst>
                  <a:ext uri="{FF2B5EF4-FFF2-40B4-BE49-F238E27FC236}">
                    <a16:creationId xmlns:a16="http://schemas.microsoft.com/office/drawing/2014/main" id="{16DF9BC8-19CE-F36F-7CFB-88AFB5DF6DF2}"/>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3" name="Freeform 81">
                <a:extLst>
                  <a:ext uri="{FF2B5EF4-FFF2-40B4-BE49-F238E27FC236}">
                    <a16:creationId xmlns:a16="http://schemas.microsoft.com/office/drawing/2014/main" id="{D7EB58A7-A95D-818D-E48B-D56F258BA392}"/>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4" name="Freeform 82">
                <a:extLst>
                  <a:ext uri="{FF2B5EF4-FFF2-40B4-BE49-F238E27FC236}">
                    <a16:creationId xmlns:a16="http://schemas.microsoft.com/office/drawing/2014/main" id="{18D79EB9-DAE4-AC4F-4D38-26F7ADC236EA}"/>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5" name="Freeform 83">
                <a:extLst>
                  <a:ext uri="{FF2B5EF4-FFF2-40B4-BE49-F238E27FC236}">
                    <a16:creationId xmlns:a16="http://schemas.microsoft.com/office/drawing/2014/main" id="{67DCCAB1-3C20-094F-AF0C-4A9DB2714F84}"/>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6" name="Freeform 84">
                <a:extLst>
                  <a:ext uri="{FF2B5EF4-FFF2-40B4-BE49-F238E27FC236}">
                    <a16:creationId xmlns:a16="http://schemas.microsoft.com/office/drawing/2014/main" id="{4627CB48-2721-097A-2B7A-7CDE5584695C}"/>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7" name="Freeform 85">
                <a:extLst>
                  <a:ext uri="{FF2B5EF4-FFF2-40B4-BE49-F238E27FC236}">
                    <a16:creationId xmlns:a16="http://schemas.microsoft.com/office/drawing/2014/main" id="{06E8A2C6-AC47-3DF9-D1B0-DC16D7F38E44}"/>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8" name="Freeform 86">
                <a:extLst>
                  <a:ext uri="{FF2B5EF4-FFF2-40B4-BE49-F238E27FC236}">
                    <a16:creationId xmlns:a16="http://schemas.microsoft.com/office/drawing/2014/main" id="{75949010-474E-2E80-B114-822CB3EDC0F5}"/>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19" name="Freeform 87">
                <a:extLst>
                  <a:ext uri="{FF2B5EF4-FFF2-40B4-BE49-F238E27FC236}">
                    <a16:creationId xmlns:a16="http://schemas.microsoft.com/office/drawing/2014/main" id="{64B4A029-E44F-15F0-03C2-2D1988FCCF23}"/>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0" name="Freeform 88">
                <a:extLst>
                  <a:ext uri="{FF2B5EF4-FFF2-40B4-BE49-F238E27FC236}">
                    <a16:creationId xmlns:a16="http://schemas.microsoft.com/office/drawing/2014/main" id="{4C793B44-E691-446E-6EFE-80D9DDE558E6}"/>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1" name="Freeform 89">
                <a:extLst>
                  <a:ext uri="{FF2B5EF4-FFF2-40B4-BE49-F238E27FC236}">
                    <a16:creationId xmlns:a16="http://schemas.microsoft.com/office/drawing/2014/main" id="{CFCF7705-EBF8-30B9-6A66-E2B053A9F691}"/>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2" name="Freeform 90">
                <a:extLst>
                  <a:ext uri="{FF2B5EF4-FFF2-40B4-BE49-F238E27FC236}">
                    <a16:creationId xmlns:a16="http://schemas.microsoft.com/office/drawing/2014/main" id="{7EE628CA-AFD6-7160-AD68-42C7FDAE17A4}"/>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3" name="Freeform 91">
                <a:extLst>
                  <a:ext uri="{FF2B5EF4-FFF2-40B4-BE49-F238E27FC236}">
                    <a16:creationId xmlns:a16="http://schemas.microsoft.com/office/drawing/2014/main" id="{EA47330B-4510-4F8C-5ADA-40D599B4B502}"/>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4" name="Freeform 92">
                <a:extLst>
                  <a:ext uri="{FF2B5EF4-FFF2-40B4-BE49-F238E27FC236}">
                    <a16:creationId xmlns:a16="http://schemas.microsoft.com/office/drawing/2014/main" id="{EBA1A3A9-8D24-41A2-5417-B7B69DAF1AEF}"/>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5" name="Freeform 93">
                <a:extLst>
                  <a:ext uri="{FF2B5EF4-FFF2-40B4-BE49-F238E27FC236}">
                    <a16:creationId xmlns:a16="http://schemas.microsoft.com/office/drawing/2014/main" id="{F1AE9572-57B2-A3D8-A822-A6C55D2A3AF9}"/>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6" name="Freeform 94">
                <a:extLst>
                  <a:ext uri="{FF2B5EF4-FFF2-40B4-BE49-F238E27FC236}">
                    <a16:creationId xmlns:a16="http://schemas.microsoft.com/office/drawing/2014/main" id="{B29EA259-CDB1-FFC3-3072-CF31CBF43D33}"/>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7" name="Freeform 95">
                <a:extLst>
                  <a:ext uri="{FF2B5EF4-FFF2-40B4-BE49-F238E27FC236}">
                    <a16:creationId xmlns:a16="http://schemas.microsoft.com/office/drawing/2014/main" id="{838E74AE-F809-D4DB-D4ED-BD1F81416F97}"/>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8" name="Freeform 96">
                <a:extLst>
                  <a:ext uri="{FF2B5EF4-FFF2-40B4-BE49-F238E27FC236}">
                    <a16:creationId xmlns:a16="http://schemas.microsoft.com/office/drawing/2014/main" id="{72C6532F-032F-82F6-4F3F-CC816F73398C}"/>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29" name="Freeform 97">
                <a:extLst>
                  <a:ext uri="{FF2B5EF4-FFF2-40B4-BE49-F238E27FC236}">
                    <a16:creationId xmlns:a16="http://schemas.microsoft.com/office/drawing/2014/main" id="{9C102C06-A43F-E602-361D-7A88D65AEC82}"/>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0" name="Freeform 98">
                <a:extLst>
                  <a:ext uri="{FF2B5EF4-FFF2-40B4-BE49-F238E27FC236}">
                    <a16:creationId xmlns:a16="http://schemas.microsoft.com/office/drawing/2014/main" id="{7E87DE7C-637A-BF27-9957-72C3A41499A7}"/>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1" name="Freeform 99">
                <a:extLst>
                  <a:ext uri="{FF2B5EF4-FFF2-40B4-BE49-F238E27FC236}">
                    <a16:creationId xmlns:a16="http://schemas.microsoft.com/office/drawing/2014/main" id="{EC95E7E3-B42E-B394-A98D-98D283E4B980}"/>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2" name="Freeform 100">
                <a:extLst>
                  <a:ext uri="{FF2B5EF4-FFF2-40B4-BE49-F238E27FC236}">
                    <a16:creationId xmlns:a16="http://schemas.microsoft.com/office/drawing/2014/main" id="{A9596FCD-2AAE-4C28-C1C8-8E10040865CE}"/>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3" name="Freeform 101">
                <a:extLst>
                  <a:ext uri="{FF2B5EF4-FFF2-40B4-BE49-F238E27FC236}">
                    <a16:creationId xmlns:a16="http://schemas.microsoft.com/office/drawing/2014/main" id="{84D7BA93-574A-20EF-A452-B2C284603A0F}"/>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4" name="Freeform 102">
                <a:extLst>
                  <a:ext uri="{FF2B5EF4-FFF2-40B4-BE49-F238E27FC236}">
                    <a16:creationId xmlns:a16="http://schemas.microsoft.com/office/drawing/2014/main" id="{D290F217-33B0-E58A-FC9C-DE90309ECC79}"/>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5" name="Freeform 103">
                <a:extLst>
                  <a:ext uri="{FF2B5EF4-FFF2-40B4-BE49-F238E27FC236}">
                    <a16:creationId xmlns:a16="http://schemas.microsoft.com/office/drawing/2014/main" id="{0472BAB9-BF9C-C7CA-5E2C-DBF03DC8EF72}"/>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6" name="Freeform 104">
                <a:extLst>
                  <a:ext uri="{FF2B5EF4-FFF2-40B4-BE49-F238E27FC236}">
                    <a16:creationId xmlns:a16="http://schemas.microsoft.com/office/drawing/2014/main" id="{D2045258-5404-C6F7-41A3-46338908AB03}"/>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7" name="Freeform 105">
                <a:extLst>
                  <a:ext uri="{FF2B5EF4-FFF2-40B4-BE49-F238E27FC236}">
                    <a16:creationId xmlns:a16="http://schemas.microsoft.com/office/drawing/2014/main" id="{B23F3107-06F5-C0F2-0C00-8CCED47D0DD1}"/>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8" name="Freeform 106">
                <a:extLst>
                  <a:ext uri="{FF2B5EF4-FFF2-40B4-BE49-F238E27FC236}">
                    <a16:creationId xmlns:a16="http://schemas.microsoft.com/office/drawing/2014/main" id="{F825B58F-262E-BEB9-B29C-23ACC5B2762B}"/>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39" name="Freeform 107">
                <a:extLst>
                  <a:ext uri="{FF2B5EF4-FFF2-40B4-BE49-F238E27FC236}">
                    <a16:creationId xmlns:a16="http://schemas.microsoft.com/office/drawing/2014/main" id="{1A60C731-FC7B-E03B-E077-D35DFDA6D5A7}"/>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0" name="Freeform 108">
                <a:extLst>
                  <a:ext uri="{FF2B5EF4-FFF2-40B4-BE49-F238E27FC236}">
                    <a16:creationId xmlns:a16="http://schemas.microsoft.com/office/drawing/2014/main" id="{73D7B4F8-3B29-6075-7780-F9CF294E58D0}"/>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1" name="Freeform 109">
                <a:extLst>
                  <a:ext uri="{FF2B5EF4-FFF2-40B4-BE49-F238E27FC236}">
                    <a16:creationId xmlns:a16="http://schemas.microsoft.com/office/drawing/2014/main" id="{061D0DBC-D386-BF12-4191-0A3F230D14AC}"/>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2" name="Freeform 110">
                <a:extLst>
                  <a:ext uri="{FF2B5EF4-FFF2-40B4-BE49-F238E27FC236}">
                    <a16:creationId xmlns:a16="http://schemas.microsoft.com/office/drawing/2014/main" id="{1C939CAC-D6A7-04AE-4827-A6D3B6D4A236}"/>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3" name="Freeform 111">
                <a:extLst>
                  <a:ext uri="{FF2B5EF4-FFF2-40B4-BE49-F238E27FC236}">
                    <a16:creationId xmlns:a16="http://schemas.microsoft.com/office/drawing/2014/main" id="{4A1E78B1-888A-957C-EF79-C6779358423E}"/>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4" name="Freeform 112">
                <a:extLst>
                  <a:ext uri="{FF2B5EF4-FFF2-40B4-BE49-F238E27FC236}">
                    <a16:creationId xmlns:a16="http://schemas.microsoft.com/office/drawing/2014/main" id="{0F1CF103-40BD-1303-8924-83D7AE9F92D0}"/>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5" name="Freeform 113">
                <a:extLst>
                  <a:ext uri="{FF2B5EF4-FFF2-40B4-BE49-F238E27FC236}">
                    <a16:creationId xmlns:a16="http://schemas.microsoft.com/office/drawing/2014/main" id="{A3E33B45-FB38-3856-7BA6-BCB7858588DF}"/>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6" name="Freeform 114">
                <a:extLst>
                  <a:ext uri="{FF2B5EF4-FFF2-40B4-BE49-F238E27FC236}">
                    <a16:creationId xmlns:a16="http://schemas.microsoft.com/office/drawing/2014/main" id="{50AF8248-C2AE-97B5-1620-370D4E7CCDA6}"/>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7" name="Freeform 115">
                <a:extLst>
                  <a:ext uri="{FF2B5EF4-FFF2-40B4-BE49-F238E27FC236}">
                    <a16:creationId xmlns:a16="http://schemas.microsoft.com/office/drawing/2014/main" id="{394425BC-9F8F-EA2F-ADF6-DA1CA71D1752}"/>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8" name="Freeform 116">
                <a:extLst>
                  <a:ext uri="{FF2B5EF4-FFF2-40B4-BE49-F238E27FC236}">
                    <a16:creationId xmlns:a16="http://schemas.microsoft.com/office/drawing/2014/main" id="{CA79D740-C5BB-4CA4-D9EE-44F8162C7D31}"/>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49" name="Freeform 117">
                <a:extLst>
                  <a:ext uri="{FF2B5EF4-FFF2-40B4-BE49-F238E27FC236}">
                    <a16:creationId xmlns:a16="http://schemas.microsoft.com/office/drawing/2014/main" id="{7506ECB6-988D-CB91-251F-75F5EB14459F}"/>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0" name="Freeform 118">
                <a:extLst>
                  <a:ext uri="{FF2B5EF4-FFF2-40B4-BE49-F238E27FC236}">
                    <a16:creationId xmlns:a16="http://schemas.microsoft.com/office/drawing/2014/main" id="{ABFF25BF-96EE-6217-1442-7C7DBCC22775}"/>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1" name="Freeform 119">
                <a:extLst>
                  <a:ext uri="{FF2B5EF4-FFF2-40B4-BE49-F238E27FC236}">
                    <a16:creationId xmlns:a16="http://schemas.microsoft.com/office/drawing/2014/main" id="{12D8CD57-832A-05BB-0EC2-D4EB6D6222A7}"/>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2" name="Freeform 120">
                <a:extLst>
                  <a:ext uri="{FF2B5EF4-FFF2-40B4-BE49-F238E27FC236}">
                    <a16:creationId xmlns:a16="http://schemas.microsoft.com/office/drawing/2014/main" id="{08962CA1-03F7-C463-BE22-AD1CB660C604}"/>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3" name="Freeform 121">
                <a:extLst>
                  <a:ext uri="{FF2B5EF4-FFF2-40B4-BE49-F238E27FC236}">
                    <a16:creationId xmlns:a16="http://schemas.microsoft.com/office/drawing/2014/main" id="{4F12F359-2177-5440-8BEB-6BE4460D9606}"/>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4" name="Freeform 122">
                <a:extLst>
                  <a:ext uri="{FF2B5EF4-FFF2-40B4-BE49-F238E27FC236}">
                    <a16:creationId xmlns:a16="http://schemas.microsoft.com/office/drawing/2014/main" id="{39A2516C-2EA1-B30F-3ED9-D52633DD3FA8}"/>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5" name="Freeform 123">
                <a:extLst>
                  <a:ext uri="{FF2B5EF4-FFF2-40B4-BE49-F238E27FC236}">
                    <a16:creationId xmlns:a16="http://schemas.microsoft.com/office/drawing/2014/main" id="{47610613-4458-AC6E-E451-5A2B5E308573}"/>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6" name="Freeform 124">
                <a:extLst>
                  <a:ext uri="{FF2B5EF4-FFF2-40B4-BE49-F238E27FC236}">
                    <a16:creationId xmlns:a16="http://schemas.microsoft.com/office/drawing/2014/main" id="{3B501FD5-2D0A-DDD5-B845-00FEFB5EC0C6}"/>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7" name="Freeform 125">
                <a:extLst>
                  <a:ext uri="{FF2B5EF4-FFF2-40B4-BE49-F238E27FC236}">
                    <a16:creationId xmlns:a16="http://schemas.microsoft.com/office/drawing/2014/main" id="{FA6056C2-931C-9DD9-E86F-A62312545A0F}"/>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8" name="Freeform 126">
                <a:extLst>
                  <a:ext uri="{FF2B5EF4-FFF2-40B4-BE49-F238E27FC236}">
                    <a16:creationId xmlns:a16="http://schemas.microsoft.com/office/drawing/2014/main" id="{20510EFB-9C11-6321-2F95-3554D6F76E38}"/>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59" name="Freeform 127">
                <a:extLst>
                  <a:ext uri="{FF2B5EF4-FFF2-40B4-BE49-F238E27FC236}">
                    <a16:creationId xmlns:a16="http://schemas.microsoft.com/office/drawing/2014/main" id="{A47387B2-30BD-F776-74A5-B5A75A753A10}"/>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0" name="Freeform 128">
                <a:extLst>
                  <a:ext uri="{FF2B5EF4-FFF2-40B4-BE49-F238E27FC236}">
                    <a16:creationId xmlns:a16="http://schemas.microsoft.com/office/drawing/2014/main" id="{C38C1E22-FEFE-24EB-9DCE-A12D29CBD0B9}"/>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1" name="Freeform 129">
                <a:extLst>
                  <a:ext uri="{FF2B5EF4-FFF2-40B4-BE49-F238E27FC236}">
                    <a16:creationId xmlns:a16="http://schemas.microsoft.com/office/drawing/2014/main" id="{8A14EEAF-EEF8-C78D-1D68-A0CB5236442B}"/>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2" name="Freeform 130">
                <a:extLst>
                  <a:ext uri="{FF2B5EF4-FFF2-40B4-BE49-F238E27FC236}">
                    <a16:creationId xmlns:a16="http://schemas.microsoft.com/office/drawing/2014/main" id="{A801E1DD-174E-DD7C-F7DE-00565A053ECD}"/>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263" name="Freeform 131">
                <a:extLst>
                  <a:ext uri="{FF2B5EF4-FFF2-40B4-BE49-F238E27FC236}">
                    <a16:creationId xmlns:a16="http://schemas.microsoft.com/office/drawing/2014/main" id="{61726C8B-FF68-FCCE-6223-6DA032AA508A}"/>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264" name="TextBox 2263">
            <a:extLst>
              <a:ext uri="{FF2B5EF4-FFF2-40B4-BE49-F238E27FC236}">
                <a16:creationId xmlns:a16="http://schemas.microsoft.com/office/drawing/2014/main" id="{DEA060B2-57CC-2543-5683-A4325BFFACE0}"/>
              </a:ext>
            </a:extLst>
          </p:cNvPr>
          <p:cNvSpPr txBox="1"/>
          <p:nvPr/>
        </p:nvSpPr>
        <p:spPr>
          <a:xfrm>
            <a:off x="2635211" y="2283770"/>
            <a:ext cx="88632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Chuẩn</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bị</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giấy</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A0. Chia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lớp</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thành</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4-5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nhóm</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endParaRPr kumimoji="0" lang="vi-VN" sz="6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0" name="Rectangle: Rounded Corners 8">
            <a:extLst>
              <a:ext uri="{FF2B5EF4-FFF2-40B4-BE49-F238E27FC236}">
                <a16:creationId xmlns:a16="http://schemas.microsoft.com/office/drawing/2014/main" id="{DA3355BF-EED3-77DC-8D9C-E8274D4D670B}"/>
              </a:ext>
            </a:extLst>
          </p:cNvPr>
          <p:cNvSpPr/>
          <p:nvPr/>
        </p:nvSpPr>
        <p:spPr>
          <a:xfrm>
            <a:off x="1986154" y="3552825"/>
            <a:ext cx="9268308" cy="1657349"/>
          </a:xfrm>
          <a:custGeom>
            <a:avLst/>
            <a:gdLst>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 name="connsiteX0" fmla="*/ 0 w 9268308"/>
              <a:gd name="connsiteY0" fmla="*/ 165899 h 1657349"/>
              <a:gd name="connsiteX1" fmla="*/ 397140 w 9268308"/>
              <a:gd name="connsiteY1" fmla="*/ 0 h 1657349"/>
              <a:gd name="connsiteX2" fmla="*/ 8871167 w 9268308"/>
              <a:gd name="connsiteY2" fmla="*/ 0 h 1657349"/>
              <a:gd name="connsiteX3" fmla="*/ 9268308 w 9268308"/>
              <a:gd name="connsiteY3" fmla="*/ 165899 h 1657349"/>
              <a:gd name="connsiteX4" fmla="*/ 9268308 w 9268308"/>
              <a:gd name="connsiteY4" fmla="*/ 1491448 h 1657349"/>
              <a:gd name="connsiteX5" fmla="*/ 8871167 w 9268308"/>
              <a:gd name="connsiteY5" fmla="*/ 1657349 h 1657349"/>
              <a:gd name="connsiteX6" fmla="*/ 397140 w 9268308"/>
              <a:gd name="connsiteY6" fmla="*/ 1657349 h 1657349"/>
              <a:gd name="connsiteX7" fmla="*/ 0 w 9268308"/>
              <a:gd name="connsiteY7" fmla="*/ 1491448 h 1657349"/>
              <a:gd name="connsiteX8" fmla="*/ 0 w 9268308"/>
              <a:gd name="connsiteY8" fmla="*/ 165899 h 165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657349" fill="none" extrusionOk="0">
                <a:moveTo>
                  <a:pt x="0" y="165899"/>
                </a:moveTo>
                <a:cubicBezTo>
                  <a:pt x="6899" y="150589"/>
                  <a:pt x="248405" y="-41724"/>
                  <a:pt x="397140" y="0"/>
                </a:cubicBezTo>
                <a:cubicBezTo>
                  <a:pt x="3371846" y="75235"/>
                  <a:pt x="7097596" y="-709856"/>
                  <a:pt x="8871167" y="0"/>
                </a:cubicBezTo>
                <a:cubicBezTo>
                  <a:pt x="9058415" y="-3762"/>
                  <a:pt x="9287580" y="65115"/>
                  <a:pt x="9268308" y="165899"/>
                </a:cubicBezTo>
                <a:cubicBezTo>
                  <a:pt x="9281377" y="706091"/>
                  <a:pt x="9421573" y="973297"/>
                  <a:pt x="9268308" y="1491448"/>
                </a:cubicBezTo>
                <a:cubicBezTo>
                  <a:pt x="9226042" y="1623507"/>
                  <a:pt x="9118480" y="1656513"/>
                  <a:pt x="8871167" y="1657349"/>
                </a:cubicBezTo>
                <a:cubicBezTo>
                  <a:pt x="6151066" y="1545395"/>
                  <a:pt x="2508821" y="1631116"/>
                  <a:pt x="397140" y="1657349"/>
                </a:cubicBezTo>
                <a:cubicBezTo>
                  <a:pt x="168075" y="1612681"/>
                  <a:pt x="721" y="1614799"/>
                  <a:pt x="0" y="1491448"/>
                </a:cubicBezTo>
                <a:cubicBezTo>
                  <a:pt x="-213641" y="893738"/>
                  <a:pt x="-13752" y="599771"/>
                  <a:pt x="0" y="165899"/>
                </a:cubicBezTo>
                <a:close/>
              </a:path>
              <a:path w="9268308" h="1657349" stroke="0" extrusionOk="0">
                <a:moveTo>
                  <a:pt x="0" y="165899"/>
                </a:moveTo>
                <a:cubicBezTo>
                  <a:pt x="-53295" y="111427"/>
                  <a:pt x="224568" y="-74632"/>
                  <a:pt x="397140" y="0"/>
                </a:cubicBezTo>
                <a:cubicBezTo>
                  <a:pt x="3113939" y="-349851"/>
                  <a:pt x="4738595" y="194872"/>
                  <a:pt x="8871167" y="0"/>
                </a:cubicBezTo>
                <a:cubicBezTo>
                  <a:pt x="9045825" y="-3507"/>
                  <a:pt x="9278528" y="101772"/>
                  <a:pt x="9268308" y="165899"/>
                </a:cubicBezTo>
                <a:cubicBezTo>
                  <a:pt x="9288174" y="558187"/>
                  <a:pt x="9517944" y="1068372"/>
                  <a:pt x="9268308" y="1491448"/>
                </a:cubicBezTo>
                <a:cubicBezTo>
                  <a:pt x="9272261" y="1601163"/>
                  <a:pt x="9044907" y="1645465"/>
                  <a:pt x="8871167" y="1657349"/>
                </a:cubicBezTo>
                <a:cubicBezTo>
                  <a:pt x="6772603" y="1725734"/>
                  <a:pt x="2579242" y="1739589"/>
                  <a:pt x="397140" y="1657349"/>
                </a:cubicBezTo>
                <a:cubicBezTo>
                  <a:pt x="163895" y="1636269"/>
                  <a:pt x="6104" y="1579598"/>
                  <a:pt x="0" y="1491448"/>
                </a:cubicBezTo>
                <a:cubicBezTo>
                  <a:pt x="-216700" y="1048915"/>
                  <a:pt x="-163244" y="698776"/>
                  <a:pt x="0" y="165899"/>
                </a:cubicBezTo>
                <a:close/>
              </a:path>
              <a:path w="9268308" h="1657349" fill="none" stroke="0" extrusionOk="0">
                <a:moveTo>
                  <a:pt x="0" y="165899"/>
                </a:moveTo>
                <a:cubicBezTo>
                  <a:pt x="-20274" y="13870"/>
                  <a:pt x="215619" y="797"/>
                  <a:pt x="397140" y="0"/>
                </a:cubicBezTo>
                <a:cubicBezTo>
                  <a:pt x="3051919" y="400428"/>
                  <a:pt x="6968430" y="-196924"/>
                  <a:pt x="8871167" y="0"/>
                </a:cubicBezTo>
                <a:cubicBezTo>
                  <a:pt x="9077845" y="3570"/>
                  <a:pt x="9293782" y="71024"/>
                  <a:pt x="9268308" y="165899"/>
                </a:cubicBezTo>
                <a:cubicBezTo>
                  <a:pt x="9249792" y="827791"/>
                  <a:pt x="9423175" y="953569"/>
                  <a:pt x="9268308" y="1491448"/>
                </a:cubicBezTo>
                <a:cubicBezTo>
                  <a:pt x="9240836" y="1625669"/>
                  <a:pt x="9110338" y="1623317"/>
                  <a:pt x="8871167" y="1657349"/>
                </a:cubicBezTo>
                <a:cubicBezTo>
                  <a:pt x="6465291" y="1595367"/>
                  <a:pt x="4581641" y="1726188"/>
                  <a:pt x="397140" y="1657349"/>
                </a:cubicBezTo>
                <a:cubicBezTo>
                  <a:pt x="169968" y="1633651"/>
                  <a:pt x="25525" y="1595999"/>
                  <a:pt x="0" y="1491448"/>
                </a:cubicBezTo>
                <a:cubicBezTo>
                  <a:pt x="-170469" y="1008717"/>
                  <a:pt x="-70569" y="648506"/>
                  <a:pt x="0" y="165899"/>
                </a:cubicBezTo>
                <a:close/>
              </a:path>
              <a:path w="9268308" h="1657349" fill="none" stroke="0" extrusionOk="0">
                <a:moveTo>
                  <a:pt x="0" y="165899"/>
                </a:moveTo>
                <a:cubicBezTo>
                  <a:pt x="882" y="89033"/>
                  <a:pt x="241306" y="-3293"/>
                  <a:pt x="397140" y="0"/>
                </a:cubicBezTo>
                <a:cubicBezTo>
                  <a:pt x="2933605" y="427022"/>
                  <a:pt x="6986014" y="-484241"/>
                  <a:pt x="8871167" y="0"/>
                </a:cubicBezTo>
                <a:cubicBezTo>
                  <a:pt x="9059038" y="-1009"/>
                  <a:pt x="9291474" y="73843"/>
                  <a:pt x="9268308" y="165899"/>
                </a:cubicBezTo>
                <a:cubicBezTo>
                  <a:pt x="9248215" y="765226"/>
                  <a:pt x="9434764" y="975462"/>
                  <a:pt x="9268308" y="1491448"/>
                </a:cubicBezTo>
                <a:cubicBezTo>
                  <a:pt x="9229745" y="1622323"/>
                  <a:pt x="9091959" y="1638443"/>
                  <a:pt x="8871167" y="1657349"/>
                </a:cubicBezTo>
                <a:cubicBezTo>
                  <a:pt x="5472967" y="1594080"/>
                  <a:pt x="3079611" y="1519523"/>
                  <a:pt x="397140" y="1657349"/>
                </a:cubicBezTo>
                <a:cubicBezTo>
                  <a:pt x="164205" y="1614517"/>
                  <a:pt x="8240" y="1607761"/>
                  <a:pt x="0" y="1491448"/>
                </a:cubicBezTo>
                <a:cubicBezTo>
                  <a:pt x="-257953" y="943780"/>
                  <a:pt x="25165" y="610390"/>
                  <a:pt x="0" y="165899"/>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601" name="Group 2600">
            <a:extLst>
              <a:ext uri="{FF2B5EF4-FFF2-40B4-BE49-F238E27FC236}">
                <a16:creationId xmlns:a16="http://schemas.microsoft.com/office/drawing/2014/main" id="{2DA22841-BA04-F986-18F0-E1A9999A2EAD}"/>
              </a:ext>
            </a:extLst>
          </p:cNvPr>
          <p:cNvGrpSpPr/>
          <p:nvPr/>
        </p:nvGrpSpPr>
        <p:grpSpPr>
          <a:xfrm>
            <a:off x="91486" y="3367867"/>
            <a:ext cx="2127839" cy="1689908"/>
            <a:chOff x="-159940" y="687786"/>
            <a:chExt cx="3145788" cy="2458908"/>
          </a:xfrm>
        </p:grpSpPr>
        <p:sp>
          <p:nvSpPr>
            <p:cNvPr id="2602" name="Oval 6">
              <a:extLst>
                <a:ext uri="{FF2B5EF4-FFF2-40B4-BE49-F238E27FC236}">
                  <a16:creationId xmlns:a16="http://schemas.microsoft.com/office/drawing/2014/main" id="{AD82246B-7072-971E-A1B9-373186B70DD9}"/>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603" name="Group 2602">
              <a:extLst>
                <a:ext uri="{FF2B5EF4-FFF2-40B4-BE49-F238E27FC236}">
                  <a16:creationId xmlns:a16="http://schemas.microsoft.com/office/drawing/2014/main" id="{0EF961C8-7978-4B61-6A60-18DE586A2E98}"/>
                </a:ext>
              </a:extLst>
            </p:cNvPr>
            <p:cNvGrpSpPr/>
            <p:nvPr/>
          </p:nvGrpSpPr>
          <p:grpSpPr>
            <a:xfrm>
              <a:off x="-159940" y="687786"/>
              <a:ext cx="3116094" cy="2458908"/>
              <a:chOff x="345226" y="1059601"/>
              <a:chExt cx="3072497" cy="2458908"/>
            </a:xfrm>
          </p:grpSpPr>
          <p:sp>
            <p:nvSpPr>
              <p:cNvPr id="2604" name="AutoShape 3">
                <a:extLst>
                  <a:ext uri="{FF2B5EF4-FFF2-40B4-BE49-F238E27FC236}">
                    <a16:creationId xmlns:a16="http://schemas.microsoft.com/office/drawing/2014/main" id="{FA3DBF1A-2673-BAFC-DB8D-618A72FF0210}"/>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605" name="Oval 7">
                <a:extLst>
                  <a:ext uri="{FF2B5EF4-FFF2-40B4-BE49-F238E27FC236}">
                    <a16:creationId xmlns:a16="http://schemas.microsoft.com/office/drawing/2014/main" id="{9BEE228B-E407-E3BC-897B-2614C127275D}"/>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6" name="Freeform 8">
                <a:extLst>
                  <a:ext uri="{FF2B5EF4-FFF2-40B4-BE49-F238E27FC236}">
                    <a16:creationId xmlns:a16="http://schemas.microsoft.com/office/drawing/2014/main" id="{D7DB0BAF-F5B4-9150-D900-B943F2B693DE}"/>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7" name="Freeform 9">
                <a:extLst>
                  <a:ext uri="{FF2B5EF4-FFF2-40B4-BE49-F238E27FC236}">
                    <a16:creationId xmlns:a16="http://schemas.microsoft.com/office/drawing/2014/main" id="{BA948964-5988-62D3-4FF8-A426F2FBB1BD}"/>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8" name="Freeform 10">
                <a:extLst>
                  <a:ext uri="{FF2B5EF4-FFF2-40B4-BE49-F238E27FC236}">
                    <a16:creationId xmlns:a16="http://schemas.microsoft.com/office/drawing/2014/main" id="{FE0533EE-4894-A162-F8E9-945CB174270E}"/>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09" name="Freeform 11">
                <a:extLst>
                  <a:ext uri="{FF2B5EF4-FFF2-40B4-BE49-F238E27FC236}">
                    <a16:creationId xmlns:a16="http://schemas.microsoft.com/office/drawing/2014/main" id="{F1D60BE5-456D-49A6-4D4A-D5275CE1F4F6}"/>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0" name="Freeform 12">
                <a:extLst>
                  <a:ext uri="{FF2B5EF4-FFF2-40B4-BE49-F238E27FC236}">
                    <a16:creationId xmlns:a16="http://schemas.microsoft.com/office/drawing/2014/main" id="{55AA75FB-23D0-CDD1-CCD1-D5CA6A73F18E}"/>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1" name="Freeform 13">
                <a:extLst>
                  <a:ext uri="{FF2B5EF4-FFF2-40B4-BE49-F238E27FC236}">
                    <a16:creationId xmlns:a16="http://schemas.microsoft.com/office/drawing/2014/main" id="{9860BA19-23FD-59C3-77BF-B2722780A116}"/>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2" name="Freeform 14">
                <a:extLst>
                  <a:ext uri="{FF2B5EF4-FFF2-40B4-BE49-F238E27FC236}">
                    <a16:creationId xmlns:a16="http://schemas.microsoft.com/office/drawing/2014/main" id="{A45CCC2D-2D7B-3CDA-1194-FEEC849D603B}"/>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3" name="Freeform 15">
                <a:extLst>
                  <a:ext uri="{FF2B5EF4-FFF2-40B4-BE49-F238E27FC236}">
                    <a16:creationId xmlns:a16="http://schemas.microsoft.com/office/drawing/2014/main" id="{B784B72C-4D99-276F-F31A-9FB31A4762CE}"/>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4" name="Freeform 16">
                <a:extLst>
                  <a:ext uri="{FF2B5EF4-FFF2-40B4-BE49-F238E27FC236}">
                    <a16:creationId xmlns:a16="http://schemas.microsoft.com/office/drawing/2014/main" id="{5C6F6427-882F-802D-5E91-9067D1FA949C}"/>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5" name="Freeform 17">
                <a:extLst>
                  <a:ext uri="{FF2B5EF4-FFF2-40B4-BE49-F238E27FC236}">
                    <a16:creationId xmlns:a16="http://schemas.microsoft.com/office/drawing/2014/main" id="{6B9FA362-553E-F433-540D-D31D54FA2A97}"/>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6" name="Freeform 18">
                <a:extLst>
                  <a:ext uri="{FF2B5EF4-FFF2-40B4-BE49-F238E27FC236}">
                    <a16:creationId xmlns:a16="http://schemas.microsoft.com/office/drawing/2014/main" id="{710E23E6-45E1-876C-EE1F-9DE101E2899E}"/>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7" name="Freeform 19">
                <a:extLst>
                  <a:ext uri="{FF2B5EF4-FFF2-40B4-BE49-F238E27FC236}">
                    <a16:creationId xmlns:a16="http://schemas.microsoft.com/office/drawing/2014/main" id="{1AFAA6BB-0247-F668-7224-A5FEBB5E0E15}"/>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8" name="Freeform 20">
                <a:extLst>
                  <a:ext uri="{FF2B5EF4-FFF2-40B4-BE49-F238E27FC236}">
                    <a16:creationId xmlns:a16="http://schemas.microsoft.com/office/drawing/2014/main" id="{CAD6EA39-6C4B-41EC-4B82-FBA1BD038CC8}"/>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19" name="Freeform 21">
                <a:extLst>
                  <a:ext uri="{FF2B5EF4-FFF2-40B4-BE49-F238E27FC236}">
                    <a16:creationId xmlns:a16="http://schemas.microsoft.com/office/drawing/2014/main" id="{C9D91310-530C-C7E8-CAF8-89040A487001}"/>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0" name="Freeform 22">
                <a:extLst>
                  <a:ext uri="{FF2B5EF4-FFF2-40B4-BE49-F238E27FC236}">
                    <a16:creationId xmlns:a16="http://schemas.microsoft.com/office/drawing/2014/main" id="{4D9BDA7C-ACE1-6CDB-FC29-2C88CE5C5BBE}"/>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1" name="Freeform 23">
                <a:extLst>
                  <a:ext uri="{FF2B5EF4-FFF2-40B4-BE49-F238E27FC236}">
                    <a16:creationId xmlns:a16="http://schemas.microsoft.com/office/drawing/2014/main" id="{AC402AFD-6490-E5CB-95FF-51436BCC4CA6}"/>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2" name="Freeform 24">
                <a:extLst>
                  <a:ext uri="{FF2B5EF4-FFF2-40B4-BE49-F238E27FC236}">
                    <a16:creationId xmlns:a16="http://schemas.microsoft.com/office/drawing/2014/main" id="{37976FBA-9A75-FD4D-57DF-99C3F6FC7E42}"/>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3" name="Freeform 25">
                <a:extLst>
                  <a:ext uri="{FF2B5EF4-FFF2-40B4-BE49-F238E27FC236}">
                    <a16:creationId xmlns:a16="http://schemas.microsoft.com/office/drawing/2014/main" id="{E084A017-5D81-9717-8CC9-CBC08AC87E03}"/>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4" name="Freeform 26">
                <a:extLst>
                  <a:ext uri="{FF2B5EF4-FFF2-40B4-BE49-F238E27FC236}">
                    <a16:creationId xmlns:a16="http://schemas.microsoft.com/office/drawing/2014/main" id="{D350C342-0285-3C5A-9B58-71E3DFD0B8DE}"/>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5" name="Freeform 27">
                <a:extLst>
                  <a:ext uri="{FF2B5EF4-FFF2-40B4-BE49-F238E27FC236}">
                    <a16:creationId xmlns:a16="http://schemas.microsoft.com/office/drawing/2014/main" id="{57B65FF8-C90D-86B1-3BCE-6EC9BD8AE272}"/>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6" name="Freeform 28">
                <a:extLst>
                  <a:ext uri="{FF2B5EF4-FFF2-40B4-BE49-F238E27FC236}">
                    <a16:creationId xmlns:a16="http://schemas.microsoft.com/office/drawing/2014/main" id="{61B062D4-7C21-33A7-A196-DBA290E3D815}"/>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7" name="Freeform 29">
                <a:extLst>
                  <a:ext uri="{FF2B5EF4-FFF2-40B4-BE49-F238E27FC236}">
                    <a16:creationId xmlns:a16="http://schemas.microsoft.com/office/drawing/2014/main" id="{82904882-8FBD-5337-B0AA-99B5F42189E4}"/>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8" name="Freeform 30">
                <a:extLst>
                  <a:ext uri="{FF2B5EF4-FFF2-40B4-BE49-F238E27FC236}">
                    <a16:creationId xmlns:a16="http://schemas.microsoft.com/office/drawing/2014/main" id="{9B26F96D-2E03-AF82-7E2A-4271DC3D3246}"/>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29" name="Freeform 31">
                <a:extLst>
                  <a:ext uri="{FF2B5EF4-FFF2-40B4-BE49-F238E27FC236}">
                    <a16:creationId xmlns:a16="http://schemas.microsoft.com/office/drawing/2014/main" id="{7EC65A76-9529-5DE6-E151-2D68CED3353E}"/>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0" name="Freeform 32">
                <a:extLst>
                  <a:ext uri="{FF2B5EF4-FFF2-40B4-BE49-F238E27FC236}">
                    <a16:creationId xmlns:a16="http://schemas.microsoft.com/office/drawing/2014/main" id="{C9330047-4188-2CB8-B8AF-3829CEBBCF68}"/>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1" name="Freeform 33">
                <a:extLst>
                  <a:ext uri="{FF2B5EF4-FFF2-40B4-BE49-F238E27FC236}">
                    <a16:creationId xmlns:a16="http://schemas.microsoft.com/office/drawing/2014/main" id="{F67EA259-E138-04F5-CDE6-7B0C2D0DE343}"/>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2" name="Freeform 34">
                <a:extLst>
                  <a:ext uri="{FF2B5EF4-FFF2-40B4-BE49-F238E27FC236}">
                    <a16:creationId xmlns:a16="http://schemas.microsoft.com/office/drawing/2014/main" id="{A2964049-685D-93A3-5255-2842870988C1}"/>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3" name="Freeform 35">
                <a:extLst>
                  <a:ext uri="{FF2B5EF4-FFF2-40B4-BE49-F238E27FC236}">
                    <a16:creationId xmlns:a16="http://schemas.microsoft.com/office/drawing/2014/main" id="{A2391DBF-27C0-5CC5-216D-B6F246F9E151}"/>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4" name="Freeform 36">
                <a:extLst>
                  <a:ext uri="{FF2B5EF4-FFF2-40B4-BE49-F238E27FC236}">
                    <a16:creationId xmlns:a16="http://schemas.microsoft.com/office/drawing/2014/main" id="{6E5EF80D-D5E9-EA65-DB06-316527E31F1B}"/>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5" name="Freeform 37">
                <a:extLst>
                  <a:ext uri="{FF2B5EF4-FFF2-40B4-BE49-F238E27FC236}">
                    <a16:creationId xmlns:a16="http://schemas.microsoft.com/office/drawing/2014/main" id="{D58817CA-83E5-C19F-B30A-5FF8FB0A5FAD}"/>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6" name="Freeform 38">
                <a:extLst>
                  <a:ext uri="{FF2B5EF4-FFF2-40B4-BE49-F238E27FC236}">
                    <a16:creationId xmlns:a16="http://schemas.microsoft.com/office/drawing/2014/main" id="{6B6D44A3-86CD-C62D-67A3-F51465C116AA}"/>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7" name="Freeform 39">
                <a:extLst>
                  <a:ext uri="{FF2B5EF4-FFF2-40B4-BE49-F238E27FC236}">
                    <a16:creationId xmlns:a16="http://schemas.microsoft.com/office/drawing/2014/main" id="{2021C212-0F82-BEBF-C47D-C44C5DB72E67}"/>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8" name="Freeform 40">
                <a:extLst>
                  <a:ext uri="{FF2B5EF4-FFF2-40B4-BE49-F238E27FC236}">
                    <a16:creationId xmlns:a16="http://schemas.microsoft.com/office/drawing/2014/main" id="{DD501F26-DB39-6142-BE2E-5DF7C24448C8}"/>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39" name="Freeform 41">
                <a:extLst>
                  <a:ext uri="{FF2B5EF4-FFF2-40B4-BE49-F238E27FC236}">
                    <a16:creationId xmlns:a16="http://schemas.microsoft.com/office/drawing/2014/main" id="{4CF1E347-20F7-8955-3B0B-3CEC8F46A59F}"/>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0" name="Freeform 42">
                <a:extLst>
                  <a:ext uri="{FF2B5EF4-FFF2-40B4-BE49-F238E27FC236}">
                    <a16:creationId xmlns:a16="http://schemas.microsoft.com/office/drawing/2014/main" id="{BAF6BB92-FDBB-2258-93D5-EED07437F95D}"/>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1" name="Freeform 43">
                <a:extLst>
                  <a:ext uri="{FF2B5EF4-FFF2-40B4-BE49-F238E27FC236}">
                    <a16:creationId xmlns:a16="http://schemas.microsoft.com/office/drawing/2014/main" id="{10F30DFB-AAA1-B073-0A83-4BEB690C5484}"/>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2" name="Freeform 44">
                <a:extLst>
                  <a:ext uri="{FF2B5EF4-FFF2-40B4-BE49-F238E27FC236}">
                    <a16:creationId xmlns:a16="http://schemas.microsoft.com/office/drawing/2014/main" id="{48DA48F9-DB02-8047-0053-235AB0B80A64}"/>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3" name="Freeform 45">
                <a:extLst>
                  <a:ext uri="{FF2B5EF4-FFF2-40B4-BE49-F238E27FC236}">
                    <a16:creationId xmlns:a16="http://schemas.microsoft.com/office/drawing/2014/main" id="{485C289F-2F9F-FAC3-488B-D3F68E9E4D98}"/>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4" name="Oval 46">
                <a:extLst>
                  <a:ext uri="{FF2B5EF4-FFF2-40B4-BE49-F238E27FC236}">
                    <a16:creationId xmlns:a16="http://schemas.microsoft.com/office/drawing/2014/main" id="{393D0049-793C-EB7F-7E5F-5E22C4F1B9B0}"/>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5" name="Oval 47">
                <a:extLst>
                  <a:ext uri="{FF2B5EF4-FFF2-40B4-BE49-F238E27FC236}">
                    <a16:creationId xmlns:a16="http://schemas.microsoft.com/office/drawing/2014/main" id="{A0005231-6DA8-926C-12E8-5A83225BBC7F}"/>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6" name="Freeform 48">
                <a:extLst>
                  <a:ext uri="{FF2B5EF4-FFF2-40B4-BE49-F238E27FC236}">
                    <a16:creationId xmlns:a16="http://schemas.microsoft.com/office/drawing/2014/main" id="{3FEC2016-E6A6-6840-80FF-5438D7BF9F87}"/>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7" name="Freeform 49">
                <a:extLst>
                  <a:ext uri="{FF2B5EF4-FFF2-40B4-BE49-F238E27FC236}">
                    <a16:creationId xmlns:a16="http://schemas.microsoft.com/office/drawing/2014/main" id="{AD464646-BA61-EE8F-7836-C9D165AD362C}"/>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8" name="Freeform 50">
                <a:extLst>
                  <a:ext uri="{FF2B5EF4-FFF2-40B4-BE49-F238E27FC236}">
                    <a16:creationId xmlns:a16="http://schemas.microsoft.com/office/drawing/2014/main" id="{EBE95ABE-68BF-97F0-B98B-DF9436BB2B63}"/>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49" name="Freeform 51">
                <a:extLst>
                  <a:ext uri="{FF2B5EF4-FFF2-40B4-BE49-F238E27FC236}">
                    <a16:creationId xmlns:a16="http://schemas.microsoft.com/office/drawing/2014/main" id="{FA28D89C-A259-7CF8-D9F8-8C92D733F011}"/>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0" name="Freeform 52">
                <a:extLst>
                  <a:ext uri="{FF2B5EF4-FFF2-40B4-BE49-F238E27FC236}">
                    <a16:creationId xmlns:a16="http://schemas.microsoft.com/office/drawing/2014/main" id="{8619303E-C9BB-70AF-C9D8-8A27326463FF}"/>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1" name="Freeform 53">
                <a:extLst>
                  <a:ext uri="{FF2B5EF4-FFF2-40B4-BE49-F238E27FC236}">
                    <a16:creationId xmlns:a16="http://schemas.microsoft.com/office/drawing/2014/main" id="{C3A5F593-4464-ECDB-01AB-F21D7924A5D3}"/>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2" name="Freeform 54">
                <a:extLst>
                  <a:ext uri="{FF2B5EF4-FFF2-40B4-BE49-F238E27FC236}">
                    <a16:creationId xmlns:a16="http://schemas.microsoft.com/office/drawing/2014/main" id="{FCFB9E84-CE96-D23C-3811-D61828A00277}"/>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3" name="Freeform 55">
                <a:extLst>
                  <a:ext uri="{FF2B5EF4-FFF2-40B4-BE49-F238E27FC236}">
                    <a16:creationId xmlns:a16="http://schemas.microsoft.com/office/drawing/2014/main" id="{0013A9A0-8FED-DFBD-A1A9-8C1814386D93}"/>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4" name="Freeform 56">
                <a:extLst>
                  <a:ext uri="{FF2B5EF4-FFF2-40B4-BE49-F238E27FC236}">
                    <a16:creationId xmlns:a16="http://schemas.microsoft.com/office/drawing/2014/main" id="{842A8AD3-18AF-9996-CB74-7654A7639A0C}"/>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5" name="Freeform 57">
                <a:extLst>
                  <a:ext uri="{FF2B5EF4-FFF2-40B4-BE49-F238E27FC236}">
                    <a16:creationId xmlns:a16="http://schemas.microsoft.com/office/drawing/2014/main" id="{93F27118-0A72-A893-B851-142BF27F3067}"/>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6" name="Freeform 58">
                <a:extLst>
                  <a:ext uri="{FF2B5EF4-FFF2-40B4-BE49-F238E27FC236}">
                    <a16:creationId xmlns:a16="http://schemas.microsoft.com/office/drawing/2014/main" id="{1C32C2C0-78BE-E631-9E49-8EDDD3192E6B}"/>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7" name="Freeform 59">
                <a:extLst>
                  <a:ext uri="{FF2B5EF4-FFF2-40B4-BE49-F238E27FC236}">
                    <a16:creationId xmlns:a16="http://schemas.microsoft.com/office/drawing/2014/main" id="{FAD89085-38AF-27C9-8062-892912625F86}"/>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8" name="Freeform 60">
                <a:extLst>
                  <a:ext uri="{FF2B5EF4-FFF2-40B4-BE49-F238E27FC236}">
                    <a16:creationId xmlns:a16="http://schemas.microsoft.com/office/drawing/2014/main" id="{3D1C609A-6EAF-73E2-BC77-A26B9DFC5D6C}"/>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59" name="Freeform 61">
                <a:extLst>
                  <a:ext uri="{FF2B5EF4-FFF2-40B4-BE49-F238E27FC236}">
                    <a16:creationId xmlns:a16="http://schemas.microsoft.com/office/drawing/2014/main" id="{B0EA05A4-F6BB-6FE5-9600-F7FFAB63DB5C}"/>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0" name="Freeform 62">
                <a:extLst>
                  <a:ext uri="{FF2B5EF4-FFF2-40B4-BE49-F238E27FC236}">
                    <a16:creationId xmlns:a16="http://schemas.microsoft.com/office/drawing/2014/main" id="{4F7CC12F-38AD-4649-F047-7C264A91129B}"/>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1" name="Freeform 63">
                <a:extLst>
                  <a:ext uri="{FF2B5EF4-FFF2-40B4-BE49-F238E27FC236}">
                    <a16:creationId xmlns:a16="http://schemas.microsoft.com/office/drawing/2014/main" id="{9637449D-DD2D-273B-668F-E64F6A0EA1AB}"/>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2" name="Freeform 64">
                <a:extLst>
                  <a:ext uri="{FF2B5EF4-FFF2-40B4-BE49-F238E27FC236}">
                    <a16:creationId xmlns:a16="http://schemas.microsoft.com/office/drawing/2014/main" id="{B44E4A66-9ABE-C3EE-4C1B-AA7D3BAA8723}"/>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3" name="Freeform 65">
                <a:extLst>
                  <a:ext uri="{FF2B5EF4-FFF2-40B4-BE49-F238E27FC236}">
                    <a16:creationId xmlns:a16="http://schemas.microsoft.com/office/drawing/2014/main" id="{0C1B4132-45B9-6BB5-04BC-D9FDCDB55740}"/>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4" name="Freeform 66">
                <a:extLst>
                  <a:ext uri="{FF2B5EF4-FFF2-40B4-BE49-F238E27FC236}">
                    <a16:creationId xmlns:a16="http://schemas.microsoft.com/office/drawing/2014/main" id="{B7402A27-E0BC-87D5-DCA6-73DFFB8B79BB}"/>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5" name="Freeform 67">
                <a:extLst>
                  <a:ext uri="{FF2B5EF4-FFF2-40B4-BE49-F238E27FC236}">
                    <a16:creationId xmlns:a16="http://schemas.microsoft.com/office/drawing/2014/main" id="{CDE03448-B3F4-2477-2F52-EDC63FDDAFEF}"/>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6" name="Freeform 68">
                <a:extLst>
                  <a:ext uri="{FF2B5EF4-FFF2-40B4-BE49-F238E27FC236}">
                    <a16:creationId xmlns:a16="http://schemas.microsoft.com/office/drawing/2014/main" id="{F90EC195-CEA7-740E-56F4-DE19E2B0C197}"/>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7" name="Freeform 69">
                <a:extLst>
                  <a:ext uri="{FF2B5EF4-FFF2-40B4-BE49-F238E27FC236}">
                    <a16:creationId xmlns:a16="http://schemas.microsoft.com/office/drawing/2014/main" id="{6F162D39-D8CB-18FC-6C8A-B10DAB8D07E6}"/>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8" name="Freeform 70">
                <a:extLst>
                  <a:ext uri="{FF2B5EF4-FFF2-40B4-BE49-F238E27FC236}">
                    <a16:creationId xmlns:a16="http://schemas.microsoft.com/office/drawing/2014/main" id="{E6D460EA-F829-07A6-6C9C-6FB4E8183D79}"/>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69" name="Freeform 71">
                <a:extLst>
                  <a:ext uri="{FF2B5EF4-FFF2-40B4-BE49-F238E27FC236}">
                    <a16:creationId xmlns:a16="http://schemas.microsoft.com/office/drawing/2014/main" id="{A545FF1F-6129-022D-79A7-623A1083D18A}"/>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0" name="Freeform 72">
                <a:extLst>
                  <a:ext uri="{FF2B5EF4-FFF2-40B4-BE49-F238E27FC236}">
                    <a16:creationId xmlns:a16="http://schemas.microsoft.com/office/drawing/2014/main" id="{12EF0A47-B202-5B7F-9395-D9587B504D96}"/>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1" name="Freeform 73">
                <a:extLst>
                  <a:ext uri="{FF2B5EF4-FFF2-40B4-BE49-F238E27FC236}">
                    <a16:creationId xmlns:a16="http://schemas.microsoft.com/office/drawing/2014/main" id="{55A6BF47-85A5-6944-50F5-9601B85D5F21}"/>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2" name="Freeform 74">
                <a:extLst>
                  <a:ext uri="{FF2B5EF4-FFF2-40B4-BE49-F238E27FC236}">
                    <a16:creationId xmlns:a16="http://schemas.microsoft.com/office/drawing/2014/main" id="{8095FCA0-A7ED-032C-B36F-8512EBF984A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3" name="Freeform 75">
                <a:extLst>
                  <a:ext uri="{FF2B5EF4-FFF2-40B4-BE49-F238E27FC236}">
                    <a16:creationId xmlns:a16="http://schemas.microsoft.com/office/drawing/2014/main" id="{24C0E87E-0C7D-281D-47B5-11515F9F3208}"/>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4" name="Freeform 76">
                <a:extLst>
                  <a:ext uri="{FF2B5EF4-FFF2-40B4-BE49-F238E27FC236}">
                    <a16:creationId xmlns:a16="http://schemas.microsoft.com/office/drawing/2014/main" id="{A380F498-7C55-4C1D-CF32-27C97A221ADB}"/>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5" name="Freeform 77">
                <a:extLst>
                  <a:ext uri="{FF2B5EF4-FFF2-40B4-BE49-F238E27FC236}">
                    <a16:creationId xmlns:a16="http://schemas.microsoft.com/office/drawing/2014/main" id="{F3D101EE-F97F-ED0F-F3ED-9CCEF662EF3E}"/>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6" name="Freeform 78">
                <a:extLst>
                  <a:ext uri="{FF2B5EF4-FFF2-40B4-BE49-F238E27FC236}">
                    <a16:creationId xmlns:a16="http://schemas.microsoft.com/office/drawing/2014/main" id="{90192773-38A4-9D09-6D1F-393E2B8F8EA2}"/>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7" name="Freeform 79">
                <a:extLst>
                  <a:ext uri="{FF2B5EF4-FFF2-40B4-BE49-F238E27FC236}">
                    <a16:creationId xmlns:a16="http://schemas.microsoft.com/office/drawing/2014/main" id="{08151C0F-5C18-9DA5-0089-52CB02AA99D1}"/>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8" name="Freeform 80">
                <a:extLst>
                  <a:ext uri="{FF2B5EF4-FFF2-40B4-BE49-F238E27FC236}">
                    <a16:creationId xmlns:a16="http://schemas.microsoft.com/office/drawing/2014/main" id="{CA63D1C4-B946-9A12-5E60-345171969264}"/>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79" name="Freeform 81">
                <a:extLst>
                  <a:ext uri="{FF2B5EF4-FFF2-40B4-BE49-F238E27FC236}">
                    <a16:creationId xmlns:a16="http://schemas.microsoft.com/office/drawing/2014/main" id="{BA163240-A21B-F68E-AD51-37EEEDD76A3C}"/>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0" name="Freeform 82">
                <a:extLst>
                  <a:ext uri="{FF2B5EF4-FFF2-40B4-BE49-F238E27FC236}">
                    <a16:creationId xmlns:a16="http://schemas.microsoft.com/office/drawing/2014/main" id="{A6D08164-E64E-6BD6-59F4-FCDA9C050CB2}"/>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1" name="Freeform 83">
                <a:extLst>
                  <a:ext uri="{FF2B5EF4-FFF2-40B4-BE49-F238E27FC236}">
                    <a16:creationId xmlns:a16="http://schemas.microsoft.com/office/drawing/2014/main" id="{C756797F-8F42-E68F-8D41-40C240F03AD5}"/>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2" name="Freeform 84">
                <a:extLst>
                  <a:ext uri="{FF2B5EF4-FFF2-40B4-BE49-F238E27FC236}">
                    <a16:creationId xmlns:a16="http://schemas.microsoft.com/office/drawing/2014/main" id="{5B8A6FA6-B0BF-754E-C046-DD365890494E}"/>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3" name="Freeform 85">
                <a:extLst>
                  <a:ext uri="{FF2B5EF4-FFF2-40B4-BE49-F238E27FC236}">
                    <a16:creationId xmlns:a16="http://schemas.microsoft.com/office/drawing/2014/main" id="{301F0CDD-55BB-1D64-E335-D88DC42A7F4A}"/>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4" name="Freeform 86">
                <a:extLst>
                  <a:ext uri="{FF2B5EF4-FFF2-40B4-BE49-F238E27FC236}">
                    <a16:creationId xmlns:a16="http://schemas.microsoft.com/office/drawing/2014/main" id="{524F0146-2C02-85A4-20B0-68D0A59E5705}"/>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5" name="Freeform 87">
                <a:extLst>
                  <a:ext uri="{FF2B5EF4-FFF2-40B4-BE49-F238E27FC236}">
                    <a16:creationId xmlns:a16="http://schemas.microsoft.com/office/drawing/2014/main" id="{63EB0F32-04D1-3D86-E6C8-CD83AA8C2CE8}"/>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6" name="Freeform 88">
                <a:extLst>
                  <a:ext uri="{FF2B5EF4-FFF2-40B4-BE49-F238E27FC236}">
                    <a16:creationId xmlns:a16="http://schemas.microsoft.com/office/drawing/2014/main" id="{149233C1-E6A3-7140-612A-80AB706D9D15}"/>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7" name="Freeform 89">
                <a:extLst>
                  <a:ext uri="{FF2B5EF4-FFF2-40B4-BE49-F238E27FC236}">
                    <a16:creationId xmlns:a16="http://schemas.microsoft.com/office/drawing/2014/main" id="{13EE927E-B894-8ECB-85D0-7B68E5899CD1}"/>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8" name="Freeform 90">
                <a:extLst>
                  <a:ext uri="{FF2B5EF4-FFF2-40B4-BE49-F238E27FC236}">
                    <a16:creationId xmlns:a16="http://schemas.microsoft.com/office/drawing/2014/main" id="{D28D0E63-0F3A-6A7E-2E9A-C72ED35149C1}"/>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89" name="Freeform 91">
                <a:extLst>
                  <a:ext uri="{FF2B5EF4-FFF2-40B4-BE49-F238E27FC236}">
                    <a16:creationId xmlns:a16="http://schemas.microsoft.com/office/drawing/2014/main" id="{BBFE6562-454A-EF3C-88D0-801FBA067FDA}"/>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0" name="Freeform 92">
                <a:extLst>
                  <a:ext uri="{FF2B5EF4-FFF2-40B4-BE49-F238E27FC236}">
                    <a16:creationId xmlns:a16="http://schemas.microsoft.com/office/drawing/2014/main" id="{1EE628FB-D5A5-3284-FAAC-2A183DA68B63}"/>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1" name="Freeform 93">
                <a:extLst>
                  <a:ext uri="{FF2B5EF4-FFF2-40B4-BE49-F238E27FC236}">
                    <a16:creationId xmlns:a16="http://schemas.microsoft.com/office/drawing/2014/main" id="{1D2266C7-27A0-F324-B48E-C338929B005C}"/>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2" name="Freeform 94">
                <a:extLst>
                  <a:ext uri="{FF2B5EF4-FFF2-40B4-BE49-F238E27FC236}">
                    <a16:creationId xmlns:a16="http://schemas.microsoft.com/office/drawing/2014/main" id="{ECEC1CE8-42C3-9C5B-0BB5-99944C382C3A}"/>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3" name="Freeform 95">
                <a:extLst>
                  <a:ext uri="{FF2B5EF4-FFF2-40B4-BE49-F238E27FC236}">
                    <a16:creationId xmlns:a16="http://schemas.microsoft.com/office/drawing/2014/main" id="{A592E25A-D72B-5D21-696B-1F0AE32A1838}"/>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4" name="Freeform 96">
                <a:extLst>
                  <a:ext uri="{FF2B5EF4-FFF2-40B4-BE49-F238E27FC236}">
                    <a16:creationId xmlns:a16="http://schemas.microsoft.com/office/drawing/2014/main" id="{D0ABDEEE-2229-EAAB-73D4-4B936283A791}"/>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5" name="Freeform 97">
                <a:extLst>
                  <a:ext uri="{FF2B5EF4-FFF2-40B4-BE49-F238E27FC236}">
                    <a16:creationId xmlns:a16="http://schemas.microsoft.com/office/drawing/2014/main" id="{6AD91A27-3DF8-6F55-A34C-F305A68310BE}"/>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6" name="Freeform 98">
                <a:extLst>
                  <a:ext uri="{FF2B5EF4-FFF2-40B4-BE49-F238E27FC236}">
                    <a16:creationId xmlns:a16="http://schemas.microsoft.com/office/drawing/2014/main" id="{F7342080-3F52-3E33-17F0-28126DB9B329}"/>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7" name="Freeform 99">
                <a:extLst>
                  <a:ext uri="{FF2B5EF4-FFF2-40B4-BE49-F238E27FC236}">
                    <a16:creationId xmlns:a16="http://schemas.microsoft.com/office/drawing/2014/main" id="{B973E03E-FC64-0B8E-750D-3410CD2E317C}"/>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8" name="Freeform 100">
                <a:extLst>
                  <a:ext uri="{FF2B5EF4-FFF2-40B4-BE49-F238E27FC236}">
                    <a16:creationId xmlns:a16="http://schemas.microsoft.com/office/drawing/2014/main" id="{7ECA7D7C-44BA-BB0C-D395-CFCCF8D594B9}"/>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699" name="Freeform 101">
                <a:extLst>
                  <a:ext uri="{FF2B5EF4-FFF2-40B4-BE49-F238E27FC236}">
                    <a16:creationId xmlns:a16="http://schemas.microsoft.com/office/drawing/2014/main" id="{EA821D36-20CF-E0A1-198F-05CB4B6A9273}"/>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0" name="Freeform 102">
                <a:extLst>
                  <a:ext uri="{FF2B5EF4-FFF2-40B4-BE49-F238E27FC236}">
                    <a16:creationId xmlns:a16="http://schemas.microsoft.com/office/drawing/2014/main" id="{3C5044B4-6A03-6ED4-D14F-C7CDB6D0B922}"/>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1" name="Freeform 103">
                <a:extLst>
                  <a:ext uri="{FF2B5EF4-FFF2-40B4-BE49-F238E27FC236}">
                    <a16:creationId xmlns:a16="http://schemas.microsoft.com/office/drawing/2014/main" id="{0CA65EBF-DD4E-0C63-830C-B0BEC598652D}"/>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2" name="Freeform 104">
                <a:extLst>
                  <a:ext uri="{FF2B5EF4-FFF2-40B4-BE49-F238E27FC236}">
                    <a16:creationId xmlns:a16="http://schemas.microsoft.com/office/drawing/2014/main" id="{026A961D-59DF-8659-96BD-E05D91B73484}"/>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3" name="Freeform 105">
                <a:extLst>
                  <a:ext uri="{FF2B5EF4-FFF2-40B4-BE49-F238E27FC236}">
                    <a16:creationId xmlns:a16="http://schemas.microsoft.com/office/drawing/2014/main" id="{CF5BB98A-0944-4DC9-4637-D7302E43B626}"/>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4" name="Freeform 106">
                <a:extLst>
                  <a:ext uri="{FF2B5EF4-FFF2-40B4-BE49-F238E27FC236}">
                    <a16:creationId xmlns:a16="http://schemas.microsoft.com/office/drawing/2014/main" id="{449AA77A-014A-563F-B5D2-A0F6565DDA7E}"/>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5" name="Freeform 107">
                <a:extLst>
                  <a:ext uri="{FF2B5EF4-FFF2-40B4-BE49-F238E27FC236}">
                    <a16:creationId xmlns:a16="http://schemas.microsoft.com/office/drawing/2014/main" id="{8B73D173-3375-12F1-29EA-54753A577414}"/>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6" name="Freeform 108">
                <a:extLst>
                  <a:ext uri="{FF2B5EF4-FFF2-40B4-BE49-F238E27FC236}">
                    <a16:creationId xmlns:a16="http://schemas.microsoft.com/office/drawing/2014/main" id="{2D9FCC62-7C45-B564-CCAF-4603CA768827}"/>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7" name="Freeform 109">
                <a:extLst>
                  <a:ext uri="{FF2B5EF4-FFF2-40B4-BE49-F238E27FC236}">
                    <a16:creationId xmlns:a16="http://schemas.microsoft.com/office/drawing/2014/main" id="{8BB05165-C884-025B-9EBD-A067C439F673}"/>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8" name="Freeform 110">
                <a:extLst>
                  <a:ext uri="{FF2B5EF4-FFF2-40B4-BE49-F238E27FC236}">
                    <a16:creationId xmlns:a16="http://schemas.microsoft.com/office/drawing/2014/main" id="{EE4B00A7-28DD-8588-1840-C76F731C3BB1}"/>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09" name="Freeform 111">
                <a:extLst>
                  <a:ext uri="{FF2B5EF4-FFF2-40B4-BE49-F238E27FC236}">
                    <a16:creationId xmlns:a16="http://schemas.microsoft.com/office/drawing/2014/main" id="{3C52952A-7E8F-E6D4-79C7-D78E5E7ACEF7}"/>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0" name="Freeform 112">
                <a:extLst>
                  <a:ext uri="{FF2B5EF4-FFF2-40B4-BE49-F238E27FC236}">
                    <a16:creationId xmlns:a16="http://schemas.microsoft.com/office/drawing/2014/main" id="{1D0FDB08-C050-EE5C-834F-3108F03FC235}"/>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1" name="Freeform 113">
                <a:extLst>
                  <a:ext uri="{FF2B5EF4-FFF2-40B4-BE49-F238E27FC236}">
                    <a16:creationId xmlns:a16="http://schemas.microsoft.com/office/drawing/2014/main" id="{23299986-0FD2-8F33-D9B0-1CEBA9F852B0}"/>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2" name="Freeform 114">
                <a:extLst>
                  <a:ext uri="{FF2B5EF4-FFF2-40B4-BE49-F238E27FC236}">
                    <a16:creationId xmlns:a16="http://schemas.microsoft.com/office/drawing/2014/main" id="{F3CB4BB7-A367-C213-BF41-6DCB5EBAB894}"/>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3" name="Freeform 115">
                <a:extLst>
                  <a:ext uri="{FF2B5EF4-FFF2-40B4-BE49-F238E27FC236}">
                    <a16:creationId xmlns:a16="http://schemas.microsoft.com/office/drawing/2014/main" id="{D3980238-4EF9-7392-6D29-96C81D1C8681}"/>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4" name="Freeform 116">
                <a:extLst>
                  <a:ext uri="{FF2B5EF4-FFF2-40B4-BE49-F238E27FC236}">
                    <a16:creationId xmlns:a16="http://schemas.microsoft.com/office/drawing/2014/main" id="{A619C727-BC69-3946-32CA-8D5BD2A3C7B9}"/>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5" name="Freeform 117">
                <a:extLst>
                  <a:ext uri="{FF2B5EF4-FFF2-40B4-BE49-F238E27FC236}">
                    <a16:creationId xmlns:a16="http://schemas.microsoft.com/office/drawing/2014/main" id="{F0FB5291-7731-0B43-602F-C885D54F73E2}"/>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6" name="Freeform 118">
                <a:extLst>
                  <a:ext uri="{FF2B5EF4-FFF2-40B4-BE49-F238E27FC236}">
                    <a16:creationId xmlns:a16="http://schemas.microsoft.com/office/drawing/2014/main" id="{43FD8A1C-DFBB-C93F-83B7-A715BE64D5EF}"/>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7" name="Freeform 119">
                <a:extLst>
                  <a:ext uri="{FF2B5EF4-FFF2-40B4-BE49-F238E27FC236}">
                    <a16:creationId xmlns:a16="http://schemas.microsoft.com/office/drawing/2014/main" id="{1DEB5BE2-7B6B-3491-9025-831831AA3F0E}"/>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8" name="Freeform 120">
                <a:extLst>
                  <a:ext uri="{FF2B5EF4-FFF2-40B4-BE49-F238E27FC236}">
                    <a16:creationId xmlns:a16="http://schemas.microsoft.com/office/drawing/2014/main" id="{97D8675B-1F63-38C2-CDC4-E7A2704BDBCF}"/>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19" name="Freeform 121">
                <a:extLst>
                  <a:ext uri="{FF2B5EF4-FFF2-40B4-BE49-F238E27FC236}">
                    <a16:creationId xmlns:a16="http://schemas.microsoft.com/office/drawing/2014/main" id="{55536452-67AF-8911-0F00-5A8B90654E83}"/>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0" name="Freeform 122">
                <a:extLst>
                  <a:ext uri="{FF2B5EF4-FFF2-40B4-BE49-F238E27FC236}">
                    <a16:creationId xmlns:a16="http://schemas.microsoft.com/office/drawing/2014/main" id="{F161F251-64F6-7514-2876-8891DA390266}"/>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1" name="Freeform 123">
                <a:extLst>
                  <a:ext uri="{FF2B5EF4-FFF2-40B4-BE49-F238E27FC236}">
                    <a16:creationId xmlns:a16="http://schemas.microsoft.com/office/drawing/2014/main" id="{F27ED104-730D-8382-9DCC-60A7E13320FE}"/>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2" name="Freeform 124">
                <a:extLst>
                  <a:ext uri="{FF2B5EF4-FFF2-40B4-BE49-F238E27FC236}">
                    <a16:creationId xmlns:a16="http://schemas.microsoft.com/office/drawing/2014/main" id="{28E1EC52-703B-132E-9B18-57AF55230879}"/>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3" name="Freeform 125">
                <a:extLst>
                  <a:ext uri="{FF2B5EF4-FFF2-40B4-BE49-F238E27FC236}">
                    <a16:creationId xmlns:a16="http://schemas.microsoft.com/office/drawing/2014/main" id="{C427DB17-300C-A9B7-9562-50B3E74975C3}"/>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4" name="Freeform 126">
                <a:extLst>
                  <a:ext uri="{FF2B5EF4-FFF2-40B4-BE49-F238E27FC236}">
                    <a16:creationId xmlns:a16="http://schemas.microsoft.com/office/drawing/2014/main" id="{65F28FDA-EB35-03C2-7A80-1BFDBE4FF532}"/>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5" name="Freeform 127">
                <a:extLst>
                  <a:ext uri="{FF2B5EF4-FFF2-40B4-BE49-F238E27FC236}">
                    <a16:creationId xmlns:a16="http://schemas.microsoft.com/office/drawing/2014/main" id="{041A1BC8-1DF0-61D5-7E04-F1C2C062C9A8}"/>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6" name="Freeform 128">
                <a:extLst>
                  <a:ext uri="{FF2B5EF4-FFF2-40B4-BE49-F238E27FC236}">
                    <a16:creationId xmlns:a16="http://schemas.microsoft.com/office/drawing/2014/main" id="{ABD7E8C7-DC3D-7315-9EB7-25B2B10C142A}"/>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7" name="Freeform 129">
                <a:extLst>
                  <a:ext uri="{FF2B5EF4-FFF2-40B4-BE49-F238E27FC236}">
                    <a16:creationId xmlns:a16="http://schemas.microsoft.com/office/drawing/2014/main" id="{F9DC5962-7515-0915-AB17-AA326FF80DB5}"/>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8" name="Freeform 130">
                <a:extLst>
                  <a:ext uri="{FF2B5EF4-FFF2-40B4-BE49-F238E27FC236}">
                    <a16:creationId xmlns:a16="http://schemas.microsoft.com/office/drawing/2014/main" id="{5F9B1877-8489-33C3-7061-3E118F342D3D}"/>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29" name="Freeform 131">
                <a:extLst>
                  <a:ext uri="{FF2B5EF4-FFF2-40B4-BE49-F238E27FC236}">
                    <a16:creationId xmlns:a16="http://schemas.microsoft.com/office/drawing/2014/main" id="{F1BF1693-331C-4C2B-D62B-7213E1E9520D}"/>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730" name="TextBox 2729">
            <a:extLst>
              <a:ext uri="{FF2B5EF4-FFF2-40B4-BE49-F238E27FC236}">
                <a16:creationId xmlns:a16="http://schemas.microsoft.com/office/drawing/2014/main" id="{E72B24C3-6E5E-4864-11C5-91F2EFCD371F}"/>
              </a:ext>
            </a:extLst>
          </p:cNvPr>
          <p:cNvSpPr txBox="1"/>
          <p:nvPr/>
        </p:nvSpPr>
        <p:spPr>
          <a:xfrm>
            <a:off x="2444711" y="3722045"/>
            <a:ext cx="8863236" cy="1384995"/>
          </a:xfrm>
          <a:prstGeom prst="rect">
            <a:avLst/>
          </a:prstGeom>
          <a:noFill/>
        </p:spPr>
        <p:txBody>
          <a:bodyPr wrap="square" rtlCol="0">
            <a:spAutoFit/>
          </a:bodyPr>
          <a:lstStyle/>
          <a:p>
            <a:pPr lvl="0"/>
            <a:r>
              <a:rPr lang="en-US" sz="2800" b="1" dirty="0" err="1">
                <a:solidFill>
                  <a:srgbClr val="002060"/>
                </a:solidFill>
                <a:latin typeface="Calibri" panose="020F0502020204030204" pitchFamily="34" charset="0"/>
                <a:cs typeface="Calibri" panose="020F0502020204030204" pitchFamily="34" charset="0"/>
              </a:rPr>
              <a:t>Đọc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câu</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chuyện</a:t>
            </a:r>
            <a:r>
              <a:rPr lang="en-US" sz="2800" b="1" dirty="0">
                <a:solidFill>
                  <a:srgbClr val="002060"/>
                </a:solidFill>
                <a:latin typeface="Calibri" panose="020F0502020204030204" pitchFamily="34" charset="0"/>
                <a:cs typeface="Calibri" panose="020F0502020204030204" pitchFamily="34" charset="0"/>
              </a:rPr>
              <a:t> “Anh Ba” </a:t>
            </a:r>
            <a:r>
              <a:rPr lang="en-US" sz="2800" b="1" dirty="0" err="1">
                <a:solidFill>
                  <a:srgbClr val="002060"/>
                </a:solidFill>
                <a:latin typeface="Calibri" panose="020F0502020204030204" pitchFamily="34" charset="0"/>
                <a:cs typeface="Calibri" panose="020F0502020204030204" pitchFamily="34" charset="0"/>
              </a:rPr>
              <a:t>và</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viết</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tình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cảm</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cảm</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xúc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của</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nhóm</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mình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về</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nhân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vật</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anh</a:t>
            </a:r>
            <a:r>
              <a:rPr lang="en-US" sz="2800" b="1" dirty="0">
                <a:solidFill>
                  <a:srgbClr val="002060"/>
                </a:solidFill>
                <a:latin typeface="Calibri" panose="020F0502020204030204" pitchFamily="34" charset="0"/>
                <a:cs typeface="Calibri" panose="020F0502020204030204" pitchFamily="34" charset="0"/>
              </a:rPr>
              <a:t> Ba </a:t>
            </a:r>
            <a:r>
              <a:rPr lang="en-US" sz="2800" b="1" dirty="0" err="1">
                <a:solidFill>
                  <a:srgbClr val="002060"/>
                </a:solidFill>
                <a:latin typeface="Calibri" panose="020F0502020204030204" pitchFamily="34" charset="0"/>
                <a:cs typeface="Calibri" panose="020F0502020204030204" pitchFamily="34" charset="0"/>
              </a:rPr>
              <a:t>trong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câu</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chuyện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đó</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nêu</a:t>
            </a:r>
            <a:r>
              <a:rPr lang="en-US" sz="2800" b="1" dirty="0">
                <a:solidFill>
                  <a:srgbClr val="002060"/>
                </a:solidFill>
                <a:latin typeface="Calibri" panose="020F0502020204030204" pitchFamily="34" charset="0"/>
                <a:cs typeface="Calibri" panose="020F0502020204030204" pitchFamily="34" charset="0"/>
              </a:rPr>
              <a:t> ý </a:t>
            </a:r>
            <a:r>
              <a:rPr lang="en-US" sz="2800" b="1" dirty="0" err="1">
                <a:solidFill>
                  <a:srgbClr val="002060"/>
                </a:solidFill>
                <a:latin typeface="Calibri" panose="020F0502020204030204" pitchFamily="34" charset="0"/>
                <a:cs typeface="Calibri" panose="020F0502020204030204" pitchFamily="34" charset="0"/>
              </a:rPr>
              <a:t>kiến</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thích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hoặc</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không</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thích</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vì</a:t>
            </a:r>
            <a:r>
              <a:rPr lang="en-US" sz="2800" b="1" dirty="0">
                <a:solidFill>
                  <a:srgbClr val="002060"/>
                </a:solidFill>
                <a:latin typeface="Calibri" panose="020F0502020204030204" pitchFamily="34" charset="0"/>
                <a:cs typeface="Calibri" panose="020F0502020204030204" pitchFamily="34" charset="0"/>
              </a:rPr>
              <a:t> </a:t>
            </a:r>
            <a:r>
              <a:rPr lang="en-US" sz="2800" b="1" dirty="0" err="1">
                <a:solidFill>
                  <a:srgbClr val="002060"/>
                </a:solidFill>
                <a:latin typeface="Calibri" panose="020F0502020204030204" pitchFamily="34" charset="0"/>
                <a:cs typeface="Calibri" panose="020F0502020204030204" pitchFamily="34" charset="0"/>
              </a:rPr>
              <a:t>sao</a:t>
            </a:r>
            <a:r>
              <a:rPr lang="en-US" sz="2800" b="1" dirty="0">
                <a:solidFill>
                  <a:srgbClr val="002060"/>
                </a:solidFill>
                <a:latin typeface="Calibri" panose="020F0502020204030204" pitchFamily="34" charset="0"/>
                <a:cs typeface="Calibri" panose="020F0502020204030204" pitchFamily="34" charset="0"/>
              </a:rPr>
              <a:t>)</a:t>
            </a:r>
            <a:endParaRPr kumimoji="0" lang="vi-VN" sz="6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1" name="Rectangle: Rounded Corners 8">
            <a:extLst>
              <a:ext uri="{FF2B5EF4-FFF2-40B4-BE49-F238E27FC236}">
                <a16:creationId xmlns:a16="http://schemas.microsoft.com/office/drawing/2014/main" id="{BA066085-10BF-8F86-02CE-19FD93786323}"/>
              </a:ext>
            </a:extLst>
          </p:cNvPr>
          <p:cNvSpPr/>
          <p:nvPr/>
        </p:nvSpPr>
        <p:spPr>
          <a:xfrm>
            <a:off x="1995679" y="5573549"/>
            <a:ext cx="9268308" cy="1179676"/>
          </a:xfrm>
          <a:custGeom>
            <a:avLst/>
            <a:gdLst>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 name="connsiteX0" fmla="*/ 0 w 9268308"/>
              <a:gd name="connsiteY0" fmla="*/ 118084 h 1179676"/>
              <a:gd name="connsiteX1" fmla="*/ 397140 w 9268308"/>
              <a:gd name="connsiteY1" fmla="*/ 0 h 1179676"/>
              <a:gd name="connsiteX2" fmla="*/ 8871167 w 9268308"/>
              <a:gd name="connsiteY2" fmla="*/ 0 h 1179676"/>
              <a:gd name="connsiteX3" fmla="*/ 9268308 w 9268308"/>
              <a:gd name="connsiteY3" fmla="*/ 118084 h 1179676"/>
              <a:gd name="connsiteX4" fmla="*/ 9268308 w 9268308"/>
              <a:gd name="connsiteY4" fmla="*/ 1061590 h 1179676"/>
              <a:gd name="connsiteX5" fmla="*/ 8871167 w 9268308"/>
              <a:gd name="connsiteY5" fmla="*/ 1179676 h 1179676"/>
              <a:gd name="connsiteX6" fmla="*/ 397140 w 9268308"/>
              <a:gd name="connsiteY6" fmla="*/ 1179676 h 1179676"/>
              <a:gd name="connsiteX7" fmla="*/ 0 w 9268308"/>
              <a:gd name="connsiteY7" fmla="*/ 1061590 h 1179676"/>
              <a:gd name="connsiteX8" fmla="*/ 0 w 9268308"/>
              <a:gd name="connsiteY8" fmla="*/ 118084 h 1179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79676" fill="none" extrusionOk="0">
                <a:moveTo>
                  <a:pt x="0" y="118084"/>
                </a:moveTo>
                <a:cubicBezTo>
                  <a:pt x="6863" y="116943"/>
                  <a:pt x="235441" y="-26159"/>
                  <a:pt x="397140" y="0"/>
                </a:cubicBezTo>
                <a:cubicBezTo>
                  <a:pt x="3341283" y="54339"/>
                  <a:pt x="7129296" y="-629313"/>
                  <a:pt x="8871167" y="0"/>
                </a:cubicBezTo>
                <a:cubicBezTo>
                  <a:pt x="9065332" y="-2122"/>
                  <a:pt x="9292625" y="41875"/>
                  <a:pt x="9268308" y="118084"/>
                </a:cubicBezTo>
                <a:cubicBezTo>
                  <a:pt x="9285775" y="496785"/>
                  <a:pt x="9429702" y="705326"/>
                  <a:pt x="9268308" y="1061590"/>
                </a:cubicBezTo>
                <a:cubicBezTo>
                  <a:pt x="9226390" y="1157716"/>
                  <a:pt x="9112377" y="1179204"/>
                  <a:pt x="8871167" y="1179676"/>
                </a:cubicBezTo>
                <a:cubicBezTo>
                  <a:pt x="6151066" y="1067722"/>
                  <a:pt x="2508821" y="1153443"/>
                  <a:pt x="397140" y="1179676"/>
                </a:cubicBezTo>
                <a:cubicBezTo>
                  <a:pt x="170033" y="1155972"/>
                  <a:pt x="782" y="1154539"/>
                  <a:pt x="0" y="1061590"/>
                </a:cubicBezTo>
                <a:cubicBezTo>
                  <a:pt x="-219687" y="618444"/>
                  <a:pt x="-1721" y="418925"/>
                  <a:pt x="0" y="118084"/>
                </a:cubicBezTo>
                <a:close/>
              </a:path>
              <a:path w="9268308" h="1179676" stroke="0" extrusionOk="0">
                <a:moveTo>
                  <a:pt x="0" y="118084"/>
                </a:moveTo>
                <a:cubicBezTo>
                  <a:pt x="-50206" y="83174"/>
                  <a:pt x="215458" y="-40324"/>
                  <a:pt x="397140" y="0"/>
                </a:cubicBezTo>
                <a:cubicBezTo>
                  <a:pt x="3106392" y="-230572"/>
                  <a:pt x="4745266" y="159823"/>
                  <a:pt x="8871167" y="0"/>
                </a:cubicBezTo>
                <a:cubicBezTo>
                  <a:pt x="9052815" y="-1621"/>
                  <a:pt x="9279710" y="69767"/>
                  <a:pt x="9268308" y="118084"/>
                </a:cubicBezTo>
                <a:cubicBezTo>
                  <a:pt x="9262315" y="394158"/>
                  <a:pt x="9506105" y="761099"/>
                  <a:pt x="9268308" y="1061590"/>
                </a:cubicBezTo>
                <a:cubicBezTo>
                  <a:pt x="9282897" y="1143708"/>
                  <a:pt x="9027523" y="1166661"/>
                  <a:pt x="8871167" y="1179676"/>
                </a:cubicBezTo>
                <a:cubicBezTo>
                  <a:pt x="7083261" y="1210280"/>
                  <a:pt x="2584233" y="1443485"/>
                  <a:pt x="397140" y="1179676"/>
                </a:cubicBezTo>
                <a:cubicBezTo>
                  <a:pt x="166690" y="1159207"/>
                  <a:pt x="4978" y="1121223"/>
                  <a:pt x="0" y="1061590"/>
                </a:cubicBezTo>
                <a:cubicBezTo>
                  <a:pt x="-209090" y="747449"/>
                  <a:pt x="-139153" y="499543"/>
                  <a:pt x="0" y="118084"/>
                </a:cubicBezTo>
                <a:close/>
              </a:path>
              <a:path w="9268308" h="1179676" fill="none" stroke="0" extrusionOk="0">
                <a:moveTo>
                  <a:pt x="0" y="118084"/>
                </a:moveTo>
                <a:cubicBezTo>
                  <a:pt x="-5230" y="20321"/>
                  <a:pt x="206505" y="378"/>
                  <a:pt x="397140" y="0"/>
                </a:cubicBezTo>
                <a:cubicBezTo>
                  <a:pt x="2911378" y="316780"/>
                  <a:pt x="6846917" y="85703"/>
                  <a:pt x="8871167" y="0"/>
                </a:cubicBezTo>
                <a:cubicBezTo>
                  <a:pt x="9077399" y="3609"/>
                  <a:pt x="9295034" y="49400"/>
                  <a:pt x="9268308" y="118084"/>
                </a:cubicBezTo>
                <a:cubicBezTo>
                  <a:pt x="9221181" y="572282"/>
                  <a:pt x="9417838" y="677819"/>
                  <a:pt x="9268308" y="1061590"/>
                </a:cubicBezTo>
                <a:cubicBezTo>
                  <a:pt x="9253315" y="1177162"/>
                  <a:pt x="9110129" y="1149580"/>
                  <a:pt x="8871167" y="1179676"/>
                </a:cubicBezTo>
                <a:cubicBezTo>
                  <a:pt x="6523503" y="1114428"/>
                  <a:pt x="4608589" y="1189737"/>
                  <a:pt x="397140" y="1179676"/>
                </a:cubicBezTo>
                <a:cubicBezTo>
                  <a:pt x="171684" y="1167582"/>
                  <a:pt x="18908" y="1134485"/>
                  <a:pt x="0" y="1061590"/>
                </a:cubicBezTo>
                <a:cubicBezTo>
                  <a:pt x="-148124" y="735929"/>
                  <a:pt x="-69708" y="469718"/>
                  <a:pt x="0" y="118084"/>
                </a:cubicBezTo>
                <a:close/>
              </a:path>
              <a:path w="9268308" h="1179676" fill="none" stroke="0" extrusionOk="0">
                <a:moveTo>
                  <a:pt x="0" y="118084"/>
                </a:moveTo>
                <a:cubicBezTo>
                  <a:pt x="1428" y="61513"/>
                  <a:pt x="239400" y="1146"/>
                  <a:pt x="397140" y="0"/>
                </a:cubicBezTo>
                <a:cubicBezTo>
                  <a:pt x="3034694" y="177205"/>
                  <a:pt x="7053221" y="-396982"/>
                  <a:pt x="8871167" y="0"/>
                </a:cubicBezTo>
                <a:cubicBezTo>
                  <a:pt x="9061700" y="-676"/>
                  <a:pt x="9292315" y="55865"/>
                  <a:pt x="9268308" y="118084"/>
                </a:cubicBezTo>
                <a:cubicBezTo>
                  <a:pt x="9252537" y="526274"/>
                  <a:pt x="9440866" y="701651"/>
                  <a:pt x="9268308" y="1061590"/>
                </a:cubicBezTo>
                <a:cubicBezTo>
                  <a:pt x="9228503" y="1158987"/>
                  <a:pt x="9106438" y="1176392"/>
                  <a:pt x="8871167" y="1179676"/>
                </a:cubicBezTo>
                <a:cubicBezTo>
                  <a:pt x="5472967" y="1116407"/>
                  <a:pt x="3079611" y="1041850"/>
                  <a:pt x="397140" y="1179676"/>
                </a:cubicBezTo>
                <a:cubicBezTo>
                  <a:pt x="166154" y="1149493"/>
                  <a:pt x="6431" y="1144413"/>
                  <a:pt x="0" y="1061590"/>
                </a:cubicBezTo>
                <a:cubicBezTo>
                  <a:pt x="-234539" y="666378"/>
                  <a:pt x="-13329" y="433832"/>
                  <a:pt x="0" y="118084"/>
                </a:cubicBezTo>
                <a:close/>
              </a:path>
            </a:pathLst>
          </a:custGeom>
          <a:solidFill>
            <a:schemeClr val="bg1"/>
          </a:solidFill>
          <a:ln w="38100">
            <a:solidFill>
              <a:srgbClr val="002060"/>
            </a:solidFill>
            <a:extLst>
              <a:ext uri="{C807C97D-BFC1-408E-A445-0C87EB9F89A2}">
                <ask:lineSketchStyleProps xmlns:ask="http://schemas.microsoft.com/office/drawing/2018/sketchyshapes" sd="3694780287">
                  <a:custGeom>
                    <a:avLst/>
                    <a:gdLst>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 name="connsiteX0" fmla="*/ 0 w 9268308"/>
                      <a:gd name="connsiteY0" fmla="*/ 119022 h 1189041"/>
                      <a:gd name="connsiteX1" fmla="*/ 397140 w 9268308"/>
                      <a:gd name="connsiteY1" fmla="*/ 0 h 1189041"/>
                      <a:gd name="connsiteX2" fmla="*/ 8871167 w 9268308"/>
                      <a:gd name="connsiteY2" fmla="*/ 0 h 1189041"/>
                      <a:gd name="connsiteX3" fmla="*/ 9268308 w 9268308"/>
                      <a:gd name="connsiteY3" fmla="*/ 119022 h 1189041"/>
                      <a:gd name="connsiteX4" fmla="*/ 9268308 w 9268308"/>
                      <a:gd name="connsiteY4" fmla="*/ 1070018 h 1189041"/>
                      <a:gd name="connsiteX5" fmla="*/ 8871167 w 9268308"/>
                      <a:gd name="connsiteY5" fmla="*/ 1189041 h 1189041"/>
                      <a:gd name="connsiteX6" fmla="*/ 397140 w 9268308"/>
                      <a:gd name="connsiteY6" fmla="*/ 1189041 h 1189041"/>
                      <a:gd name="connsiteX7" fmla="*/ 0 w 9268308"/>
                      <a:gd name="connsiteY7" fmla="*/ 1070018 h 1189041"/>
                      <a:gd name="connsiteX8" fmla="*/ 0 w 9268308"/>
                      <a:gd name="connsiteY8" fmla="*/ 119022 h 1189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8308" h="1189041" fill="none" extrusionOk="0">
                        <a:moveTo>
                          <a:pt x="0" y="119022"/>
                        </a:moveTo>
                        <a:cubicBezTo>
                          <a:pt x="3385" y="82852"/>
                          <a:pt x="220107" y="-14989"/>
                          <a:pt x="397140" y="0"/>
                        </a:cubicBezTo>
                        <a:cubicBezTo>
                          <a:pt x="3090563" y="50824"/>
                          <a:pt x="6921384" y="-319155"/>
                          <a:pt x="8871167" y="0"/>
                        </a:cubicBezTo>
                        <a:cubicBezTo>
                          <a:pt x="9070846" y="-1211"/>
                          <a:pt x="9286029" y="47622"/>
                          <a:pt x="9268308" y="119022"/>
                        </a:cubicBezTo>
                        <a:cubicBezTo>
                          <a:pt x="9254519" y="515782"/>
                          <a:pt x="9412033" y="690383"/>
                          <a:pt x="9268308" y="1070018"/>
                        </a:cubicBezTo>
                        <a:cubicBezTo>
                          <a:pt x="9234199" y="1158546"/>
                          <a:pt x="9109175" y="1188682"/>
                          <a:pt x="8871167" y="1189041"/>
                        </a:cubicBezTo>
                        <a:cubicBezTo>
                          <a:pt x="6816907" y="1169206"/>
                          <a:pt x="4345365" y="1154015"/>
                          <a:pt x="397140" y="1189041"/>
                        </a:cubicBezTo>
                        <a:cubicBezTo>
                          <a:pt x="170479" y="1168020"/>
                          <a:pt x="559" y="1153009"/>
                          <a:pt x="0" y="1070018"/>
                        </a:cubicBezTo>
                        <a:cubicBezTo>
                          <a:pt x="-205862" y="653123"/>
                          <a:pt x="-33501" y="436679"/>
                          <a:pt x="0" y="119022"/>
                        </a:cubicBezTo>
                        <a:close/>
                      </a:path>
                      <a:path w="9268308" h="1189041" stroke="0" extrusionOk="0">
                        <a:moveTo>
                          <a:pt x="0" y="119022"/>
                        </a:moveTo>
                        <a:cubicBezTo>
                          <a:pt x="-26248" y="64017"/>
                          <a:pt x="211615" y="-31424"/>
                          <a:pt x="397140" y="0"/>
                        </a:cubicBezTo>
                        <a:cubicBezTo>
                          <a:pt x="3095901" y="-149365"/>
                          <a:pt x="4812454" y="63259"/>
                          <a:pt x="8871167" y="0"/>
                        </a:cubicBezTo>
                        <a:cubicBezTo>
                          <a:pt x="9054737" y="-1249"/>
                          <a:pt x="9280724" y="65350"/>
                          <a:pt x="9268308" y="119022"/>
                        </a:cubicBezTo>
                        <a:cubicBezTo>
                          <a:pt x="9235334" y="389227"/>
                          <a:pt x="9475602" y="712522"/>
                          <a:pt x="9268308" y="1070018"/>
                        </a:cubicBezTo>
                        <a:cubicBezTo>
                          <a:pt x="9264918" y="1147069"/>
                          <a:pt x="9062334" y="1183059"/>
                          <a:pt x="8871167" y="1189041"/>
                        </a:cubicBezTo>
                        <a:cubicBezTo>
                          <a:pt x="7192452" y="1209402"/>
                          <a:pt x="2568213" y="1049227"/>
                          <a:pt x="397140" y="1189041"/>
                        </a:cubicBezTo>
                        <a:cubicBezTo>
                          <a:pt x="161430" y="1176674"/>
                          <a:pt x="7060" y="1134783"/>
                          <a:pt x="0" y="1070018"/>
                        </a:cubicBezTo>
                        <a:cubicBezTo>
                          <a:pt x="-188039" y="725757"/>
                          <a:pt x="-120637" y="506929"/>
                          <a:pt x="0" y="119022"/>
                        </a:cubicBezTo>
                        <a:close/>
                      </a:path>
                      <a:path w="9268308" h="1189041" fill="none" stroke="0" extrusionOk="0">
                        <a:moveTo>
                          <a:pt x="0" y="119022"/>
                        </a:moveTo>
                        <a:cubicBezTo>
                          <a:pt x="-2381" y="23518"/>
                          <a:pt x="218195" y="608"/>
                          <a:pt x="397140" y="0"/>
                        </a:cubicBezTo>
                        <a:cubicBezTo>
                          <a:pt x="2819422" y="359331"/>
                          <a:pt x="6989231" y="-167715"/>
                          <a:pt x="8871167" y="0"/>
                        </a:cubicBezTo>
                        <a:cubicBezTo>
                          <a:pt x="9069214" y="-680"/>
                          <a:pt x="9286055" y="52794"/>
                          <a:pt x="9268308" y="119022"/>
                        </a:cubicBezTo>
                        <a:cubicBezTo>
                          <a:pt x="9215774" y="571921"/>
                          <a:pt x="9409695" y="678020"/>
                          <a:pt x="9268308" y="1070018"/>
                        </a:cubicBezTo>
                        <a:cubicBezTo>
                          <a:pt x="9237560" y="1162805"/>
                          <a:pt x="9094571" y="1179948"/>
                          <a:pt x="8871167" y="1189041"/>
                        </a:cubicBezTo>
                        <a:cubicBezTo>
                          <a:pt x="6564366" y="1093930"/>
                          <a:pt x="4649359" y="983856"/>
                          <a:pt x="397140" y="1189041"/>
                        </a:cubicBezTo>
                        <a:cubicBezTo>
                          <a:pt x="167814" y="1168883"/>
                          <a:pt x="13436" y="1140811"/>
                          <a:pt x="0" y="1070018"/>
                        </a:cubicBezTo>
                        <a:cubicBezTo>
                          <a:pt x="-193597" y="713428"/>
                          <a:pt x="-34592" y="443217"/>
                          <a:pt x="0" y="119022"/>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732" name="Group 2731">
            <a:extLst>
              <a:ext uri="{FF2B5EF4-FFF2-40B4-BE49-F238E27FC236}">
                <a16:creationId xmlns:a16="http://schemas.microsoft.com/office/drawing/2014/main" id="{59FCF43A-65C6-E1BB-73A7-CA92E0AAA3E1}"/>
              </a:ext>
            </a:extLst>
          </p:cNvPr>
          <p:cNvGrpSpPr/>
          <p:nvPr/>
        </p:nvGrpSpPr>
        <p:grpSpPr>
          <a:xfrm>
            <a:off x="101011" y="5091892"/>
            <a:ext cx="2127839" cy="1689908"/>
            <a:chOff x="-159940" y="687786"/>
            <a:chExt cx="3145788" cy="2458908"/>
          </a:xfrm>
        </p:grpSpPr>
        <p:sp>
          <p:nvSpPr>
            <p:cNvPr id="2733" name="Oval 6">
              <a:extLst>
                <a:ext uri="{FF2B5EF4-FFF2-40B4-BE49-F238E27FC236}">
                  <a16:creationId xmlns:a16="http://schemas.microsoft.com/office/drawing/2014/main" id="{4EA0156A-449E-0AF9-2DFC-62BB514D6234}"/>
                </a:ext>
              </a:extLst>
            </p:cNvPr>
            <p:cNvSpPr>
              <a:spLocks noChangeArrowheads="1"/>
            </p:cNvSpPr>
            <p:nvPr/>
          </p:nvSpPr>
          <p:spPr bwMode="auto">
            <a:xfrm>
              <a:off x="845118" y="821688"/>
              <a:ext cx="2140730" cy="2140161"/>
            </a:xfrm>
            <a:prstGeom prst="ellipse">
              <a:avLst/>
            </a:prstGeom>
            <a:solidFill>
              <a:srgbClr val="FFFFFF"/>
            </a:solidFill>
            <a:ln w="57150">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2734" name="Group 2733">
              <a:extLst>
                <a:ext uri="{FF2B5EF4-FFF2-40B4-BE49-F238E27FC236}">
                  <a16:creationId xmlns:a16="http://schemas.microsoft.com/office/drawing/2014/main" id="{3584BFEE-7A46-4CC7-F177-847ABE4CB8E7}"/>
                </a:ext>
              </a:extLst>
            </p:cNvPr>
            <p:cNvGrpSpPr/>
            <p:nvPr/>
          </p:nvGrpSpPr>
          <p:grpSpPr>
            <a:xfrm>
              <a:off x="-159940" y="687786"/>
              <a:ext cx="3116094" cy="2458908"/>
              <a:chOff x="345226" y="1059601"/>
              <a:chExt cx="3072497" cy="2458908"/>
            </a:xfrm>
          </p:grpSpPr>
          <p:sp>
            <p:nvSpPr>
              <p:cNvPr id="2735" name="AutoShape 3">
                <a:extLst>
                  <a:ext uri="{FF2B5EF4-FFF2-40B4-BE49-F238E27FC236}">
                    <a16:creationId xmlns:a16="http://schemas.microsoft.com/office/drawing/2014/main" id="{80C19336-6607-6E49-C532-A143836B40B5}"/>
                  </a:ext>
                </a:extLst>
              </p:cNvPr>
              <p:cNvSpPr>
                <a:spLocks noChangeAspect="1" noChangeArrowheads="1" noTextEdit="1"/>
              </p:cNvSpPr>
              <p:nvPr/>
            </p:nvSpPr>
            <p:spPr bwMode="auto">
              <a:xfrm>
                <a:off x="345226" y="1059601"/>
                <a:ext cx="3072497" cy="245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757070"/>
                  </a:solidFill>
                  <a:effectLst/>
                  <a:uLnTx/>
                  <a:uFillTx/>
                  <a:latin typeface="思源黑体 Medium"/>
                  <a:cs typeface="+mn-cs"/>
                </a:endParaRPr>
              </a:p>
            </p:txBody>
          </p:sp>
          <p:sp>
            <p:nvSpPr>
              <p:cNvPr id="2736" name="Oval 7">
                <a:extLst>
                  <a:ext uri="{FF2B5EF4-FFF2-40B4-BE49-F238E27FC236}">
                    <a16:creationId xmlns:a16="http://schemas.microsoft.com/office/drawing/2014/main" id="{809DB854-2318-F796-06F3-019085305BB0}"/>
                  </a:ext>
                </a:extLst>
              </p:cNvPr>
              <p:cNvSpPr>
                <a:spLocks noChangeArrowheads="1"/>
              </p:cNvSpPr>
              <p:nvPr/>
            </p:nvSpPr>
            <p:spPr bwMode="auto">
              <a:xfrm>
                <a:off x="2034588" y="3263796"/>
                <a:ext cx="849234" cy="79687"/>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7" name="Freeform 8">
                <a:extLst>
                  <a:ext uri="{FF2B5EF4-FFF2-40B4-BE49-F238E27FC236}">
                    <a16:creationId xmlns:a16="http://schemas.microsoft.com/office/drawing/2014/main" id="{254F26B6-F191-5043-07A8-193D82C872B2}"/>
                  </a:ext>
                </a:extLst>
              </p:cNvPr>
              <p:cNvSpPr>
                <a:spLocks/>
              </p:cNvSpPr>
              <p:nvPr/>
            </p:nvSpPr>
            <p:spPr bwMode="auto">
              <a:xfrm>
                <a:off x="2742093" y="2130535"/>
                <a:ext cx="402988" cy="525364"/>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8" name="Freeform 9">
                <a:extLst>
                  <a:ext uri="{FF2B5EF4-FFF2-40B4-BE49-F238E27FC236}">
                    <a16:creationId xmlns:a16="http://schemas.microsoft.com/office/drawing/2014/main" id="{50B6B177-343F-D354-7A42-F79A1CC836A6}"/>
                  </a:ext>
                </a:extLst>
              </p:cNvPr>
              <p:cNvSpPr>
                <a:spLocks/>
              </p:cNvSpPr>
              <p:nvPr/>
            </p:nvSpPr>
            <p:spPr bwMode="auto">
              <a:xfrm>
                <a:off x="2743801" y="2247220"/>
                <a:ext cx="327285" cy="408680"/>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39" name="Freeform 10">
                <a:extLst>
                  <a:ext uri="{FF2B5EF4-FFF2-40B4-BE49-F238E27FC236}">
                    <a16:creationId xmlns:a16="http://schemas.microsoft.com/office/drawing/2014/main" id="{9EE67EB8-CDD6-C1F6-FC1D-3529E90CA58B}"/>
                  </a:ext>
                </a:extLst>
              </p:cNvPr>
              <p:cNvSpPr>
                <a:spLocks/>
              </p:cNvSpPr>
              <p:nvPr/>
            </p:nvSpPr>
            <p:spPr bwMode="auto">
              <a:xfrm>
                <a:off x="2960663" y="2139642"/>
                <a:ext cx="151974" cy="341515"/>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0" name="Freeform 11">
                <a:extLst>
                  <a:ext uri="{FF2B5EF4-FFF2-40B4-BE49-F238E27FC236}">
                    <a16:creationId xmlns:a16="http://schemas.microsoft.com/office/drawing/2014/main" id="{BFE806B3-98E5-8CDC-EC9A-E58B4DAF5D1F}"/>
                  </a:ext>
                </a:extLst>
              </p:cNvPr>
              <p:cNvSpPr>
                <a:spLocks/>
              </p:cNvSpPr>
              <p:nvPr/>
            </p:nvSpPr>
            <p:spPr bwMode="auto">
              <a:xfrm>
                <a:off x="2958386" y="2119721"/>
                <a:ext cx="155959" cy="290288"/>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1" name="Freeform 12">
                <a:extLst>
                  <a:ext uri="{FF2B5EF4-FFF2-40B4-BE49-F238E27FC236}">
                    <a16:creationId xmlns:a16="http://schemas.microsoft.com/office/drawing/2014/main" id="{06F073D2-C31E-831A-DE92-4284E0FC2904}"/>
                  </a:ext>
                </a:extLst>
              </p:cNvPr>
              <p:cNvSpPr>
                <a:spLocks/>
              </p:cNvSpPr>
              <p:nvPr/>
            </p:nvSpPr>
            <p:spPr bwMode="auto">
              <a:xfrm>
                <a:off x="2900898" y="2270557"/>
                <a:ext cx="47812" cy="98470"/>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2" name="Freeform 13">
                <a:extLst>
                  <a:ext uri="{FF2B5EF4-FFF2-40B4-BE49-F238E27FC236}">
                    <a16:creationId xmlns:a16="http://schemas.microsoft.com/office/drawing/2014/main" id="{449AD565-D78E-FC50-49B5-9E1D6659F289}"/>
                  </a:ext>
                </a:extLst>
              </p:cNvPr>
              <p:cNvSpPr>
                <a:spLocks/>
              </p:cNvSpPr>
              <p:nvPr/>
            </p:nvSpPr>
            <p:spPr bwMode="auto">
              <a:xfrm>
                <a:off x="2859347" y="2291047"/>
                <a:ext cx="64319" cy="4382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3" name="Freeform 14">
                <a:extLst>
                  <a:ext uri="{FF2B5EF4-FFF2-40B4-BE49-F238E27FC236}">
                    <a16:creationId xmlns:a16="http://schemas.microsoft.com/office/drawing/2014/main" id="{7D0AF358-5A01-A7E5-C4A7-AEC48908E78C}"/>
                  </a:ext>
                </a:extLst>
              </p:cNvPr>
              <p:cNvSpPr>
                <a:spLocks/>
              </p:cNvSpPr>
              <p:nvPr/>
            </p:nvSpPr>
            <p:spPr bwMode="auto">
              <a:xfrm>
                <a:off x="2736970" y="2367319"/>
                <a:ext cx="140021" cy="81964"/>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4" name="Freeform 15">
                <a:extLst>
                  <a:ext uri="{FF2B5EF4-FFF2-40B4-BE49-F238E27FC236}">
                    <a16:creationId xmlns:a16="http://schemas.microsoft.com/office/drawing/2014/main" id="{53DC8B43-ED96-0ABB-A0C4-518E60AC221B}"/>
                  </a:ext>
                </a:extLst>
              </p:cNvPr>
              <p:cNvSpPr>
                <a:spLocks/>
              </p:cNvSpPr>
              <p:nvPr/>
            </p:nvSpPr>
            <p:spPr bwMode="auto">
              <a:xfrm>
                <a:off x="3011321" y="2365042"/>
                <a:ext cx="118961" cy="162789"/>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5" name="Freeform 16">
                <a:extLst>
                  <a:ext uri="{FF2B5EF4-FFF2-40B4-BE49-F238E27FC236}">
                    <a16:creationId xmlns:a16="http://schemas.microsoft.com/office/drawing/2014/main" id="{3AD9AAF8-43BC-3A2C-6D11-8AC6CFFCE0CC}"/>
                  </a:ext>
                </a:extLst>
              </p:cNvPr>
              <p:cNvSpPr>
                <a:spLocks/>
              </p:cNvSpPr>
              <p:nvPr/>
            </p:nvSpPr>
            <p:spPr bwMode="auto">
              <a:xfrm>
                <a:off x="2955540" y="2424238"/>
                <a:ext cx="35290" cy="71149"/>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6" name="Freeform 17">
                <a:extLst>
                  <a:ext uri="{FF2B5EF4-FFF2-40B4-BE49-F238E27FC236}">
                    <a16:creationId xmlns:a16="http://schemas.microsoft.com/office/drawing/2014/main" id="{FC79F1D6-DC0F-B4DD-F885-1AC75A0E2112}"/>
                  </a:ext>
                </a:extLst>
              </p:cNvPr>
              <p:cNvSpPr>
                <a:spLocks/>
              </p:cNvSpPr>
              <p:nvPr/>
            </p:nvSpPr>
            <p:spPr bwMode="auto">
              <a:xfrm>
                <a:off x="2921388" y="2437899"/>
                <a:ext cx="55212" cy="33013"/>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7" name="Freeform 18">
                <a:extLst>
                  <a:ext uri="{FF2B5EF4-FFF2-40B4-BE49-F238E27FC236}">
                    <a16:creationId xmlns:a16="http://schemas.microsoft.com/office/drawing/2014/main" id="{A413B3AD-4BC5-94A5-99FC-FDC65DF7E403}"/>
                  </a:ext>
                </a:extLst>
              </p:cNvPr>
              <p:cNvSpPr>
                <a:spLocks/>
              </p:cNvSpPr>
              <p:nvPr/>
            </p:nvSpPr>
            <p:spPr bwMode="auto">
              <a:xfrm>
                <a:off x="2834871" y="2419685"/>
                <a:ext cx="168481" cy="146282"/>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8" name="Freeform 19">
                <a:extLst>
                  <a:ext uri="{FF2B5EF4-FFF2-40B4-BE49-F238E27FC236}">
                    <a16:creationId xmlns:a16="http://schemas.microsoft.com/office/drawing/2014/main" id="{0680FE2C-B5B6-8F23-5A0B-E907767D4B63}"/>
                  </a:ext>
                </a:extLst>
              </p:cNvPr>
              <p:cNvSpPr>
                <a:spLocks/>
              </p:cNvSpPr>
              <p:nvPr/>
            </p:nvSpPr>
            <p:spPr bwMode="auto">
              <a:xfrm>
                <a:off x="2985138" y="2501079"/>
                <a:ext cx="58627" cy="37567"/>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49" name="Freeform 20">
                <a:extLst>
                  <a:ext uri="{FF2B5EF4-FFF2-40B4-BE49-F238E27FC236}">
                    <a16:creationId xmlns:a16="http://schemas.microsoft.com/office/drawing/2014/main" id="{0770D56D-3501-B717-4260-02DBEFCCFA6C}"/>
                  </a:ext>
                </a:extLst>
              </p:cNvPr>
              <p:cNvSpPr>
                <a:spLocks/>
              </p:cNvSpPr>
              <p:nvPr/>
            </p:nvSpPr>
            <p:spPr bwMode="auto">
              <a:xfrm>
                <a:off x="2963509" y="2488557"/>
                <a:ext cx="193525" cy="176449"/>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0" name="Freeform 21">
                <a:extLst>
                  <a:ext uri="{FF2B5EF4-FFF2-40B4-BE49-F238E27FC236}">
                    <a16:creationId xmlns:a16="http://schemas.microsoft.com/office/drawing/2014/main" id="{E56AED37-2563-E18A-0F33-8A4AA5A29EFE}"/>
                  </a:ext>
                </a:extLst>
              </p:cNvPr>
              <p:cNvSpPr>
                <a:spLocks/>
              </p:cNvSpPr>
              <p:nvPr/>
            </p:nvSpPr>
            <p:spPr bwMode="auto">
              <a:xfrm>
                <a:off x="1639569" y="1530038"/>
                <a:ext cx="1355246" cy="1064958"/>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1" name="Freeform 22">
                <a:extLst>
                  <a:ext uri="{FF2B5EF4-FFF2-40B4-BE49-F238E27FC236}">
                    <a16:creationId xmlns:a16="http://schemas.microsoft.com/office/drawing/2014/main" id="{5B09835D-D139-9E43-F429-E0FA10AD50ED}"/>
                  </a:ext>
                </a:extLst>
              </p:cNvPr>
              <p:cNvSpPr>
                <a:spLocks/>
              </p:cNvSpPr>
              <p:nvPr/>
            </p:nvSpPr>
            <p:spPr bwMode="auto">
              <a:xfrm>
                <a:off x="1618509" y="1283578"/>
                <a:ext cx="1302880" cy="883955"/>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2" name="Freeform 23">
                <a:extLst>
                  <a:ext uri="{FF2B5EF4-FFF2-40B4-BE49-F238E27FC236}">
                    <a16:creationId xmlns:a16="http://schemas.microsoft.com/office/drawing/2014/main" id="{E8B7FB1E-FE23-FB81-EE1D-702A3EC4EDFF}"/>
                  </a:ext>
                </a:extLst>
              </p:cNvPr>
              <p:cNvSpPr>
                <a:spLocks/>
              </p:cNvSpPr>
              <p:nvPr/>
            </p:nvSpPr>
            <p:spPr bwMode="auto">
              <a:xfrm>
                <a:off x="1626477" y="1498733"/>
                <a:ext cx="1294911" cy="668800"/>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3" name="Freeform 24">
                <a:extLst>
                  <a:ext uri="{FF2B5EF4-FFF2-40B4-BE49-F238E27FC236}">
                    <a16:creationId xmlns:a16="http://schemas.microsoft.com/office/drawing/2014/main" id="{8F63CC82-DC9D-FA5D-BDF7-0CA349F83CE8}"/>
                  </a:ext>
                </a:extLst>
              </p:cNvPr>
              <p:cNvSpPr>
                <a:spLocks/>
              </p:cNvSpPr>
              <p:nvPr/>
            </p:nvSpPr>
            <p:spPr bwMode="auto">
              <a:xfrm>
                <a:off x="1904243" y="2157287"/>
                <a:ext cx="203201" cy="162220"/>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4" name="Freeform 25">
                <a:extLst>
                  <a:ext uri="{FF2B5EF4-FFF2-40B4-BE49-F238E27FC236}">
                    <a16:creationId xmlns:a16="http://schemas.microsoft.com/office/drawing/2014/main" id="{E89BE658-D5F8-0719-2592-B8F25B9841CB}"/>
                  </a:ext>
                </a:extLst>
              </p:cNvPr>
              <p:cNvSpPr>
                <a:spLocks/>
              </p:cNvSpPr>
              <p:nvPr/>
            </p:nvSpPr>
            <p:spPr bwMode="auto">
              <a:xfrm>
                <a:off x="2514416" y="2042311"/>
                <a:ext cx="203201" cy="1616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5" name="Freeform 26">
                <a:extLst>
                  <a:ext uri="{FF2B5EF4-FFF2-40B4-BE49-F238E27FC236}">
                    <a16:creationId xmlns:a16="http://schemas.microsoft.com/office/drawing/2014/main" id="{A59E333F-82D6-9232-0E90-F0AF8ABA6EC3}"/>
                  </a:ext>
                </a:extLst>
              </p:cNvPr>
              <p:cNvSpPr>
                <a:spLocks/>
              </p:cNvSpPr>
              <p:nvPr/>
            </p:nvSpPr>
            <p:spPr bwMode="auto">
              <a:xfrm>
                <a:off x="2262264" y="2095815"/>
                <a:ext cx="81394" cy="51796"/>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6" name="Freeform 27">
                <a:extLst>
                  <a:ext uri="{FF2B5EF4-FFF2-40B4-BE49-F238E27FC236}">
                    <a16:creationId xmlns:a16="http://schemas.microsoft.com/office/drawing/2014/main" id="{7BE94F23-FFAD-15D6-24D8-9C5082D35D98}"/>
                  </a:ext>
                </a:extLst>
              </p:cNvPr>
              <p:cNvSpPr>
                <a:spLocks/>
              </p:cNvSpPr>
              <p:nvPr/>
            </p:nvSpPr>
            <p:spPr bwMode="auto">
              <a:xfrm>
                <a:off x="1522884" y="1346758"/>
                <a:ext cx="561223" cy="787761"/>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7" name="Freeform 28">
                <a:extLst>
                  <a:ext uri="{FF2B5EF4-FFF2-40B4-BE49-F238E27FC236}">
                    <a16:creationId xmlns:a16="http://schemas.microsoft.com/office/drawing/2014/main" id="{9FEA9945-4C70-6E56-EC14-45406C32F2AA}"/>
                  </a:ext>
                </a:extLst>
              </p:cNvPr>
              <p:cNvSpPr>
                <a:spLocks/>
              </p:cNvSpPr>
              <p:nvPr/>
            </p:nvSpPr>
            <p:spPr bwMode="auto">
              <a:xfrm>
                <a:off x="1757391" y="1815772"/>
                <a:ext cx="1055281" cy="347207"/>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8" name="Freeform 29">
                <a:extLst>
                  <a:ext uri="{FF2B5EF4-FFF2-40B4-BE49-F238E27FC236}">
                    <a16:creationId xmlns:a16="http://schemas.microsoft.com/office/drawing/2014/main" id="{04B44006-FED0-2829-642B-11DD916411C1}"/>
                  </a:ext>
                </a:extLst>
              </p:cNvPr>
              <p:cNvSpPr>
                <a:spLocks/>
              </p:cNvSpPr>
              <p:nvPr/>
            </p:nvSpPr>
            <p:spPr bwMode="auto">
              <a:xfrm>
                <a:off x="1720963" y="2207376"/>
                <a:ext cx="105300" cy="165066"/>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59" name="Freeform 30">
                <a:extLst>
                  <a:ext uri="{FF2B5EF4-FFF2-40B4-BE49-F238E27FC236}">
                    <a16:creationId xmlns:a16="http://schemas.microsoft.com/office/drawing/2014/main" id="{1C11B34D-23C3-FA53-A854-E647B5CD20E8}"/>
                  </a:ext>
                </a:extLst>
              </p:cNvPr>
              <p:cNvSpPr>
                <a:spLocks/>
              </p:cNvSpPr>
              <p:nvPr/>
            </p:nvSpPr>
            <p:spPr bwMode="auto">
              <a:xfrm>
                <a:off x="2810965" y="2002467"/>
                <a:ext cx="112700" cy="193525"/>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0" name="Freeform 31">
                <a:extLst>
                  <a:ext uri="{FF2B5EF4-FFF2-40B4-BE49-F238E27FC236}">
                    <a16:creationId xmlns:a16="http://schemas.microsoft.com/office/drawing/2014/main" id="{A0EF37F7-37AA-2241-B17A-5F9AA0E210B3}"/>
                  </a:ext>
                </a:extLst>
              </p:cNvPr>
              <p:cNvSpPr>
                <a:spLocks/>
              </p:cNvSpPr>
              <p:nvPr/>
            </p:nvSpPr>
            <p:spPr bwMode="auto">
              <a:xfrm>
                <a:off x="1989622" y="2155011"/>
                <a:ext cx="832728" cy="852649"/>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1" name="Freeform 32">
                <a:extLst>
                  <a:ext uri="{FF2B5EF4-FFF2-40B4-BE49-F238E27FC236}">
                    <a16:creationId xmlns:a16="http://schemas.microsoft.com/office/drawing/2014/main" id="{890D72DF-640C-C818-7E79-B5849CC48C46}"/>
                  </a:ext>
                </a:extLst>
              </p:cNvPr>
              <p:cNvSpPr>
                <a:spLocks/>
              </p:cNvSpPr>
              <p:nvPr/>
            </p:nvSpPr>
            <p:spPr bwMode="auto">
              <a:xfrm>
                <a:off x="2207053" y="3052626"/>
                <a:ext cx="458769" cy="144005"/>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2" name="Freeform 33">
                <a:extLst>
                  <a:ext uri="{FF2B5EF4-FFF2-40B4-BE49-F238E27FC236}">
                    <a16:creationId xmlns:a16="http://schemas.microsoft.com/office/drawing/2014/main" id="{502F949F-0464-136D-2F02-1DE76A6BE58F}"/>
                  </a:ext>
                </a:extLst>
              </p:cNvPr>
              <p:cNvSpPr>
                <a:spLocks/>
              </p:cNvSpPr>
              <p:nvPr/>
            </p:nvSpPr>
            <p:spPr bwMode="auto">
              <a:xfrm>
                <a:off x="2546291" y="2334306"/>
                <a:ext cx="252152" cy="332408"/>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3" name="Freeform 34">
                <a:extLst>
                  <a:ext uri="{FF2B5EF4-FFF2-40B4-BE49-F238E27FC236}">
                    <a16:creationId xmlns:a16="http://schemas.microsoft.com/office/drawing/2014/main" id="{332AB543-2642-087B-0535-84CBA1849193}"/>
                  </a:ext>
                </a:extLst>
              </p:cNvPr>
              <p:cNvSpPr>
                <a:spLocks/>
              </p:cNvSpPr>
              <p:nvPr/>
            </p:nvSpPr>
            <p:spPr bwMode="auto">
              <a:xfrm>
                <a:off x="1998729" y="2584181"/>
                <a:ext cx="209463" cy="424617"/>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4" name="Freeform 35">
                <a:extLst>
                  <a:ext uri="{FF2B5EF4-FFF2-40B4-BE49-F238E27FC236}">
                    <a16:creationId xmlns:a16="http://schemas.microsoft.com/office/drawing/2014/main" id="{4DEFB21E-CD47-6E46-C87D-1F202482B81A}"/>
                  </a:ext>
                </a:extLst>
              </p:cNvPr>
              <p:cNvSpPr>
                <a:spLocks/>
              </p:cNvSpPr>
              <p:nvPr/>
            </p:nvSpPr>
            <p:spPr bwMode="auto">
              <a:xfrm>
                <a:off x="2306092" y="3097023"/>
                <a:ext cx="126930" cy="83102"/>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5" name="Freeform 36">
                <a:extLst>
                  <a:ext uri="{FF2B5EF4-FFF2-40B4-BE49-F238E27FC236}">
                    <a16:creationId xmlns:a16="http://schemas.microsoft.com/office/drawing/2014/main" id="{B715B428-75F0-9671-3BAF-E44EC8344C58}"/>
                  </a:ext>
                </a:extLst>
              </p:cNvPr>
              <p:cNvSpPr>
                <a:spLocks/>
              </p:cNvSpPr>
              <p:nvPr/>
            </p:nvSpPr>
            <p:spPr bwMode="auto">
              <a:xfrm>
                <a:off x="2551983" y="3050349"/>
                <a:ext cx="112700" cy="111562"/>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6" name="Freeform 37">
                <a:extLst>
                  <a:ext uri="{FF2B5EF4-FFF2-40B4-BE49-F238E27FC236}">
                    <a16:creationId xmlns:a16="http://schemas.microsoft.com/office/drawing/2014/main" id="{26D6E85A-9583-7716-8856-525D37D5DABB}"/>
                  </a:ext>
                </a:extLst>
              </p:cNvPr>
              <p:cNvSpPr>
                <a:spLocks/>
              </p:cNvSpPr>
              <p:nvPr/>
            </p:nvSpPr>
            <p:spPr bwMode="auto">
              <a:xfrm>
                <a:off x="2229820" y="3147681"/>
                <a:ext cx="437708" cy="174173"/>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7" name="Freeform 38">
                <a:extLst>
                  <a:ext uri="{FF2B5EF4-FFF2-40B4-BE49-F238E27FC236}">
                    <a16:creationId xmlns:a16="http://schemas.microsoft.com/office/drawing/2014/main" id="{ECBF49B2-EC26-BD0E-8BB8-45E5AC953750}"/>
                  </a:ext>
                </a:extLst>
              </p:cNvPr>
              <p:cNvSpPr>
                <a:spLocks/>
              </p:cNvSpPr>
              <p:nvPr/>
            </p:nvSpPr>
            <p:spPr bwMode="auto">
              <a:xfrm>
                <a:off x="2049956" y="2521570"/>
                <a:ext cx="735965" cy="590821"/>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8" name="Freeform 39">
                <a:extLst>
                  <a:ext uri="{FF2B5EF4-FFF2-40B4-BE49-F238E27FC236}">
                    <a16:creationId xmlns:a16="http://schemas.microsoft.com/office/drawing/2014/main" id="{2C97B54D-2E79-4658-C575-471876A26C24}"/>
                  </a:ext>
                </a:extLst>
              </p:cNvPr>
              <p:cNvSpPr>
                <a:spLocks/>
              </p:cNvSpPr>
              <p:nvPr/>
            </p:nvSpPr>
            <p:spPr bwMode="auto">
              <a:xfrm>
                <a:off x="2193961" y="2522139"/>
                <a:ext cx="340946" cy="92778"/>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69" name="Freeform 40">
                <a:extLst>
                  <a:ext uri="{FF2B5EF4-FFF2-40B4-BE49-F238E27FC236}">
                    <a16:creationId xmlns:a16="http://schemas.microsoft.com/office/drawing/2014/main" id="{256E7BAD-0942-015F-348D-26A6AF309D1A}"/>
                  </a:ext>
                </a:extLst>
              </p:cNvPr>
              <p:cNvSpPr>
                <a:spLocks/>
              </p:cNvSpPr>
              <p:nvPr/>
            </p:nvSpPr>
            <p:spPr bwMode="auto">
              <a:xfrm>
                <a:off x="2375534" y="3147681"/>
                <a:ext cx="64319" cy="14799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0" name="Freeform 41">
                <a:extLst>
                  <a:ext uri="{FF2B5EF4-FFF2-40B4-BE49-F238E27FC236}">
                    <a16:creationId xmlns:a16="http://schemas.microsoft.com/office/drawing/2014/main" id="{D7B2A4B9-4AB4-324B-CCFD-CFC91C957618}"/>
                  </a:ext>
                </a:extLst>
              </p:cNvPr>
              <p:cNvSpPr>
                <a:spLocks/>
              </p:cNvSpPr>
              <p:nvPr/>
            </p:nvSpPr>
            <p:spPr bwMode="auto">
              <a:xfrm>
                <a:off x="2599795" y="3145973"/>
                <a:ext cx="60904" cy="153113"/>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1" name="Freeform 42">
                <a:extLst>
                  <a:ext uri="{FF2B5EF4-FFF2-40B4-BE49-F238E27FC236}">
                    <a16:creationId xmlns:a16="http://schemas.microsoft.com/office/drawing/2014/main" id="{B6B24650-2804-F6FA-1386-F327B8FC4914}"/>
                  </a:ext>
                </a:extLst>
              </p:cNvPr>
              <p:cNvSpPr>
                <a:spLocks/>
              </p:cNvSpPr>
              <p:nvPr/>
            </p:nvSpPr>
            <p:spPr bwMode="auto">
              <a:xfrm>
                <a:off x="2209899" y="2808443"/>
                <a:ext cx="396727" cy="85948"/>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2" name="Freeform 43">
                <a:extLst>
                  <a:ext uri="{FF2B5EF4-FFF2-40B4-BE49-F238E27FC236}">
                    <a16:creationId xmlns:a16="http://schemas.microsoft.com/office/drawing/2014/main" id="{5898A83A-9002-A8E8-830E-C90CC05F3A95}"/>
                  </a:ext>
                </a:extLst>
              </p:cNvPr>
              <p:cNvSpPr>
                <a:spLocks/>
              </p:cNvSpPr>
              <p:nvPr/>
            </p:nvSpPr>
            <p:spPr bwMode="auto">
              <a:xfrm>
                <a:off x="2171194" y="2914881"/>
                <a:ext cx="81394" cy="178157"/>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3" name="Freeform 44">
                <a:extLst>
                  <a:ext uri="{FF2B5EF4-FFF2-40B4-BE49-F238E27FC236}">
                    <a16:creationId xmlns:a16="http://schemas.microsoft.com/office/drawing/2014/main" id="{77936A33-FC08-7DF4-058B-CB6436B29143}"/>
                  </a:ext>
                </a:extLst>
              </p:cNvPr>
              <p:cNvSpPr>
                <a:spLocks/>
              </p:cNvSpPr>
              <p:nvPr/>
            </p:nvSpPr>
            <p:spPr bwMode="auto">
              <a:xfrm>
                <a:off x="2396594" y="2925696"/>
                <a:ext cx="51796" cy="179295"/>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4" name="Freeform 45">
                <a:extLst>
                  <a:ext uri="{FF2B5EF4-FFF2-40B4-BE49-F238E27FC236}">
                    <a16:creationId xmlns:a16="http://schemas.microsoft.com/office/drawing/2014/main" id="{C582A63E-75A5-2A3D-FCC5-09CBAC425566}"/>
                  </a:ext>
                </a:extLst>
              </p:cNvPr>
              <p:cNvSpPr>
                <a:spLocks/>
              </p:cNvSpPr>
              <p:nvPr/>
            </p:nvSpPr>
            <p:spPr bwMode="auto">
              <a:xfrm>
                <a:off x="2581012" y="2881299"/>
                <a:ext cx="112700" cy="155389"/>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5" name="Oval 46">
                <a:extLst>
                  <a:ext uri="{FF2B5EF4-FFF2-40B4-BE49-F238E27FC236}">
                    <a16:creationId xmlns:a16="http://schemas.microsoft.com/office/drawing/2014/main" id="{AAAA2E83-BB3D-ACE8-F990-F789898D8413}"/>
                  </a:ext>
                </a:extLst>
              </p:cNvPr>
              <p:cNvSpPr>
                <a:spLocks noChangeArrowheads="1"/>
              </p:cNvSpPr>
              <p:nvPr/>
            </p:nvSpPr>
            <p:spPr bwMode="auto">
              <a:xfrm>
                <a:off x="2041987" y="2063940"/>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6" name="Oval 47">
                <a:extLst>
                  <a:ext uri="{FF2B5EF4-FFF2-40B4-BE49-F238E27FC236}">
                    <a16:creationId xmlns:a16="http://schemas.microsoft.com/office/drawing/2014/main" id="{FE6674E5-F509-6305-5374-164105117233}"/>
                  </a:ext>
                </a:extLst>
              </p:cNvPr>
              <p:cNvSpPr>
                <a:spLocks noChangeArrowheads="1"/>
              </p:cNvSpPr>
              <p:nvPr/>
            </p:nvSpPr>
            <p:spPr bwMode="auto">
              <a:xfrm>
                <a:off x="2462051" y="1990514"/>
                <a:ext cx="87656" cy="7854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7" name="Freeform 48">
                <a:extLst>
                  <a:ext uri="{FF2B5EF4-FFF2-40B4-BE49-F238E27FC236}">
                    <a16:creationId xmlns:a16="http://schemas.microsoft.com/office/drawing/2014/main" id="{F0CD8C1C-6AB9-3CE6-27C3-AC2459FE7D7F}"/>
                  </a:ext>
                </a:extLst>
              </p:cNvPr>
              <p:cNvSpPr>
                <a:spLocks/>
              </p:cNvSpPr>
              <p:nvPr/>
            </p:nvSpPr>
            <p:spPr bwMode="auto">
              <a:xfrm>
                <a:off x="2267956" y="2689482"/>
                <a:ext cx="171896" cy="116115"/>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8" name="Freeform 49">
                <a:extLst>
                  <a:ext uri="{FF2B5EF4-FFF2-40B4-BE49-F238E27FC236}">
                    <a16:creationId xmlns:a16="http://schemas.microsoft.com/office/drawing/2014/main" id="{EA8DAF13-1896-9F62-5998-60A9AD3722C9}"/>
                  </a:ext>
                </a:extLst>
              </p:cNvPr>
              <p:cNvSpPr>
                <a:spLocks/>
              </p:cNvSpPr>
              <p:nvPr/>
            </p:nvSpPr>
            <p:spPr bwMode="auto">
              <a:xfrm>
                <a:off x="2295277" y="2678667"/>
                <a:ext cx="55781" cy="51796"/>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79" name="Freeform 50">
                <a:extLst>
                  <a:ext uri="{FF2B5EF4-FFF2-40B4-BE49-F238E27FC236}">
                    <a16:creationId xmlns:a16="http://schemas.microsoft.com/office/drawing/2014/main" id="{71DD06DC-9CD9-FDF5-7CFE-D4FA2BDE9CF4}"/>
                  </a:ext>
                </a:extLst>
              </p:cNvPr>
              <p:cNvSpPr>
                <a:spLocks/>
              </p:cNvSpPr>
              <p:nvPr/>
            </p:nvSpPr>
            <p:spPr bwMode="auto">
              <a:xfrm>
                <a:off x="2348782" y="2674113"/>
                <a:ext cx="55212" cy="52366"/>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0" name="Freeform 51">
                <a:extLst>
                  <a:ext uri="{FF2B5EF4-FFF2-40B4-BE49-F238E27FC236}">
                    <a16:creationId xmlns:a16="http://schemas.microsoft.com/office/drawing/2014/main" id="{63CEE3B8-503B-FA8C-FF04-9A8CAE7CEC65}"/>
                  </a:ext>
                </a:extLst>
              </p:cNvPr>
              <p:cNvSpPr>
                <a:spLocks/>
              </p:cNvSpPr>
              <p:nvPr/>
            </p:nvSpPr>
            <p:spPr bwMode="auto">
              <a:xfrm>
                <a:off x="2309507" y="2688343"/>
                <a:ext cx="21060" cy="15368"/>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1" name="Freeform 52">
                <a:extLst>
                  <a:ext uri="{FF2B5EF4-FFF2-40B4-BE49-F238E27FC236}">
                    <a16:creationId xmlns:a16="http://schemas.microsoft.com/office/drawing/2014/main" id="{E0553F11-CF67-CED9-5BBA-6A1E5A737A54}"/>
                  </a:ext>
                </a:extLst>
              </p:cNvPr>
              <p:cNvSpPr>
                <a:spLocks/>
              </p:cNvSpPr>
              <p:nvPr/>
            </p:nvSpPr>
            <p:spPr bwMode="auto">
              <a:xfrm>
                <a:off x="2368134" y="2684928"/>
                <a:ext cx="21060" cy="14799"/>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2" name="Freeform 53">
                <a:extLst>
                  <a:ext uri="{FF2B5EF4-FFF2-40B4-BE49-F238E27FC236}">
                    <a16:creationId xmlns:a16="http://schemas.microsoft.com/office/drawing/2014/main" id="{45E732EC-0194-F865-15A7-E2A58679E985}"/>
                  </a:ext>
                </a:extLst>
              </p:cNvPr>
              <p:cNvSpPr>
                <a:spLocks/>
              </p:cNvSpPr>
              <p:nvPr/>
            </p:nvSpPr>
            <p:spPr bwMode="auto">
              <a:xfrm>
                <a:off x="2329998" y="2714526"/>
                <a:ext cx="42689" cy="29029"/>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3" name="Freeform 54">
                <a:extLst>
                  <a:ext uri="{FF2B5EF4-FFF2-40B4-BE49-F238E27FC236}">
                    <a16:creationId xmlns:a16="http://schemas.microsoft.com/office/drawing/2014/main" id="{30ADF319-9ED4-122E-8705-1716BCDBE1E9}"/>
                  </a:ext>
                </a:extLst>
              </p:cNvPr>
              <p:cNvSpPr>
                <a:spLocks/>
              </p:cNvSpPr>
              <p:nvPr/>
            </p:nvSpPr>
            <p:spPr bwMode="auto">
              <a:xfrm>
                <a:off x="2342520" y="2712818"/>
                <a:ext cx="15368" cy="9107"/>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4" name="Freeform 55">
                <a:extLst>
                  <a:ext uri="{FF2B5EF4-FFF2-40B4-BE49-F238E27FC236}">
                    <a16:creationId xmlns:a16="http://schemas.microsoft.com/office/drawing/2014/main" id="{119DC481-C1C2-6B3E-B51B-DA6987DB4EF4}"/>
                  </a:ext>
                </a:extLst>
              </p:cNvPr>
              <p:cNvSpPr>
                <a:spLocks/>
              </p:cNvSpPr>
              <p:nvPr/>
            </p:nvSpPr>
            <p:spPr bwMode="auto">
              <a:xfrm>
                <a:off x="2331137" y="2712818"/>
                <a:ext cx="7969" cy="8538"/>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5" name="Freeform 56">
                <a:extLst>
                  <a:ext uri="{FF2B5EF4-FFF2-40B4-BE49-F238E27FC236}">
                    <a16:creationId xmlns:a16="http://schemas.microsoft.com/office/drawing/2014/main" id="{C213881E-FAF5-D284-E93D-BF7991E97979}"/>
                  </a:ext>
                </a:extLst>
              </p:cNvPr>
              <p:cNvSpPr>
                <a:spLocks/>
              </p:cNvSpPr>
              <p:nvPr/>
            </p:nvSpPr>
            <p:spPr bwMode="auto">
              <a:xfrm>
                <a:off x="2362442" y="2709972"/>
                <a:ext cx="7399" cy="7969"/>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6" name="Freeform 57">
                <a:extLst>
                  <a:ext uri="{FF2B5EF4-FFF2-40B4-BE49-F238E27FC236}">
                    <a16:creationId xmlns:a16="http://schemas.microsoft.com/office/drawing/2014/main" id="{8B67352F-4FC7-243F-428C-E22AE5C1D719}"/>
                  </a:ext>
                </a:extLst>
              </p:cNvPr>
              <p:cNvSpPr>
                <a:spLocks/>
              </p:cNvSpPr>
              <p:nvPr/>
            </p:nvSpPr>
            <p:spPr bwMode="auto">
              <a:xfrm>
                <a:off x="2349920" y="2720218"/>
                <a:ext cx="2277" cy="11384"/>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7" name="Freeform 58">
                <a:extLst>
                  <a:ext uri="{FF2B5EF4-FFF2-40B4-BE49-F238E27FC236}">
                    <a16:creationId xmlns:a16="http://schemas.microsoft.com/office/drawing/2014/main" id="{90971135-4E7C-365A-49D0-B53D4D61BB5A}"/>
                  </a:ext>
                </a:extLst>
              </p:cNvPr>
              <p:cNvSpPr>
                <a:spLocks noEditPoints="1"/>
              </p:cNvSpPr>
              <p:nvPr/>
            </p:nvSpPr>
            <p:spPr bwMode="auto">
              <a:xfrm>
                <a:off x="2030603" y="2027512"/>
                <a:ext cx="153682" cy="193525"/>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8" name="Freeform 59">
                <a:extLst>
                  <a:ext uri="{FF2B5EF4-FFF2-40B4-BE49-F238E27FC236}">
                    <a16:creationId xmlns:a16="http://schemas.microsoft.com/office/drawing/2014/main" id="{070EAF98-F4B1-BC9B-0AA7-DE38ED778411}"/>
                  </a:ext>
                </a:extLst>
              </p:cNvPr>
              <p:cNvSpPr>
                <a:spLocks noEditPoints="1"/>
              </p:cNvSpPr>
              <p:nvPr/>
            </p:nvSpPr>
            <p:spPr bwMode="auto">
              <a:xfrm>
                <a:off x="2419930" y="1968316"/>
                <a:ext cx="143436" cy="175311"/>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89" name="Freeform 60">
                <a:extLst>
                  <a:ext uri="{FF2B5EF4-FFF2-40B4-BE49-F238E27FC236}">
                    <a16:creationId xmlns:a16="http://schemas.microsoft.com/office/drawing/2014/main" id="{79B146A1-3C83-E8BA-0EC7-2596CDF7E6DA}"/>
                  </a:ext>
                </a:extLst>
              </p:cNvPr>
              <p:cNvSpPr>
                <a:spLocks/>
              </p:cNvSpPr>
              <p:nvPr/>
            </p:nvSpPr>
            <p:spPr bwMode="auto">
              <a:xfrm>
                <a:off x="2208760" y="2136796"/>
                <a:ext cx="232799" cy="181003"/>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0" name="Freeform 61">
                <a:extLst>
                  <a:ext uri="{FF2B5EF4-FFF2-40B4-BE49-F238E27FC236}">
                    <a16:creationId xmlns:a16="http://schemas.microsoft.com/office/drawing/2014/main" id="{D53A9D9E-DFEB-4987-5F1B-374BAB603A23}"/>
                  </a:ext>
                </a:extLst>
              </p:cNvPr>
              <p:cNvSpPr>
                <a:spLocks/>
              </p:cNvSpPr>
              <p:nvPr/>
            </p:nvSpPr>
            <p:spPr bwMode="auto">
              <a:xfrm>
                <a:off x="2230959" y="2227298"/>
                <a:ext cx="203771" cy="90501"/>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1" name="Freeform 62">
                <a:extLst>
                  <a:ext uri="{FF2B5EF4-FFF2-40B4-BE49-F238E27FC236}">
                    <a16:creationId xmlns:a16="http://schemas.microsoft.com/office/drawing/2014/main" id="{37BFC8C5-DBEA-36BD-2D80-78EEF631FF12}"/>
                  </a:ext>
                </a:extLst>
              </p:cNvPr>
              <p:cNvSpPr>
                <a:spLocks/>
              </p:cNvSpPr>
              <p:nvPr/>
            </p:nvSpPr>
            <p:spPr bwMode="auto">
              <a:xfrm>
                <a:off x="2246896" y="2149888"/>
                <a:ext cx="142867" cy="47812"/>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2" name="Freeform 63">
                <a:extLst>
                  <a:ext uri="{FF2B5EF4-FFF2-40B4-BE49-F238E27FC236}">
                    <a16:creationId xmlns:a16="http://schemas.microsoft.com/office/drawing/2014/main" id="{55E38C6F-51C6-BC31-9F91-E851C1A60310}"/>
                  </a:ext>
                </a:extLst>
              </p:cNvPr>
              <p:cNvSpPr>
                <a:spLocks/>
              </p:cNvSpPr>
              <p:nvPr/>
            </p:nvSpPr>
            <p:spPr bwMode="auto">
              <a:xfrm>
                <a:off x="2203068" y="2136796"/>
                <a:ext cx="238491" cy="186695"/>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3" name="Freeform 64">
                <a:extLst>
                  <a:ext uri="{FF2B5EF4-FFF2-40B4-BE49-F238E27FC236}">
                    <a16:creationId xmlns:a16="http://schemas.microsoft.com/office/drawing/2014/main" id="{36F45EAC-B43A-C6AF-483B-5D1206E66F79}"/>
                  </a:ext>
                </a:extLst>
              </p:cNvPr>
              <p:cNvSpPr>
                <a:spLocks/>
              </p:cNvSpPr>
              <p:nvPr/>
            </p:nvSpPr>
            <p:spPr bwMode="auto">
              <a:xfrm>
                <a:off x="1578096" y="2332598"/>
                <a:ext cx="361437" cy="502027"/>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4" name="Freeform 65">
                <a:extLst>
                  <a:ext uri="{FF2B5EF4-FFF2-40B4-BE49-F238E27FC236}">
                    <a16:creationId xmlns:a16="http://schemas.microsoft.com/office/drawing/2014/main" id="{48363D6A-A856-D39E-AE49-5E8BDA01D142}"/>
                  </a:ext>
                </a:extLst>
              </p:cNvPr>
              <p:cNvSpPr>
                <a:spLocks/>
              </p:cNvSpPr>
              <p:nvPr/>
            </p:nvSpPr>
            <p:spPr bwMode="auto">
              <a:xfrm>
                <a:off x="1737470" y="2415131"/>
                <a:ext cx="202063" cy="418356"/>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5" name="Freeform 66">
                <a:extLst>
                  <a:ext uri="{FF2B5EF4-FFF2-40B4-BE49-F238E27FC236}">
                    <a16:creationId xmlns:a16="http://schemas.microsoft.com/office/drawing/2014/main" id="{C65EE5B6-F282-6465-D786-27EDC7B3029C}"/>
                  </a:ext>
                </a:extLst>
              </p:cNvPr>
              <p:cNvSpPr>
                <a:spLocks/>
              </p:cNvSpPr>
              <p:nvPr/>
            </p:nvSpPr>
            <p:spPr bwMode="auto">
              <a:xfrm>
                <a:off x="1575250" y="2337152"/>
                <a:ext cx="120669" cy="358022"/>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6" name="Freeform 67">
                <a:extLst>
                  <a:ext uri="{FF2B5EF4-FFF2-40B4-BE49-F238E27FC236}">
                    <a16:creationId xmlns:a16="http://schemas.microsoft.com/office/drawing/2014/main" id="{FF5FADF4-0FB6-0346-9E17-FF9B34E2767F}"/>
                  </a:ext>
                </a:extLst>
              </p:cNvPr>
              <p:cNvSpPr>
                <a:spLocks/>
              </p:cNvSpPr>
              <p:nvPr/>
            </p:nvSpPr>
            <p:spPr bwMode="auto">
              <a:xfrm>
                <a:off x="1571835" y="2318369"/>
                <a:ext cx="177019" cy="285734"/>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7" name="Freeform 68">
                <a:extLst>
                  <a:ext uri="{FF2B5EF4-FFF2-40B4-BE49-F238E27FC236}">
                    <a16:creationId xmlns:a16="http://schemas.microsoft.com/office/drawing/2014/main" id="{ACE359C0-3A17-5505-9CDA-2A1E2FE7A783}"/>
                  </a:ext>
                </a:extLst>
              </p:cNvPr>
              <p:cNvSpPr>
                <a:spLocks/>
              </p:cNvSpPr>
              <p:nvPr/>
            </p:nvSpPr>
            <p:spPr bwMode="auto">
              <a:xfrm>
                <a:off x="1734624" y="2448714"/>
                <a:ext cx="73995" cy="86517"/>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8" name="Freeform 69">
                <a:extLst>
                  <a:ext uri="{FF2B5EF4-FFF2-40B4-BE49-F238E27FC236}">
                    <a16:creationId xmlns:a16="http://schemas.microsoft.com/office/drawing/2014/main" id="{911D6FA7-5CFB-C9EF-DFD6-2418DCBC7B52}"/>
                  </a:ext>
                </a:extLst>
              </p:cNvPr>
              <p:cNvSpPr>
                <a:spLocks/>
              </p:cNvSpPr>
              <p:nvPr/>
            </p:nvSpPr>
            <p:spPr bwMode="auto">
              <a:xfrm>
                <a:off x="1772190" y="2444729"/>
                <a:ext cx="54642" cy="5748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799" name="Freeform 70">
                <a:extLst>
                  <a:ext uri="{FF2B5EF4-FFF2-40B4-BE49-F238E27FC236}">
                    <a16:creationId xmlns:a16="http://schemas.microsoft.com/office/drawing/2014/main" id="{C45D2536-0046-09B4-BF9F-715338CFE009}"/>
                  </a:ext>
                </a:extLst>
              </p:cNvPr>
              <p:cNvSpPr>
                <a:spLocks/>
              </p:cNvSpPr>
              <p:nvPr/>
            </p:nvSpPr>
            <p:spPr bwMode="auto">
              <a:xfrm>
                <a:off x="1855861" y="2492541"/>
                <a:ext cx="103593" cy="97332"/>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0" name="Freeform 71">
                <a:extLst>
                  <a:ext uri="{FF2B5EF4-FFF2-40B4-BE49-F238E27FC236}">
                    <a16:creationId xmlns:a16="http://schemas.microsoft.com/office/drawing/2014/main" id="{92F6C50A-6EF6-7624-1F17-D3771A34D11C}"/>
                  </a:ext>
                </a:extLst>
              </p:cNvPr>
              <p:cNvSpPr>
                <a:spLocks/>
              </p:cNvSpPr>
              <p:nvPr/>
            </p:nvSpPr>
            <p:spPr bwMode="auto">
              <a:xfrm>
                <a:off x="1615663" y="2575074"/>
                <a:ext cx="139452" cy="147421"/>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1" name="Freeform 72">
                <a:extLst>
                  <a:ext uri="{FF2B5EF4-FFF2-40B4-BE49-F238E27FC236}">
                    <a16:creationId xmlns:a16="http://schemas.microsoft.com/office/drawing/2014/main" id="{F36FEE99-B318-2EAD-8EE2-C2C0B7C3721C}"/>
                  </a:ext>
                </a:extLst>
              </p:cNvPr>
              <p:cNvSpPr>
                <a:spLocks/>
              </p:cNvSpPr>
              <p:nvPr/>
            </p:nvSpPr>
            <p:spPr bwMode="auto">
              <a:xfrm>
                <a:off x="1749992" y="2608656"/>
                <a:ext cx="48950" cy="63749"/>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2" name="Freeform 73">
                <a:extLst>
                  <a:ext uri="{FF2B5EF4-FFF2-40B4-BE49-F238E27FC236}">
                    <a16:creationId xmlns:a16="http://schemas.microsoft.com/office/drawing/2014/main" id="{F1687DEC-832D-C285-B88F-3EE6E0FB3FD0}"/>
                  </a:ext>
                </a:extLst>
              </p:cNvPr>
              <p:cNvSpPr>
                <a:spLocks/>
              </p:cNvSpPr>
              <p:nvPr/>
            </p:nvSpPr>
            <p:spPr bwMode="auto">
              <a:xfrm>
                <a:off x="1772759" y="2605241"/>
                <a:ext cx="47243" cy="41551"/>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3" name="Freeform 74">
                <a:extLst>
                  <a:ext uri="{FF2B5EF4-FFF2-40B4-BE49-F238E27FC236}">
                    <a16:creationId xmlns:a16="http://schemas.microsoft.com/office/drawing/2014/main" id="{6912B3FF-1E11-7A5D-E9BA-9F58048F53B7}"/>
                  </a:ext>
                </a:extLst>
              </p:cNvPr>
              <p:cNvSpPr>
                <a:spLocks/>
              </p:cNvSpPr>
              <p:nvPr/>
            </p:nvSpPr>
            <p:spPr bwMode="auto">
              <a:xfrm>
                <a:off x="1767068" y="2564829"/>
                <a:ext cx="149697" cy="166773"/>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4" name="Freeform 75">
                <a:extLst>
                  <a:ext uri="{FF2B5EF4-FFF2-40B4-BE49-F238E27FC236}">
                    <a16:creationId xmlns:a16="http://schemas.microsoft.com/office/drawing/2014/main" id="{6CA1ABCD-E211-E5A7-1998-B55A13147EE1}"/>
                  </a:ext>
                </a:extLst>
              </p:cNvPr>
              <p:cNvSpPr>
                <a:spLocks/>
              </p:cNvSpPr>
              <p:nvPr/>
            </p:nvSpPr>
            <p:spPr bwMode="auto">
              <a:xfrm>
                <a:off x="1727793" y="2698589"/>
                <a:ext cx="61473" cy="23906"/>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5" name="Freeform 76">
                <a:extLst>
                  <a:ext uri="{FF2B5EF4-FFF2-40B4-BE49-F238E27FC236}">
                    <a16:creationId xmlns:a16="http://schemas.microsoft.com/office/drawing/2014/main" id="{013CA063-D641-5B3D-28C7-997101E43E01}"/>
                  </a:ext>
                </a:extLst>
              </p:cNvPr>
              <p:cNvSpPr>
                <a:spLocks/>
              </p:cNvSpPr>
              <p:nvPr/>
            </p:nvSpPr>
            <p:spPr bwMode="auto">
              <a:xfrm>
                <a:off x="1647537" y="2697450"/>
                <a:ext cx="192387" cy="151974"/>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6" name="Freeform 77">
                <a:extLst>
                  <a:ext uri="{FF2B5EF4-FFF2-40B4-BE49-F238E27FC236}">
                    <a16:creationId xmlns:a16="http://schemas.microsoft.com/office/drawing/2014/main" id="{B0A59A41-335F-6ADC-4429-4948CF3B2D26}"/>
                  </a:ext>
                </a:extLst>
              </p:cNvPr>
              <p:cNvSpPr>
                <a:spLocks/>
              </p:cNvSpPr>
              <p:nvPr/>
            </p:nvSpPr>
            <p:spPr bwMode="auto">
              <a:xfrm>
                <a:off x="1799511" y="2320076"/>
                <a:ext cx="761009" cy="261828"/>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7" name="Freeform 78">
                <a:extLst>
                  <a:ext uri="{FF2B5EF4-FFF2-40B4-BE49-F238E27FC236}">
                    <a16:creationId xmlns:a16="http://schemas.microsoft.com/office/drawing/2014/main" id="{1F692608-A24F-3707-36AC-EF325124B957}"/>
                  </a:ext>
                </a:extLst>
              </p:cNvPr>
              <p:cNvSpPr>
                <a:spLocks/>
              </p:cNvSpPr>
              <p:nvPr/>
            </p:nvSpPr>
            <p:spPr bwMode="auto">
              <a:xfrm>
                <a:off x="2800151" y="2165825"/>
                <a:ext cx="35859" cy="105870"/>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8" name="Freeform 79">
                <a:extLst>
                  <a:ext uri="{FF2B5EF4-FFF2-40B4-BE49-F238E27FC236}">
                    <a16:creationId xmlns:a16="http://schemas.microsoft.com/office/drawing/2014/main" id="{D9CCD296-1269-645F-5662-6812FC402324}"/>
                  </a:ext>
                </a:extLst>
              </p:cNvPr>
              <p:cNvSpPr>
                <a:spLocks/>
              </p:cNvSpPr>
              <p:nvPr/>
            </p:nvSpPr>
            <p:spPr bwMode="auto">
              <a:xfrm>
                <a:off x="1583788" y="1285855"/>
                <a:ext cx="1345000" cy="897615"/>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09" name="Freeform 80">
                <a:extLst>
                  <a:ext uri="{FF2B5EF4-FFF2-40B4-BE49-F238E27FC236}">
                    <a16:creationId xmlns:a16="http://schemas.microsoft.com/office/drawing/2014/main" id="{4E1CB4DD-CB95-841C-C81B-DFA5B2DE9E4F}"/>
                  </a:ext>
                </a:extLst>
              </p:cNvPr>
              <p:cNvSpPr>
                <a:spLocks/>
              </p:cNvSpPr>
              <p:nvPr/>
            </p:nvSpPr>
            <p:spPr bwMode="auto">
              <a:xfrm>
                <a:off x="1746007" y="2124843"/>
                <a:ext cx="63180" cy="146282"/>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0" name="Freeform 81">
                <a:extLst>
                  <a:ext uri="{FF2B5EF4-FFF2-40B4-BE49-F238E27FC236}">
                    <a16:creationId xmlns:a16="http://schemas.microsoft.com/office/drawing/2014/main" id="{A5A23BB0-9871-BE3B-91CA-9DD6E32034CA}"/>
                  </a:ext>
                </a:extLst>
              </p:cNvPr>
              <p:cNvSpPr>
                <a:spLocks/>
              </p:cNvSpPr>
              <p:nvPr/>
            </p:nvSpPr>
            <p:spPr bwMode="auto">
              <a:xfrm>
                <a:off x="2806981" y="1946686"/>
                <a:ext cx="193525" cy="317040"/>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1" name="Freeform 82">
                <a:extLst>
                  <a:ext uri="{FF2B5EF4-FFF2-40B4-BE49-F238E27FC236}">
                    <a16:creationId xmlns:a16="http://schemas.microsoft.com/office/drawing/2014/main" id="{F7AD79CF-29E4-BD69-9083-8F791E64B727}"/>
                  </a:ext>
                </a:extLst>
              </p:cNvPr>
              <p:cNvSpPr>
                <a:spLocks/>
              </p:cNvSpPr>
              <p:nvPr/>
            </p:nvSpPr>
            <p:spPr bwMode="auto">
              <a:xfrm>
                <a:off x="1636153" y="2138504"/>
                <a:ext cx="235645" cy="301102"/>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2" name="Freeform 83">
                <a:extLst>
                  <a:ext uri="{FF2B5EF4-FFF2-40B4-BE49-F238E27FC236}">
                    <a16:creationId xmlns:a16="http://schemas.microsoft.com/office/drawing/2014/main" id="{51284773-74BC-EC25-FD1E-7F0A9916FA83}"/>
                  </a:ext>
                </a:extLst>
              </p:cNvPr>
              <p:cNvSpPr>
                <a:spLocks/>
              </p:cNvSpPr>
              <p:nvPr/>
            </p:nvSpPr>
            <p:spPr bwMode="auto">
              <a:xfrm>
                <a:off x="2901467" y="1952948"/>
                <a:ext cx="16507" cy="22198"/>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3" name="Freeform 84">
                <a:extLst>
                  <a:ext uri="{FF2B5EF4-FFF2-40B4-BE49-F238E27FC236}">
                    <a16:creationId xmlns:a16="http://schemas.microsoft.com/office/drawing/2014/main" id="{356B28A0-2718-5AFB-B073-B8FFF507FCD3}"/>
                  </a:ext>
                </a:extLst>
              </p:cNvPr>
              <p:cNvSpPr>
                <a:spLocks/>
              </p:cNvSpPr>
              <p:nvPr/>
            </p:nvSpPr>
            <p:spPr bwMode="auto">
              <a:xfrm>
                <a:off x="2796166" y="1936441"/>
                <a:ext cx="31875" cy="163927"/>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4" name="Freeform 85">
                <a:extLst>
                  <a:ext uri="{FF2B5EF4-FFF2-40B4-BE49-F238E27FC236}">
                    <a16:creationId xmlns:a16="http://schemas.microsoft.com/office/drawing/2014/main" id="{9F30A55A-06B0-1DAE-6F6F-A619B9086ABF}"/>
                  </a:ext>
                </a:extLst>
              </p:cNvPr>
              <p:cNvSpPr>
                <a:spLocks/>
              </p:cNvSpPr>
              <p:nvPr/>
            </p:nvSpPr>
            <p:spPr bwMode="auto">
              <a:xfrm>
                <a:off x="1726655" y="1802112"/>
                <a:ext cx="1122446" cy="340946"/>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5" name="Freeform 86">
                <a:extLst>
                  <a:ext uri="{FF2B5EF4-FFF2-40B4-BE49-F238E27FC236}">
                    <a16:creationId xmlns:a16="http://schemas.microsoft.com/office/drawing/2014/main" id="{7E37B7E4-170E-2FEF-4939-AE914E12DA7F}"/>
                  </a:ext>
                </a:extLst>
              </p:cNvPr>
              <p:cNvSpPr>
                <a:spLocks/>
              </p:cNvSpPr>
              <p:nvPr/>
            </p:nvSpPr>
            <p:spPr bwMode="auto">
              <a:xfrm>
                <a:off x="1936687" y="1329114"/>
                <a:ext cx="159374" cy="555531"/>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6" name="Freeform 87">
                <a:extLst>
                  <a:ext uri="{FF2B5EF4-FFF2-40B4-BE49-F238E27FC236}">
                    <a16:creationId xmlns:a16="http://schemas.microsoft.com/office/drawing/2014/main" id="{AFC9E279-3F49-5DA1-0792-3A517F1E7563}"/>
                  </a:ext>
                </a:extLst>
              </p:cNvPr>
              <p:cNvSpPr>
                <a:spLocks/>
              </p:cNvSpPr>
              <p:nvPr/>
            </p:nvSpPr>
            <p:spPr bwMode="auto">
              <a:xfrm>
                <a:off x="2205345" y="1304638"/>
                <a:ext cx="279473" cy="523656"/>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7" name="Freeform 88">
                <a:extLst>
                  <a:ext uri="{FF2B5EF4-FFF2-40B4-BE49-F238E27FC236}">
                    <a16:creationId xmlns:a16="http://schemas.microsoft.com/office/drawing/2014/main" id="{350398D1-20A7-FF51-3BF4-A64985EBAC69}"/>
                  </a:ext>
                </a:extLst>
              </p:cNvPr>
              <p:cNvSpPr>
                <a:spLocks/>
              </p:cNvSpPr>
              <p:nvPr/>
            </p:nvSpPr>
            <p:spPr bwMode="auto">
              <a:xfrm>
                <a:off x="2222421" y="1300654"/>
                <a:ext cx="561792" cy="628957"/>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8" name="Freeform 89">
                <a:extLst>
                  <a:ext uri="{FF2B5EF4-FFF2-40B4-BE49-F238E27FC236}">
                    <a16:creationId xmlns:a16="http://schemas.microsoft.com/office/drawing/2014/main" id="{AE1A0A4C-A1DA-EAD1-9630-61E1AC9CDB3C}"/>
                  </a:ext>
                </a:extLst>
              </p:cNvPr>
              <p:cNvSpPr>
                <a:spLocks/>
              </p:cNvSpPr>
              <p:nvPr/>
            </p:nvSpPr>
            <p:spPr bwMode="auto">
              <a:xfrm>
                <a:off x="1716979" y="1338221"/>
                <a:ext cx="356883" cy="772393"/>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19" name="Freeform 90">
                <a:extLst>
                  <a:ext uri="{FF2B5EF4-FFF2-40B4-BE49-F238E27FC236}">
                    <a16:creationId xmlns:a16="http://schemas.microsoft.com/office/drawing/2014/main" id="{A755FE70-5210-3A26-C058-61F859E49069}"/>
                  </a:ext>
                </a:extLst>
              </p:cNvPr>
              <p:cNvSpPr>
                <a:spLocks/>
              </p:cNvSpPr>
              <p:nvPr/>
            </p:nvSpPr>
            <p:spPr bwMode="auto">
              <a:xfrm>
                <a:off x="1773898" y="1544268"/>
                <a:ext cx="108716" cy="118392"/>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0" name="Freeform 91">
                <a:extLst>
                  <a:ext uri="{FF2B5EF4-FFF2-40B4-BE49-F238E27FC236}">
                    <a16:creationId xmlns:a16="http://schemas.microsoft.com/office/drawing/2014/main" id="{159DD943-FA18-F491-A5FA-B1A01EF8E091}"/>
                  </a:ext>
                </a:extLst>
              </p:cNvPr>
              <p:cNvSpPr>
                <a:spLocks/>
              </p:cNvSpPr>
              <p:nvPr/>
            </p:nvSpPr>
            <p:spPr bwMode="auto">
              <a:xfrm>
                <a:off x="1854723" y="1561344"/>
                <a:ext cx="107577" cy="118392"/>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1" name="Freeform 92">
                <a:extLst>
                  <a:ext uri="{FF2B5EF4-FFF2-40B4-BE49-F238E27FC236}">
                    <a16:creationId xmlns:a16="http://schemas.microsoft.com/office/drawing/2014/main" id="{2692C84E-6028-0202-C649-3554BF571436}"/>
                  </a:ext>
                </a:extLst>
              </p:cNvPr>
              <p:cNvSpPr>
                <a:spLocks/>
              </p:cNvSpPr>
              <p:nvPr/>
            </p:nvSpPr>
            <p:spPr bwMode="auto">
              <a:xfrm>
                <a:off x="1667459" y="1607448"/>
                <a:ext cx="362575" cy="22540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2" name="Freeform 93">
                <a:extLst>
                  <a:ext uri="{FF2B5EF4-FFF2-40B4-BE49-F238E27FC236}">
                    <a16:creationId xmlns:a16="http://schemas.microsoft.com/office/drawing/2014/main" id="{D6A4AD0E-1DB7-D82B-5DEA-D5C29159720B}"/>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3" name="Freeform 94">
                <a:extLst>
                  <a:ext uri="{FF2B5EF4-FFF2-40B4-BE49-F238E27FC236}">
                    <a16:creationId xmlns:a16="http://schemas.microsoft.com/office/drawing/2014/main" id="{775731B3-AD57-8D29-3746-F9EA83B95F73}"/>
                  </a:ext>
                </a:extLst>
              </p:cNvPr>
              <p:cNvSpPr>
                <a:spLocks/>
              </p:cNvSpPr>
              <p:nvPr/>
            </p:nvSpPr>
            <p:spPr bwMode="auto">
              <a:xfrm>
                <a:off x="1920749" y="1818049"/>
                <a:ext cx="17645" cy="2846"/>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4" name="Freeform 95">
                <a:extLst>
                  <a:ext uri="{FF2B5EF4-FFF2-40B4-BE49-F238E27FC236}">
                    <a16:creationId xmlns:a16="http://schemas.microsoft.com/office/drawing/2014/main" id="{A313812C-67C5-3A94-B63C-04EB52E974E6}"/>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5" name="Freeform 96">
                <a:extLst>
                  <a:ext uri="{FF2B5EF4-FFF2-40B4-BE49-F238E27FC236}">
                    <a16:creationId xmlns:a16="http://schemas.microsoft.com/office/drawing/2014/main" id="{62892D34-F7EE-F4BA-A0BB-BE4BA3BE6465}"/>
                  </a:ext>
                </a:extLst>
              </p:cNvPr>
              <p:cNvSpPr>
                <a:spLocks/>
              </p:cNvSpPr>
              <p:nvPr/>
            </p:nvSpPr>
            <p:spPr bwMode="auto">
              <a:xfrm>
                <a:off x="2000436" y="1767391"/>
                <a:ext cx="6830" cy="13661"/>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6" name="Freeform 97">
                <a:extLst>
                  <a:ext uri="{FF2B5EF4-FFF2-40B4-BE49-F238E27FC236}">
                    <a16:creationId xmlns:a16="http://schemas.microsoft.com/office/drawing/2014/main" id="{E6D307EF-287D-5EE3-A0BC-CC1ABCAD737F}"/>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7" name="Freeform 98">
                <a:extLst>
                  <a:ext uri="{FF2B5EF4-FFF2-40B4-BE49-F238E27FC236}">
                    <a16:creationId xmlns:a16="http://schemas.microsoft.com/office/drawing/2014/main" id="{4C2FABA3-25F3-DBBC-2747-8DF10565D0C3}"/>
                  </a:ext>
                </a:extLst>
              </p:cNvPr>
              <p:cNvSpPr>
                <a:spLocks/>
              </p:cNvSpPr>
              <p:nvPr/>
            </p:nvSpPr>
            <p:spPr bwMode="auto">
              <a:xfrm>
                <a:off x="1952624" y="1781052"/>
                <a:ext cx="47812" cy="33013"/>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8" name="Freeform 99">
                <a:extLst>
                  <a:ext uri="{FF2B5EF4-FFF2-40B4-BE49-F238E27FC236}">
                    <a16:creationId xmlns:a16="http://schemas.microsoft.com/office/drawing/2014/main" id="{BDA4EC75-B90A-0FFE-BEC6-14AC6F604DF6}"/>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29" name="Freeform 100">
                <a:extLst>
                  <a:ext uri="{FF2B5EF4-FFF2-40B4-BE49-F238E27FC236}">
                    <a16:creationId xmlns:a16="http://schemas.microsoft.com/office/drawing/2014/main" id="{5CF19C0B-FC8B-AEC1-5F6E-7A93B31E5F53}"/>
                  </a:ext>
                </a:extLst>
              </p:cNvPr>
              <p:cNvSpPr>
                <a:spLocks/>
              </p:cNvSpPr>
              <p:nvPr/>
            </p:nvSpPr>
            <p:spPr bwMode="auto">
              <a:xfrm>
                <a:off x="1938394" y="1814065"/>
                <a:ext cx="14230" cy="3984"/>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0" name="Freeform 101">
                <a:extLst>
                  <a:ext uri="{FF2B5EF4-FFF2-40B4-BE49-F238E27FC236}">
                    <a16:creationId xmlns:a16="http://schemas.microsoft.com/office/drawing/2014/main" id="{D7A22A8E-D3B4-E448-9BA0-EA76EDBBF441}"/>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1" name="Freeform 102">
                <a:extLst>
                  <a:ext uri="{FF2B5EF4-FFF2-40B4-BE49-F238E27FC236}">
                    <a16:creationId xmlns:a16="http://schemas.microsoft.com/office/drawing/2014/main" id="{2BD90100-C5D1-24E1-C4D9-F1F78619718D}"/>
                  </a:ext>
                </a:extLst>
              </p:cNvPr>
              <p:cNvSpPr>
                <a:spLocks/>
              </p:cNvSpPr>
              <p:nvPr/>
            </p:nvSpPr>
            <p:spPr bwMode="auto">
              <a:xfrm>
                <a:off x="2003282" y="1709334"/>
                <a:ext cx="8538" cy="27321"/>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2" name="Freeform 103">
                <a:extLst>
                  <a:ext uri="{FF2B5EF4-FFF2-40B4-BE49-F238E27FC236}">
                    <a16:creationId xmlns:a16="http://schemas.microsoft.com/office/drawing/2014/main" id="{377951E1-4E1D-C322-B743-9483EC5858FB}"/>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3" name="Freeform 104">
                <a:extLst>
                  <a:ext uri="{FF2B5EF4-FFF2-40B4-BE49-F238E27FC236}">
                    <a16:creationId xmlns:a16="http://schemas.microsoft.com/office/drawing/2014/main" id="{BB48A644-1248-8EC8-C387-1BBD6F840B6F}"/>
                  </a:ext>
                </a:extLst>
              </p:cNvPr>
              <p:cNvSpPr>
                <a:spLocks/>
              </p:cNvSpPr>
              <p:nvPr/>
            </p:nvSpPr>
            <p:spPr bwMode="auto">
              <a:xfrm>
                <a:off x="1686242" y="1682582"/>
                <a:ext cx="6830" cy="25044"/>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4" name="Freeform 105">
                <a:extLst>
                  <a:ext uri="{FF2B5EF4-FFF2-40B4-BE49-F238E27FC236}">
                    <a16:creationId xmlns:a16="http://schemas.microsoft.com/office/drawing/2014/main" id="{258EFE72-7E8C-3CD3-4798-D4F2AB766B5E}"/>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5" name="Freeform 106">
                <a:extLst>
                  <a:ext uri="{FF2B5EF4-FFF2-40B4-BE49-F238E27FC236}">
                    <a16:creationId xmlns:a16="http://schemas.microsoft.com/office/drawing/2014/main" id="{15E3D27A-736A-8A01-0F6B-9A6038A1B6AC}"/>
                  </a:ext>
                </a:extLst>
              </p:cNvPr>
              <p:cNvSpPr>
                <a:spLocks/>
              </p:cNvSpPr>
              <p:nvPr/>
            </p:nvSpPr>
            <p:spPr bwMode="auto">
              <a:xfrm>
                <a:off x="1682258" y="1685997"/>
                <a:ext cx="330131" cy="136606"/>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6" name="Freeform 107">
                <a:extLst>
                  <a:ext uri="{FF2B5EF4-FFF2-40B4-BE49-F238E27FC236}">
                    <a16:creationId xmlns:a16="http://schemas.microsoft.com/office/drawing/2014/main" id="{EACDE39B-7022-E5C3-FAC9-8F4BCC8BA7D8}"/>
                  </a:ext>
                </a:extLst>
              </p:cNvPr>
              <p:cNvSpPr>
                <a:spLocks/>
              </p:cNvSpPr>
              <p:nvPr/>
            </p:nvSpPr>
            <p:spPr bwMode="auto">
              <a:xfrm>
                <a:off x="1834232" y="1660383"/>
                <a:ext cx="31306" cy="18214"/>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7" name="Freeform 108">
                <a:extLst>
                  <a:ext uri="{FF2B5EF4-FFF2-40B4-BE49-F238E27FC236}">
                    <a16:creationId xmlns:a16="http://schemas.microsoft.com/office/drawing/2014/main" id="{65973FFC-3BAB-D257-B684-E56962A4E98F}"/>
                  </a:ext>
                </a:extLst>
              </p:cNvPr>
              <p:cNvSpPr>
                <a:spLocks/>
              </p:cNvSpPr>
              <p:nvPr/>
            </p:nvSpPr>
            <p:spPr bwMode="auto">
              <a:xfrm>
                <a:off x="1813172" y="1651845"/>
                <a:ext cx="17076" cy="15937"/>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8" name="Freeform 109">
                <a:extLst>
                  <a:ext uri="{FF2B5EF4-FFF2-40B4-BE49-F238E27FC236}">
                    <a16:creationId xmlns:a16="http://schemas.microsoft.com/office/drawing/2014/main" id="{281B89A4-BE7E-0442-5E0C-16B3C477D448}"/>
                  </a:ext>
                </a:extLst>
              </p:cNvPr>
              <p:cNvSpPr>
                <a:spLocks/>
              </p:cNvSpPr>
              <p:nvPr/>
            </p:nvSpPr>
            <p:spPr bwMode="auto">
              <a:xfrm>
                <a:off x="1872937" y="1666075"/>
                <a:ext cx="17076" cy="15368"/>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39" name="Freeform 110">
                <a:extLst>
                  <a:ext uri="{FF2B5EF4-FFF2-40B4-BE49-F238E27FC236}">
                    <a16:creationId xmlns:a16="http://schemas.microsoft.com/office/drawing/2014/main" id="{0D5A9124-6C68-2324-6C22-9E7D7F676F4C}"/>
                  </a:ext>
                </a:extLst>
              </p:cNvPr>
              <p:cNvSpPr>
                <a:spLocks/>
              </p:cNvSpPr>
              <p:nvPr/>
            </p:nvSpPr>
            <p:spPr bwMode="auto">
              <a:xfrm>
                <a:off x="1838786" y="1674613"/>
                <a:ext cx="10245" cy="19353"/>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0" name="Freeform 111">
                <a:extLst>
                  <a:ext uri="{FF2B5EF4-FFF2-40B4-BE49-F238E27FC236}">
                    <a16:creationId xmlns:a16="http://schemas.microsoft.com/office/drawing/2014/main" id="{B620F725-8DC5-260A-2D38-F0BAE10AA171}"/>
                  </a:ext>
                </a:extLst>
              </p:cNvPr>
              <p:cNvSpPr>
                <a:spLocks/>
              </p:cNvSpPr>
              <p:nvPr/>
            </p:nvSpPr>
            <p:spPr bwMode="auto">
              <a:xfrm>
                <a:off x="1802927" y="1569312"/>
                <a:ext cx="49520" cy="5748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1" name="Freeform 112">
                <a:extLst>
                  <a:ext uri="{FF2B5EF4-FFF2-40B4-BE49-F238E27FC236}">
                    <a16:creationId xmlns:a16="http://schemas.microsoft.com/office/drawing/2014/main" id="{7C40D8D7-74DD-E033-C5F4-81EDEBBFB78A}"/>
                  </a:ext>
                </a:extLst>
              </p:cNvPr>
              <p:cNvSpPr>
                <a:spLocks/>
              </p:cNvSpPr>
              <p:nvPr/>
            </p:nvSpPr>
            <p:spPr bwMode="auto">
              <a:xfrm>
                <a:off x="1876922" y="1582973"/>
                <a:ext cx="49520" cy="58058"/>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2" name="Freeform 113">
                <a:extLst>
                  <a:ext uri="{FF2B5EF4-FFF2-40B4-BE49-F238E27FC236}">
                    <a16:creationId xmlns:a16="http://schemas.microsoft.com/office/drawing/2014/main" id="{E16E2A43-5930-6494-7B99-25299047478A}"/>
                  </a:ext>
                </a:extLst>
              </p:cNvPr>
              <p:cNvSpPr>
                <a:spLocks/>
              </p:cNvSpPr>
              <p:nvPr/>
            </p:nvSpPr>
            <p:spPr bwMode="auto">
              <a:xfrm>
                <a:off x="1774467" y="1650707"/>
                <a:ext cx="40982" cy="29029"/>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3" name="Freeform 114">
                <a:extLst>
                  <a:ext uri="{FF2B5EF4-FFF2-40B4-BE49-F238E27FC236}">
                    <a16:creationId xmlns:a16="http://schemas.microsoft.com/office/drawing/2014/main" id="{F65BAE2C-0ABD-0802-A916-1BF340902136}"/>
                  </a:ext>
                </a:extLst>
              </p:cNvPr>
              <p:cNvSpPr>
                <a:spLocks/>
              </p:cNvSpPr>
              <p:nvPr/>
            </p:nvSpPr>
            <p:spPr bwMode="auto">
              <a:xfrm>
                <a:off x="1876922" y="1675751"/>
                <a:ext cx="40982" cy="29029"/>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4" name="Freeform 115">
                <a:extLst>
                  <a:ext uri="{FF2B5EF4-FFF2-40B4-BE49-F238E27FC236}">
                    <a16:creationId xmlns:a16="http://schemas.microsoft.com/office/drawing/2014/main" id="{E2D38039-4406-5777-6C21-E3341EF40B3D}"/>
                  </a:ext>
                </a:extLst>
              </p:cNvPr>
              <p:cNvSpPr>
                <a:spLocks/>
              </p:cNvSpPr>
              <p:nvPr/>
            </p:nvSpPr>
            <p:spPr bwMode="auto">
              <a:xfrm>
                <a:off x="2125658" y="2638824"/>
                <a:ext cx="60904" cy="21230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5" name="Freeform 116">
                <a:extLst>
                  <a:ext uri="{FF2B5EF4-FFF2-40B4-BE49-F238E27FC236}">
                    <a16:creationId xmlns:a16="http://schemas.microsoft.com/office/drawing/2014/main" id="{B065033E-D65E-A848-DD0F-663EEDC45D36}"/>
                  </a:ext>
                </a:extLst>
              </p:cNvPr>
              <p:cNvSpPr>
                <a:spLocks/>
              </p:cNvSpPr>
              <p:nvPr/>
            </p:nvSpPr>
            <p:spPr bwMode="auto">
              <a:xfrm>
                <a:off x="2647038" y="2645085"/>
                <a:ext cx="70580" cy="199217"/>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6" name="Freeform 117">
                <a:extLst>
                  <a:ext uri="{FF2B5EF4-FFF2-40B4-BE49-F238E27FC236}">
                    <a16:creationId xmlns:a16="http://schemas.microsoft.com/office/drawing/2014/main" id="{A983B4A4-5BF2-4175-9C92-B2E190243F9E}"/>
                  </a:ext>
                </a:extLst>
              </p:cNvPr>
              <p:cNvSpPr>
                <a:spLocks/>
              </p:cNvSpPr>
              <p:nvPr/>
            </p:nvSpPr>
            <p:spPr bwMode="auto">
              <a:xfrm>
                <a:off x="2657283" y="2145334"/>
                <a:ext cx="161081" cy="53504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7" name="Freeform 118">
                <a:extLst>
                  <a:ext uri="{FF2B5EF4-FFF2-40B4-BE49-F238E27FC236}">
                    <a16:creationId xmlns:a16="http://schemas.microsoft.com/office/drawing/2014/main" id="{EEF5A529-001C-3076-040F-9CFA1451E912}"/>
                  </a:ext>
                </a:extLst>
              </p:cNvPr>
              <p:cNvSpPr>
                <a:spLocks/>
              </p:cNvSpPr>
              <p:nvPr/>
            </p:nvSpPr>
            <p:spPr bwMode="auto">
              <a:xfrm>
                <a:off x="2534907" y="2234697"/>
                <a:ext cx="151405" cy="301672"/>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8" name="Freeform 119">
                <a:extLst>
                  <a:ext uri="{FF2B5EF4-FFF2-40B4-BE49-F238E27FC236}">
                    <a16:creationId xmlns:a16="http://schemas.microsoft.com/office/drawing/2014/main" id="{9C4E77EE-CD3B-6D56-B416-5133A5B1B30C}"/>
                  </a:ext>
                </a:extLst>
              </p:cNvPr>
              <p:cNvSpPr>
                <a:spLocks/>
              </p:cNvSpPr>
              <p:nvPr/>
            </p:nvSpPr>
            <p:spPr bwMode="auto">
              <a:xfrm>
                <a:off x="2179732" y="2506202"/>
                <a:ext cx="365421" cy="120099"/>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49" name="Freeform 120">
                <a:extLst>
                  <a:ext uri="{FF2B5EF4-FFF2-40B4-BE49-F238E27FC236}">
                    <a16:creationId xmlns:a16="http://schemas.microsoft.com/office/drawing/2014/main" id="{559F6740-1B21-C263-B9FB-DF6AAB23EFF5}"/>
                  </a:ext>
                </a:extLst>
              </p:cNvPr>
              <p:cNvSpPr>
                <a:spLocks/>
              </p:cNvSpPr>
              <p:nvPr/>
            </p:nvSpPr>
            <p:spPr bwMode="auto">
              <a:xfrm>
                <a:off x="2529784" y="2508479"/>
                <a:ext cx="153113" cy="183280"/>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0" name="Freeform 121">
                <a:extLst>
                  <a:ext uri="{FF2B5EF4-FFF2-40B4-BE49-F238E27FC236}">
                    <a16:creationId xmlns:a16="http://schemas.microsoft.com/office/drawing/2014/main" id="{21E755C3-6AC3-6298-5D05-45541C04B34A}"/>
                  </a:ext>
                </a:extLst>
              </p:cNvPr>
              <p:cNvSpPr>
                <a:spLocks/>
              </p:cNvSpPr>
              <p:nvPr/>
            </p:nvSpPr>
            <p:spPr bwMode="auto">
              <a:xfrm>
                <a:off x="2040280" y="2827226"/>
                <a:ext cx="764425" cy="29598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1" name="Freeform 122">
                <a:extLst>
                  <a:ext uri="{FF2B5EF4-FFF2-40B4-BE49-F238E27FC236}">
                    <a16:creationId xmlns:a16="http://schemas.microsoft.com/office/drawing/2014/main" id="{700D9A7F-39EC-F406-57E8-0387D06F5665}"/>
                  </a:ext>
                </a:extLst>
              </p:cNvPr>
              <p:cNvSpPr>
                <a:spLocks/>
              </p:cNvSpPr>
              <p:nvPr/>
            </p:nvSpPr>
            <p:spPr bwMode="auto">
              <a:xfrm>
                <a:off x="2683466" y="2814135"/>
                <a:ext cx="118392" cy="155959"/>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2" name="Freeform 123">
                <a:extLst>
                  <a:ext uri="{FF2B5EF4-FFF2-40B4-BE49-F238E27FC236}">
                    <a16:creationId xmlns:a16="http://schemas.microsoft.com/office/drawing/2014/main" id="{C733634E-85D5-0A64-B9BA-19F8E5943673}"/>
                  </a:ext>
                </a:extLst>
              </p:cNvPr>
              <p:cNvSpPr>
                <a:spLocks/>
              </p:cNvSpPr>
              <p:nvPr/>
            </p:nvSpPr>
            <p:spPr bwMode="auto">
              <a:xfrm>
                <a:off x="2291862" y="2564829"/>
                <a:ext cx="132052" cy="120669"/>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3" name="Freeform 124">
                <a:extLst>
                  <a:ext uri="{FF2B5EF4-FFF2-40B4-BE49-F238E27FC236}">
                    <a16:creationId xmlns:a16="http://schemas.microsoft.com/office/drawing/2014/main" id="{1BF7D990-ACED-A00A-A16D-C050FF8B5630}"/>
                  </a:ext>
                </a:extLst>
              </p:cNvPr>
              <p:cNvSpPr>
                <a:spLocks/>
              </p:cNvSpPr>
              <p:nvPr/>
            </p:nvSpPr>
            <p:spPr bwMode="auto">
              <a:xfrm>
                <a:off x="2416515" y="3044657"/>
                <a:ext cx="261259" cy="284596"/>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4" name="Freeform 125">
                <a:extLst>
                  <a:ext uri="{FF2B5EF4-FFF2-40B4-BE49-F238E27FC236}">
                    <a16:creationId xmlns:a16="http://schemas.microsoft.com/office/drawing/2014/main" id="{E37A9E33-C54E-DBAA-0143-4F440B8CFAB3}"/>
                  </a:ext>
                </a:extLst>
              </p:cNvPr>
              <p:cNvSpPr>
                <a:spLocks/>
              </p:cNvSpPr>
              <p:nvPr/>
            </p:nvSpPr>
            <p:spPr bwMode="auto">
              <a:xfrm>
                <a:off x="2189977" y="3081655"/>
                <a:ext cx="250444" cy="228246"/>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5" name="Freeform 126">
                <a:extLst>
                  <a:ext uri="{FF2B5EF4-FFF2-40B4-BE49-F238E27FC236}">
                    <a16:creationId xmlns:a16="http://schemas.microsoft.com/office/drawing/2014/main" id="{8ED81785-3873-71DC-A846-5952EA028D9F}"/>
                  </a:ext>
                </a:extLst>
              </p:cNvPr>
              <p:cNvSpPr>
                <a:spLocks/>
              </p:cNvSpPr>
              <p:nvPr/>
            </p:nvSpPr>
            <p:spPr bwMode="auto">
              <a:xfrm>
                <a:off x="2218437" y="3136297"/>
                <a:ext cx="223692" cy="56350"/>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6" name="Freeform 127">
                <a:extLst>
                  <a:ext uri="{FF2B5EF4-FFF2-40B4-BE49-F238E27FC236}">
                    <a16:creationId xmlns:a16="http://schemas.microsoft.com/office/drawing/2014/main" id="{75A6AA06-D4C8-A68A-E872-1CD692F47A31}"/>
                  </a:ext>
                </a:extLst>
              </p:cNvPr>
              <p:cNvSpPr>
                <a:spLocks/>
              </p:cNvSpPr>
              <p:nvPr/>
            </p:nvSpPr>
            <p:spPr bwMode="auto">
              <a:xfrm>
                <a:off x="2423346" y="3131174"/>
                <a:ext cx="252721" cy="68872"/>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7" name="Freeform 128">
                <a:extLst>
                  <a:ext uri="{FF2B5EF4-FFF2-40B4-BE49-F238E27FC236}">
                    <a16:creationId xmlns:a16="http://schemas.microsoft.com/office/drawing/2014/main" id="{CB0945FC-8B69-2002-EBF9-7F29BFD7A090}"/>
                  </a:ext>
                </a:extLst>
              </p:cNvPr>
              <p:cNvSpPr>
                <a:spLocks/>
              </p:cNvSpPr>
              <p:nvPr/>
            </p:nvSpPr>
            <p:spPr bwMode="auto">
              <a:xfrm>
                <a:off x="2721602" y="2204530"/>
                <a:ext cx="48381" cy="21060"/>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8" name="Freeform 129">
                <a:extLst>
                  <a:ext uri="{FF2B5EF4-FFF2-40B4-BE49-F238E27FC236}">
                    <a16:creationId xmlns:a16="http://schemas.microsoft.com/office/drawing/2014/main" id="{3C5C92FA-C2FD-EDEA-9BFD-BD58BDE21FDE}"/>
                  </a:ext>
                </a:extLst>
              </p:cNvPr>
              <p:cNvSpPr>
                <a:spLocks/>
              </p:cNvSpPr>
              <p:nvPr/>
            </p:nvSpPr>
            <p:spPr bwMode="auto">
              <a:xfrm>
                <a:off x="2656714" y="2181193"/>
                <a:ext cx="74564" cy="77979"/>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59" name="Freeform 130">
                <a:extLst>
                  <a:ext uri="{FF2B5EF4-FFF2-40B4-BE49-F238E27FC236}">
                    <a16:creationId xmlns:a16="http://schemas.microsoft.com/office/drawing/2014/main" id="{0D9C3A0A-20C9-E263-F4CC-0DFD0E294895}"/>
                  </a:ext>
                </a:extLst>
              </p:cNvPr>
              <p:cNvSpPr>
                <a:spLocks/>
              </p:cNvSpPr>
              <p:nvPr/>
            </p:nvSpPr>
            <p:spPr bwMode="auto">
              <a:xfrm>
                <a:off x="1979945" y="2552876"/>
                <a:ext cx="223123" cy="471291"/>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sp>
            <p:nvSpPr>
              <p:cNvPr id="2860" name="Freeform 131">
                <a:extLst>
                  <a:ext uri="{FF2B5EF4-FFF2-40B4-BE49-F238E27FC236}">
                    <a16:creationId xmlns:a16="http://schemas.microsoft.com/office/drawing/2014/main" id="{9756C455-EEB6-5180-9903-4FAA1ACF8C3C}"/>
                  </a:ext>
                </a:extLst>
              </p:cNvPr>
              <p:cNvSpPr>
                <a:spLocks/>
              </p:cNvSpPr>
              <p:nvPr/>
            </p:nvSpPr>
            <p:spPr bwMode="auto">
              <a:xfrm>
                <a:off x="2167209" y="2596703"/>
                <a:ext cx="51227" cy="60904"/>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Calibri" panose="020F0502020204030204" pitchFamily="34" charset="0"/>
                  <a:cs typeface="Calibri" panose="020F0502020204030204" pitchFamily="34" charset="0"/>
                </a:endParaRPr>
              </a:p>
            </p:txBody>
          </p:sp>
        </p:grpSp>
      </p:grpSp>
      <p:sp>
        <p:nvSpPr>
          <p:cNvPr id="2861" name="TextBox 2860">
            <a:extLst>
              <a:ext uri="{FF2B5EF4-FFF2-40B4-BE49-F238E27FC236}">
                <a16:creationId xmlns:a16="http://schemas.microsoft.com/office/drawing/2014/main" id="{2DCA4898-7AC3-B996-E8F8-AA531F8E4B00}"/>
              </a:ext>
            </a:extLst>
          </p:cNvPr>
          <p:cNvSpPr txBox="1"/>
          <p:nvPr/>
        </p:nvSpPr>
        <p:spPr>
          <a:xfrm>
            <a:off x="2435186" y="5674670"/>
            <a:ext cx="8863236" cy="954107"/>
          </a:xfrm>
          <a:prstGeom prst="rect">
            <a:avLst/>
          </a:prstGeom>
          <a:noFill/>
        </p:spPr>
        <p:txBody>
          <a:bodyPr wrap="square" rtlCol="0">
            <a:spAutoFit/>
          </a:bodyPr>
          <a:lstStyle/>
          <a:p>
            <a:pPr lvl="0"/>
            <a:r>
              <a:rPr lang="vi-VN" sz="2800" b="1" dirty="0">
                <a:solidFill>
                  <a:srgbClr val="002060"/>
                </a:solidFill>
                <a:latin typeface="Calibri" panose="020F0502020204030204" pitchFamily="34" charset="0"/>
                <a:cs typeface="Calibri" panose="020F0502020204030204" pitchFamily="34" charset="0"/>
              </a:rPr>
              <a:t>Nhận xét nhóm nào viết đúng, hay sẽ được chọn giải nhất, nhì, ba,…</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46296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34"/>
                                            </p:tgtEl>
                                            <p:attrNameLst>
                                              <p:attrName>style.visibility</p:attrName>
                                            </p:attrNameLst>
                                          </p:cBhvr>
                                          <p:to>
                                            <p:strVal val="visible"/>
                                          </p:to>
                                        </p:set>
                                        <p:anim calcmode="lin" valueType="num">
                                          <p:cBhvr additive="base">
                                            <p:cTn id="7" dur="500" fill="hold"/>
                                            <p:tgtEl>
                                              <p:spTgt spid="2134"/>
                                            </p:tgtEl>
                                            <p:attrNameLst>
                                              <p:attrName>ppt_x</p:attrName>
                                            </p:attrNameLst>
                                          </p:cBhvr>
                                          <p:tavLst>
                                            <p:tav tm="0">
                                              <p:val>
                                                <p:strVal val="#ppt_x"/>
                                              </p:val>
                                            </p:tav>
                                            <p:tav tm="100000">
                                              <p:val>
                                                <p:strVal val="#ppt_x"/>
                                              </p:val>
                                            </p:tav>
                                          </p:tavLst>
                                        </p:anim>
                                        <p:anim calcmode="lin" valueType="num">
                                          <p:cBhvr additive="base">
                                            <p:cTn id="8" dur="500" fill="hold"/>
                                            <p:tgtEl>
                                              <p:spTgt spid="21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08"/>
                                            </p:tgtEl>
                                            <p:attrNameLst>
                                              <p:attrName>style.visibility</p:attrName>
                                            </p:attrNameLst>
                                          </p:cBhvr>
                                          <p:to>
                                            <p:strVal val="visible"/>
                                          </p:to>
                                        </p:set>
                                        <p:anim calcmode="lin" valueType="num">
                                          <p:cBhvr additive="base">
                                            <p:cTn id="11" dur="500" fill="hold"/>
                                            <p:tgtEl>
                                              <p:spTgt spid="1908"/>
                                            </p:tgtEl>
                                            <p:attrNameLst>
                                              <p:attrName>ppt_x</p:attrName>
                                            </p:attrNameLst>
                                          </p:cBhvr>
                                          <p:tavLst>
                                            <p:tav tm="0">
                                              <p:val>
                                                <p:strVal val="#ppt_x"/>
                                              </p:val>
                                            </p:tav>
                                            <p:tav tm="100000">
                                              <p:val>
                                                <p:strVal val="#ppt_x"/>
                                              </p:val>
                                            </p:tav>
                                          </p:tavLst>
                                        </p:anim>
                                        <p:anim calcmode="lin" valueType="num">
                                          <p:cBhvr additive="base">
                                            <p:cTn id="12" dur="500" fill="hold"/>
                                            <p:tgtEl>
                                              <p:spTgt spid="190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14:presetBounceEnd="66000">
                                      <p:stCondLst>
                                        <p:cond delay="0"/>
                                      </p:stCondLst>
                                      <p:childTnLst>
                                        <p:set>
                                          <p:cBhvr>
                                            <p:cTn id="16" dur="1" fill="hold">
                                              <p:stCondLst>
                                                <p:cond delay="0"/>
                                              </p:stCondLst>
                                            </p:cTn>
                                            <p:tgtEl>
                                              <p:spTgt spid="2136"/>
                                            </p:tgtEl>
                                            <p:attrNameLst>
                                              <p:attrName>style.visibility</p:attrName>
                                            </p:attrNameLst>
                                          </p:cBhvr>
                                          <p:to>
                                            <p:strVal val="visible"/>
                                          </p:to>
                                        </p:set>
                                        <p:anim calcmode="lin" valueType="num" p14:bounceEnd="66000">
                                          <p:cBhvr additive="base">
                                            <p:cTn id="17" dur="500" fill="hold"/>
                                            <p:tgtEl>
                                              <p:spTgt spid="2136"/>
                                            </p:tgtEl>
                                            <p:attrNameLst>
                                              <p:attrName>ppt_x</p:attrName>
                                            </p:attrNameLst>
                                          </p:cBhvr>
                                          <p:tavLst>
                                            <p:tav tm="0">
                                              <p:val>
                                                <p:strVal val="0-#ppt_w/2"/>
                                              </p:val>
                                            </p:tav>
                                            <p:tav tm="100000">
                                              <p:val>
                                                <p:strVal val="#ppt_x"/>
                                              </p:val>
                                            </p:tav>
                                          </p:tavLst>
                                        </p:anim>
                                        <p:anim calcmode="lin" valueType="num" p14:bounceEnd="66000">
                                          <p:cBhvr additive="base">
                                            <p:cTn id="18" dur="500" fill="hold"/>
                                            <p:tgtEl>
                                              <p:spTgt spid="213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14:presetBounceEnd="76000">
                                      <p:stCondLst>
                                        <p:cond delay="0"/>
                                      </p:stCondLst>
                                      <p:childTnLst>
                                        <p:set>
                                          <p:cBhvr>
                                            <p:cTn id="20" dur="1" fill="hold">
                                              <p:stCondLst>
                                                <p:cond delay="0"/>
                                              </p:stCondLst>
                                            </p:cTn>
                                            <p:tgtEl>
                                              <p:spTgt spid="2135"/>
                                            </p:tgtEl>
                                            <p:attrNameLst>
                                              <p:attrName>style.visibility</p:attrName>
                                            </p:attrNameLst>
                                          </p:cBhvr>
                                          <p:to>
                                            <p:strVal val="visible"/>
                                          </p:to>
                                        </p:set>
                                        <p:anim calcmode="lin" valueType="num" p14:bounceEnd="76000">
                                          <p:cBhvr additive="base">
                                            <p:cTn id="21" dur="750" fill="hold"/>
                                            <p:tgtEl>
                                              <p:spTgt spid="2135"/>
                                            </p:tgtEl>
                                            <p:attrNameLst>
                                              <p:attrName>ppt_x</p:attrName>
                                            </p:attrNameLst>
                                          </p:cBhvr>
                                          <p:tavLst>
                                            <p:tav tm="0">
                                              <p:val>
                                                <p:strVal val="0-#ppt_w/2"/>
                                              </p:val>
                                            </p:tav>
                                            <p:tav tm="100000">
                                              <p:val>
                                                <p:strVal val="#ppt_x"/>
                                              </p:val>
                                            </p:tav>
                                          </p:tavLst>
                                        </p:anim>
                                        <p:anim calcmode="lin" valueType="num" p14:bounceEnd="76000">
                                          <p:cBhvr additive="base">
                                            <p:cTn id="22" dur="750" fill="hold"/>
                                            <p:tgtEl>
                                              <p:spTgt spid="2135"/>
                                            </p:tgtEl>
                                            <p:attrNameLst>
                                              <p:attrName>ppt_y</p:attrName>
                                            </p:attrNameLst>
                                          </p:cBhvr>
                                          <p:tavLst>
                                            <p:tav tm="0">
                                              <p:val>
                                                <p:strVal val="#ppt_y"/>
                                              </p:val>
                                            </p:tav>
                                            <p:tav tm="100000">
                                              <p:val>
                                                <p:strVal val="#ppt_y"/>
                                              </p:val>
                                            </p:tav>
                                          </p:tavLst>
                                        </p:anim>
                                      </p:childTnLst>
                                    </p:cTn>
                                  </p:par>
                                </p:childTnLst>
                              </p:cTn>
                            </p:par>
                            <p:par>
                              <p:cTn id="23" fill="hold">
                                <p:stCondLst>
                                  <p:cond delay="750"/>
                                </p:stCondLst>
                                <p:childTnLst>
                                  <p:par>
                                    <p:cTn id="24" presetID="16" presetClass="entr" presetSubtype="21" fill="hold" grpId="0" nodeType="afterEffect">
                                      <p:stCondLst>
                                        <p:cond delay="0"/>
                                      </p:stCondLst>
                                      <p:childTnLst>
                                        <p:set>
                                          <p:cBhvr>
                                            <p:cTn id="25" dur="1" fill="hold">
                                              <p:stCondLst>
                                                <p:cond delay="0"/>
                                              </p:stCondLst>
                                            </p:cTn>
                                            <p:tgtEl>
                                              <p:spTgt spid="2264"/>
                                            </p:tgtEl>
                                            <p:attrNameLst>
                                              <p:attrName>style.visibility</p:attrName>
                                            </p:attrNameLst>
                                          </p:cBhvr>
                                          <p:to>
                                            <p:strVal val="visible"/>
                                          </p:to>
                                        </p:set>
                                        <p:animEffect transition="in" filter="barn(inVertical)">
                                          <p:cBhvr>
                                            <p:cTn id="26" dur="1000"/>
                                            <p:tgtEl>
                                              <p:spTgt spid="226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14:presetBounceEnd="66000">
                                      <p:stCondLst>
                                        <p:cond delay="0"/>
                                      </p:stCondLst>
                                      <p:childTnLst>
                                        <p:set>
                                          <p:cBhvr>
                                            <p:cTn id="30" dur="1" fill="hold">
                                              <p:stCondLst>
                                                <p:cond delay="0"/>
                                              </p:stCondLst>
                                            </p:cTn>
                                            <p:tgtEl>
                                              <p:spTgt spid="2601"/>
                                            </p:tgtEl>
                                            <p:attrNameLst>
                                              <p:attrName>style.visibility</p:attrName>
                                            </p:attrNameLst>
                                          </p:cBhvr>
                                          <p:to>
                                            <p:strVal val="visible"/>
                                          </p:to>
                                        </p:set>
                                        <p:anim calcmode="lin" valueType="num" p14:bounceEnd="66000">
                                          <p:cBhvr additive="base">
                                            <p:cTn id="31" dur="500" fill="hold"/>
                                            <p:tgtEl>
                                              <p:spTgt spid="2601"/>
                                            </p:tgtEl>
                                            <p:attrNameLst>
                                              <p:attrName>ppt_x</p:attrName>
                                            </p:attrNameLst>
                                          </p:cBhvr>
                                          <p:tavLst>
                                            <p:tav tm="0">
                                              <p:val>
                                                <p:strVal val="0-#ppt_w/2"/>
                                              </p:val>
                                            </p:tav>
                                            <p:tav tm="100000">
                                              <p:val>
                                                <p:strVal val="#ppt_x"/>
                                              </p:val>
                                            </p:tav>
                                          </p:tavLst>
                                        </p:anim>
                                        <p:anim calcmode="lin" valueType="num" p14:bounceEnd="66000">
                                          <p:cBhvr additive="base">
                                            <p:cTn id="32" dur="500" fill="hold"/>
                                            <p:tgtEl>
                                              <p:spTgt spid="260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14:presetBounceEnd="76000">
                                      <p:stCondLst>
                                        <p:cond delay="0"/>
                                      </p:stCondLst>
                                      <p:childTnLst>
                                        <p:set>
                                          <p:cBhvr>
                                            <p:cTn id="34" dur="1" fill="hold">
                                              <p:stCondLst>
                                                <p:cond delay="0"/>
                                              </p:stCondLst>
                                            </p:cTn>
                                            <p:tgtEl>
                                              <p:spTgt spid="2600"/>
                                            </p:tgtEl>
                                            <p:attrNameLst>
                                              <p:attrName>style.visibility</p:attrName>
                                            </p:attrNameLst>
                                          </p:cBhvr>
                                          <p:to>
                                            <p:strVal val="visible"/>
                                          </p:to>
                                        </p:set>
                                        <p:anim calcmode="lin" valueType="num" p14:bounceEnd="76000">
                                          <p:cBhvr additive="base">
                                            <p:cTn id="35" dur="750" fill="hold"/>
                                            <p:tgtEl>
                                              <p:spTgt spid="2600"/>
                                            </p:tgtEl>
                                            <p:attrNameLst>
                                              <p:attrName>ppt_x</p:attrName>
                                            </p:attrNameLst>
                                          </p:cBhvr>
                                          <p:tavLst>
                                            <p:tav tm="0">
                                              <p:val>
                                                <p:strVal val="0-#ppt_w/2"/>
                                              </p:val>
                                            </p:tav>
                                            <p:tav tm="100000">
                                              <p:val>
                                                <p:strVal val="#ppt_x"/>
                                              </p:val>
                                            </p:tav>
                                          </p:tavLst>
                                        </p:anim>
                                        <p:anim calcmode="lin" valueType="num" p14:bounceEnd="76000">
                                          <p:cBhvr additive="base">
                                            <p:cTn id="36" dur="750" fill="hold"/>
                                            <p:tgtEl>
                                              <p:spTgt spid="2600"/>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16" presetClass="entr" presetSubtype="21" fill="hold" grpId="0" nodeType="afterEffect">
                                      <p:stCondLst>
                                        <p:cond delay="0"/>
                                      </p:stCondLst>
                                      <p:childTnLst>
                                        <p:set>
                                          <p:cBhvr>
                                            <p:cTn id="39" dur="1" fill="hold">
                                              <p:stCondLst>
                                                <p:cond delay="0"/>
                                              </p:stCondLst>
                                            </p:cTn>
                                            <p:tgtEl>
                                              <p:spTgt spid="2730"/>
                                            </p:tgtEl>
                                            <p:attrNameLst>
                                              <p:attrName>style.visibility</p:attrName>
                                            </p:attrNameLst>
                                          </p:cBhvr>
                                          <p:to>
                                            <p:strVal val="visible"/>
                                          </p:to>
                                        </p:set>
                                        <p:animEffect transition="in" filter="barn(inVertical)">
                                          <p:cBhvr>
                                            <p:cTn id="40" dur="1000"/>
                                            <p:tgtEl>
                                              <p:spTgt spid="27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14:presetBounceEnd="66000">
                                      <p:stCondLst>
                                        <p:cond delay="0"/>
                                      </p:stCondLst>
                                      <p:childTnLst>
                                        <p:set>
                                          <p:cBhvr>
                                            <p:cTn id="44" dur="1" fill="hold">
                                              <p:stCondLst>
                                                <p:cond delay="0"/>
                                              </p:stCondLst>
                                            </p:cTn>
                                            <p:tgtEl>
                                              <p:spTgt spid="2732"/>
                                            </p:tgtEl>
                                            <p:attrNameLst>
                                              <p:attrName>style.visibility</p:attrName>
                                            </p:attrNameLst>
                                          </p:cBhvr>
                                          <p:to>
                                            <p:strVal val="visible"/>
                                          </p:to>
                                        </p:set>
                                        <p:anim calcmode="lin" valueType="num" p14:bounceEnd="66000">
                                          <p:cBhvr additive="base">
                                            <p:cTn id="45" dur="500" fill="hold"/>
                                            <p:tgtEl>
                                              <p:spTgt spid="2732"/>
                                            </p:tgtEl>
                                            <p:attrNameLst>
                                              <p:attrName>ppt_x</p:attrName>
                                            </p:attrNameLst>
                                          </p:cBhvr>
                                          <p:tavLst>
                                            <p:tav tm="0">
                                              <p:val>
                                                <p:strVal val="0-#ppt_w/2"/>
                                              </p:val>
                                            </p:tav>
                                            <p:tav tm="100000">
                                              <p:val>
                                                <p:strVal val="#ppt_x"/>
                                              </p:val>
                                            </p:tav>
                                          </p:tavLst>
                                        </p:anim>
                                        <p:anim calcmode="lin" valueType="num" p14:bounceEnd="66000">
                                          <p:cBhvr additive="base">
                                            <p:cTn id="46" dur="500" fill="hold"/>
                                            <p:tgtEl>
                                              <p:spTgt spid="2732"/>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14:presetBounceEnd="76000">
                                      <p:stCondLst>
                                        <p:cond delay="0"/>
                                      </p:stCondLst>
                                      <p:childTnLst>
                                        <p:set>
                                          <p:cBhvr>
                                            <p:cTn id="48" dur="1" fill="hold">
                                              <p:stCondLst>
                                                <p:cond delay="0"/>
                                              </p:stCondLst>
                                            </p:cTn>
                                            <p:tgtEl>
                                              <p:spTgt spid="2731"/>
                                            </p:tgtEl>
                                            <p:attrNameLst>
                                              <p:attrName>style.visibility</p:attrName>
                                            </p:attrNameLst>
                                          </p:cBhvr>
                                          <p:to>
                                            <p:strVal val="visible"/>
                                          </p:to>
                                        </p:set>
                                        <p:anim calcmode="lin" valueType="num" p14:bounceEnd="76000">
                                          <p:cBhvr additive="base">
                                            <p:cTn id="49" dur="750" fill="hold"/>
                                            <p:tgtEl>
                                              <p:spTgt spid="2731"/>
                                            </p:tgtEl>
                                            <p:attrNameLst>
                                              <p:attrName>ppt_x</p:attrName>
                                            </p:attrNameLst>
                                          </p:cBhvr>
                                          <p:tavLst>
                                            <p:tav tm="0">
                                              <p:val>
                                                <p:strVal val="0-#ppt_w/2"/>
                                              </p:val>
                                            </p:tav>
                                            <p:tav tm="100000">
                                              <p:val>
                                                <p:strVal val="#ppt_x"/>
                                              </p:val>
                                            </p:tav>
                                          </p:tavLst>
                                        </p:anim>
                                        <p:anim calcmode="lin" valueType="num" p14:bounceEnd="76000">
                                          <p:cBhvr additive="base">
                                            <p:cTn id="50" dur="750" fill="hold"/>
                                            <p:tgtEl>
                                              <p:spTgt spid="2731"/>
                                            </p:tgtEl>
                                            <p:attrNameLst>
                                              <p:attrName>ppt_y</p:attrName>
                                            </p:attrNameLst>
                                          </p:cBhvr>
                                          <p:tavLst>
                                            <p:tav tm="0">
                                              <p:val>
                                                <p:strVal val="#ppt_y"/>
                                              </p:val>
                                            </p:tav>
                                            <p:tav tm="100000">
                                              <p:val>
                                                <p:strVal val="#ppt_y"/>
                                              </p:val>
                                            </p:tav>
                                          </p:tavLst>
                                        </p:anim>
                                      </p:childTnLst>
                                    </p:cTn>
                                  </p:par>
                                </p:childTnLst>
                              </p:cTn>
                            </p:par>
                            <p:par>
                              <p:cTn id="51" fill="hold">
                                <p:stCondLst>
                                  <p:cond delay="750"/>
                                </p:stCondLst>
                                <p:childTnLst>
                                  <p:par>
                                    <p:cTn id="52" presetID="16" presetClass="entr" presetSubtype="21" fill="hold" grpId="0" nodeType="afterEffect">
                                      <p:stCondLst>
                                        <p:cond delay="0"/>
                                      </p:stCondLst>
                                      <p:childTnLst>
                                        <p:set>
                                          <p:cBhvr>
                                            <p:cTn id="53" dur="1" fill="hold">
                                              <p:stCondLst>
                                                <p:cond delay="0"/>
                                              </p:stCondLst>
                                            </p:cTn>
                                            <p:tgtEl>
                                              <p:spTgt spid="2861"/>
                                            </p:tgtEl>
                                            <p:attrNameLst>
                                              <p:attrName>style.visibility</p:attrName>
                                            </p:attrNameLst>
                                          </p:cBhvr>
                                          <p:to>
                                            <p:strVal val="visible"/>
                                          </p:to>
                                        </p:set>
                                        <p:animEffect transition="in" filter="barn(inVertical)">
                                          <p:cBhvr>
                                            <p:cTn id="54" dur="1000"/>
                                            <p:tgtEl>
                                              <p:spTgt spid="2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animBg="1"/>
          <p:bldP spid="2264" grpId="0"/>
          <p:bldP spid="2600" grpId="0" animBg="1"/>
          <p:bldP spid="2730" grpId="0"/>
          <p:bldP spid="2731" grpId="0" animBg="1"/>
          <p:bldP spid="286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34"/>
                                            </p:tgtEl>
                                            <p:attrNameLst>
                                              <p:attrName>style.visibility</p:attrName>
                                            </p:attrNameLst>
                                          </p:cBhvr>
                                          <p:to>
                                            <p:strVal val="visible"/>
                                          </p:to>
                                        </p:set>
                                        <p:anim calcmode="lin" valueType="num">
                                          <p:cBhvr additive="base">
                                            <p:cTn id="7" dur="500" fill="hold"/>
                                            <p:tgtEl>
                                              <p:spTgt spid="2134"/>
                                            </p:tgtEl>
                                            <p:attrNameLst>
                                              <p:attrName>ppt_x</p:attrName>
                                            </p:attrNameLst>
                                          </p:cBhvr>
                                          <p:tavLst>
                                            <p:tav tm="0">
                                              <p:val>
                                                <p:strVal val="#ppt_x"/>
                                              </p:val>
                                            </p:tav>
                                            <p:tav tm="100000">
                                              <p:val>
                                                <p:strVal val="#ppt_x"/>
                                              </p:val>
                                            </p:tav>
                                          </p:tavLst>
                                        </p:anim>
                                        <p:anim calcmode="lin" valueType="num">
                                          <p:cBhvr additive="base">
                                            <p:cTn id="8" dur="500" fill="hold"/>
                                            <p:tgtEl>
                                              <p:spTgt spid="21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08"/>
                                            </p:tgtEl>
                                            <p:attrNameLst>
                                              <p:attrName>style.visibility</p:attrName>
                                            </p:attrNameLst>
                                          </p:cBhvr>
                                          <p:to>
                                            <p:strVal val="visible"/>
                                          </p:to>
                                        </p:set>
                                        <p:anim calcmode="lin" valueType="num">
                                          <p:cBhvr additive="base">
                                            <p:cTn id="11" dur="500" fill="hold"/>
                                            <p:tgtEl>
                                              <p:spTgt spid="1908"/>
                                            </p:tgtEl>
                                            <p:attrNameLst>
                                              <p:attrName>ppt_x</p:attrName>
                                            </p:attrNameLst>
                                          </p:cBhvr>
                                          <p:tavLst>
                                            <p:tav tm="0">
                                              <p:val>
                                                <p:strVal val="#ppt_x"/>
                                              </p:val>
                                            </p:tav>
                                            <p:tav tm="100000">
                                              <p:val>
                                                <p:strVal val="#ppt_x"/>
                                              </p:val>
                                            </p:tav>
                                          </p:tavLst>
                                        </p:anim>
                                        <p:anim calcmode="lin" valueType="num">
                                          <p:cBhvr additive="base">
                                            <p:cTn id="12" dur="500" fill="hold"/>
                                            <p:tgtEl>
                                              <p:spTgt spid="190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136"/>
                                            </p:tgtEl>
                                            <p:attrNameLst>
                                              <p:attrName>style.visibility</p:attrName>
                                            </p:attrNameLst>
                                          </p:cBhvr>
                                          <p:to>
                                            <p:strVal val="visible"/>
                                          </p:to>
                                        </p:set>
                                        <p:anim calcmode="lin" valueType="num">
                                          <p:cBhvr additive="base">
                                            <p:cTn id="17" dur="500" fill="hold"/>
                                            <p:tgtEl>
                                              <p:spTgt spid="2136"/>
                                            </p:tgtEl>
                                            <p:attrNameLst>
                                              <p:attrName>ppt_x</p:attrName>
                                            </p:attrNameLst>
                                          </p:cBhvr>
                                          <p:tavLst>
                                            <p:tav tm="0">
                                              <p:val>
                                                <p:strVal val="0-#ppt_w/2"/>
                                              </p:val>
                                            </p:tav>
                                            <p:tav tm="100000">
                                              <p:val>
                                                <p:strVal val="#ppt_x"/>
                                              </p:val>
                                            </p:tav>
                                          </p:tavLst>
                                        </p:anim>
                                        <p:anim calcmode="lin" valueType="num">
                                          <p:cBhvr additive="base">
                                            <p:cTn id="18" dur="500" fill="hold"/>
                                            <p:tgtEl>
                                              <p:spTgt spid="213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135"/>
                                            </p:tgtEl>
                                            <p:attrNameLst>
                                              <p:attrName>style.visibility</p:attrName>
                                            </p:attrNameLst>
                                          </p:cBhvr>
                                          <p:to>
                                            <p:strVal val="visible"/>
                                          </p:to>
                                        </p:set>
                                        <p:anim calcmode="lin" valueType="num">
                                          <p:cBhvr additive="base">
                                            <p:cTn id="21" dur="750" fill="hold"/>
                                            <p:tgtEl>
                                              <p:spTgt spid="2135"/>
                                            </p:tgtEl>
                                            <p:attrNameLst>
                                              <p:attrName>ppt_x</p:attrName>
                                            </p:attrNameLst>
                                          </p:cBhvr>
                                          <p:tavLst>
                                            <p:tav tm="0">
                                              <p:val>
                                                <p:strVal val="0-#ppt_w/2"/>
                                              </p:val>
                                            </p:tav>
                                            <p:tav tm="100000">
                                              <p:val>
                                                <p:strVal val="#ppt_x"/>
                                              </p:val>
                                            </p:tav>
                                          </p:tavLst>
                                        </p:anim>
                                        <p:anim calcmode="lin" valueType="num">
                                          <p:cBhvr additive="base">
                                            <p:cTn id="22" dur="750" fill="hold"/>
                                            <p:tgtEl>
                                              <p:spTgt spid="2135"/>
                                            </p:tgtEl>
                                            <p:attrNameLst>
                                              <p:attrName>ppt_y</p:attrName>
                                            </p:attrNameLst>
                                          </p:cBhvr>
                                          <p:tavLst>
                                            <p:tav tm="0">
                                              <p:val>
                                                <p:strVal val="#ppt_y"/>
                                              </p:val>
                                            </p:tav>
                                            <p:tav tm="100000">
                                              <p:val>
                                                <p:strVal val="#ppt_y"/>
                                              </p:val>
                                            </p:tav>
                                          </p:tavLst>
                                        </p:anim>
                                      </p:childTnLst>
                                    </p:cTn>
                                  </p:par>
                                </p:childTnLst>
                              </p:cTn>
                            </p:par>
                            <p:par>
                              <p:cTn id="23" fill="hold">
                                <p:stCondLst>
                                  <p:cond delay="750"/>
                                </p:stCondLst>
                                <p:childTnLst>
                                  <p:par>
                                    <p:cTn id="24" presetID="16" presetClass="entr" presetSubtype="21" fill="hold" grpId="0" nodeType="afterEffect">
                                      <p:stCondLst>
                                        <p:cond delay="0"/>
                                      </p:stCondLst>
                                      <p:childTnLst>
                                        <p:set>
                                          <p:cBhvr>
                                            <p:cTn id="25" dur="1" fill="hold">
                                              <p:stCondLst>
                                                <p:cond delay="0"/>
                                              </p:stCondLst>
                                            </p:cTn>
                                            <p:tgtEl>
                                              <p:spTgt spid="2264"/>
                                            </p:tgtEl>
                                            <p:attrNameLst>
                                              <p:attrName>style.visibility</p:attrName>
                                            </p:attrNameLst>
                                          </p:cBhvr>
                                          <p:to>
                                            <p:strVal val="visible"/>
                                          </p:to>
                                        </p:set>
                                        <p:animEffect transition="in" filter="barn(inVertical)">
                                          <p:cBhvr>
                                            <p:cTn id="26" dur="1000"/>
                                            <p:tgtEl>
                                              <p:spTgt spid="226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01"/>
                                            </p:tgtEl>
                                            <p:attrNameLst>
                                              <p:attrName>style.visibility</p:attrName>
                                            </p:attrNameLst>
                                          </p:cBhvr>
                                          <p:to>
                                            <p:strVal val="visible"/>
                                          </p:to>
                                        </p:set>
                                        <p:anim calcmode="lin" valueType="num">
                                          <p:cBhvr additive="base">
                                            <p:cTn id="31" dur="500" fill="hold"/>
                                            <p:tgtEl>
                                              <p:spTgt spid="2601"/>
                                            </p:tgtEl>
                                            <p:attrNameLst>
                                              <p:attrName>ppt_x</p:attrName>
                                            </p:attrNameLst>
                                          </p:cBhvr>
                                          <p:tavLst>
                                            <p:tav tm="0">
                                              <p:val>
                                                <p:strVal val="0-#ppt_w/2"/>
                                              </p:val>
                                            </p:tav>
                                            <p:tav tm="100000">
                                              <p:val>
                                                <p:strVal val="#ppt_x"/>
                                              </p:val>
                                            </p:tav>
                                          </p:tavLst>
                                        </p:anim>
                                        <p:anim calcmode="lin" valueType="num">
                                          <p:cBhvr additive="base">
                                            <p:cTn id="32" dur="500" fill="hold"/>
                                            <p:tgtEl>
                                              <p:spTgt spid="2601"/>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600"/>
                                            </p:tgtEl>
                                            <p:attrNameLst>
                                              <p:attrName>style.visibility</p:attrName>
                                            </p:attrNameLst>
                                          </p:cBhvr>
                                          <p:to>
                                            <p:strVal val="visible"/>
                                          </p:to>
                                        </p:set>
                                        <p:anim calcmode="lin" valueType="num">
                                          <p:cBhvr additive="base">
                                            <p:cTn id="35" dur="750" fill="hold"/>
                                            <p:tgtEl>
                                              <p:spTgt spid="2600"/>
                                            </p:tgtEl>
                                            <p:attrNameLst>
                                              <p:attrName>ppt_x</p:attrName>
                                            </p:attrNameLst>
                                          </p:cBhvr>
                                          <p:tavLst>
                                            <p:tav tm="0">
                                              <p:val>
                                                <p:strVal val="0-#ppt_w/2"/>
                                              </p:val>
                                            </p:tav>
                                            <p:tav tm="100000">
                                              <p:val>
                                                <p:strVal val="#ppt_x"/>
                                              </p:val>
                                            </p:tav>
                                          </p:tavLst>
                                        </p:anim>
                                        <p:anim calcmode="lin" valueType="num">
                                          <p:cBhvr additive="base">
                                            <p:cTn id="36" dur="750" fill="hold"/>
                                            <p:tgtEl>
                                              <p:spTgt spid="2600"/>
                                            </p:tgtEl>
                                            <p:attrNameLst>
                                              <p:attrName>ppt_y</p:attrName>
                                            </p:attrNameLst>
                                          </p:cBhvr>
                                          <p:tavLst>
                                            <p:tav tm="0">
                                              <p:val>
                                                <p:strVal val="#ppt_y"/>
                                              </p:val>
                                            </p:tav>
                                            <p:tav tm="100000">
                                              <p:val>
                                                <p:strVal val="#ppt_y"/>
                                              </p:val>
                                            </p:tav>
                                          </p:tavLst>
                                        </p:anim>
                                      </p:childTnLst>
                                    </p:cTn>
                                  </p:par>
                                </p:childTnLst>
                              </p:cTn>
                            </p:par>
                            <p:par>
                              <p:cTn id="37" fill="hold">
                                <p:stCondLst>
                                  <p:cond delay="750"/>
                                </p:stCondLst>
                                <p:childTnLst>
                                  <p:par>
                                    <p:cTn id="38" presetID="16" presetClass="entr" presetSubtype="21" fill="hold" grpId="0" nodeType="afterEffect">
                                      <p:stCondLst>
                                        <p:cond delay="0"/>
                                      </p:stCondLst>
                                      <p:childTnLst>
                                        <p:set>
                                          <p:cBhvr>
                                            <p:cTn id="39" dur="1" fill="hold">
                                              <p:stCondLst>
                                                <p:cond delay="0"/>
                                              </p:stCondLst>
                                            </p:cTn>
                                            <p:tgtEl>
                                              <p:spTgt spid="2730"/>
                                            </p:tgtEl>
                                            <p:attrNameLst>
                                              <p:attrName>style.visibility</p:attrName>
                                            </p:attrNameLst>
                                          </p:cBhvr>
                                          <p:to>
                                            <p:strVal val="visible"/>
                                          </p:to>
                                        </p:set>
                                        <p:animEffect transition="in" filter="barn(inVertical)">
                                          <p:cBhvr>
                                            <p:cTn id="40" dur="1000"/>
                                            <p:tgtEl>
                                              <p:spTgt spid="27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732"/>
                                            </p:tgtEl>
                                            <p:attrNameLst>
                                              <p:attrName>style.visibility</p:attrName>
                                            </p:attrNameLst>
                                          </p:cBhvr>
                                          <p:to>
                                            <p:strVal val="visible"/>
                                          </p:to>
                                        </p:set>
                                        <p:anim calcmode="lin" valueType="num">
                                          <p:cBhvr additive="base">
                                            <p:cTn id="45" dur="500" fill="hold"/>
                                            <p:tgtEl>
                                              <p:spTgt spid="2732"/>
                                            </p:tgtEl>
                                            <p:attrNameLst>
                                              <p:attrName>ppt_x</p:attrName>
                                            </p:attrNameLst>
                                          </p:cBhvr>
                                          <p:tavLst>
                                            <p:tav tm="0">
                                              <p:val>
                                                <p:strVal val="0-#ppt_w/2"/>
                                              </p:val>
                                            </p:tav>
                                            <p:tav tm="100000">
                                              <p:val>
                                                <p:strVal val="#ppt_x"/>
                                              </p:val>
                                            </p:tav>
                                          </p:tavLst>
                                        </p:anim>
                                        <p:anim calcmode="lin" valueType="num">
                                          <p:cBhvr additive="base">
                                            <p:cTn id="46" dur="500" fill="hold"/>
                                            <p:tgtEl>
                                              <p:spTgt spid="2732"/>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31"/>
                                            </p:tgtEl>
                                            <p:attrNameLst>
                                              <p:attrName>style.visibility</p:attrName>
                                            </p:attrNameLst>
                                          </p:cBhvr>
                                          <p:to>
                                            <p:strVal val="visible"/>
                                          </p:to>
                                        </p:set>
                                        <p:anim calcmode="lin" valueType="num">
                                          <p:cBhvr additive="base">
                                            <p:cTn id="49" dur="750" fill="hold"/>
                                            <p:tgtEl>
                                              <p:spTgt spid="2731"/>
                                            </p:tgtEl>
                                            <p:attrNameLst>
                                              <p:attrName>ppt_x</p:attrName>
                                            </p:attrNameLst>
                                          </p:cBhvr>
                                          <p:tavLst>
                                            <p:tav tm="0">
                                              <p:val>
                                                <p:strVal val="0-#ppt_w/2"/>
                                              </p:val>
                                            </p:tav>
                                            <p:tav tm="100000">
                                              <p:val>
                                                <p:strVal val="#ppt_x"/>
                                              </p:val>
                                            </p:tav>
                                          </p:tavLst>
                                        </p:anim>
                                        <p:anim calcmode="lin" valueType="num">
                                          <p:cBhvr additive="base">
                                            <p:cTn id="50" dur="750" fill="hold"/>
                                            <p:tgtEl>
                                              <p:spTgt spid="2731"/>
                                            </p:tgtEl>
                                            <p:attrNameLst>
                                              <p:attrName>ppt_y</p:attrName>
                                            </p:attrNameLst>
                                          </p:cBhvr>
                                          <p:tavLst>
                                            <p:tav tm="0">
                                              <p:val>
                                                <p:strVal val="#ppt_y"/>
                                              </p:val>
                                            </p:tav>
                                            <p:tav tm="100000">
                                              <p:val>
                                                <p:strVal val="#ppt_y"/>
                                              </p:val>
                                            </p:tav>
                                          </p:tavLst>
                                        </p:anim>
                                      </p:childTnLst>
                                    </p:cTn>
                                  </p:par>
                                </p:childTnLst>
                              </p:cTn>
                            </p:par>
                            <p:par>
                              <p:cTn id="51" fill="hold">
                                <p:stCondLst>
                                  <p:cond delay="750"/>
                                </p:stCondLst>
                                <p:childTnLst>
                                  <p:par>
                                    <p:cTn id="52" presetID="16" presetClass="entr" presetSubtype="21" fill="hold" grpId="0" nodeType="afterEffect">
                                      <p:stCondLst>
                                        <p:cond delay="0"/>
                                      </p:stCondLst>
                                      <p:childTnLst>
                                        <p:set>
                                          <p:cBhvr>
                                            <p:cTn id="53" dur="1" fill="hold">
                                              <p:stCondLst>
                                                <p:cond delay="0"/>
                                              </p:stCondLst>
                                            </p:cTn>
                                            <p:tgtEl>
                                              <p:spTgt spid="2861"/>
                                            </p:tgtEl>
                                            <p:attrNameLst>
                                              <p:attrName>style.visibility</p:attrName>
                                            </p:attrNameLst>
                                          </p:cBhvr>
                                          <p:to>
                                            <p:strVal val="visible"/>
                                          </p:to>
                                        </p:set>
                                        <p:animEffect transition="in" filter="barn(inVertical)">
                                          <p:cBhvr>
                                            <p:cTn id="54" dur="1000"/>
                                            <p:tgtEl>
                                              <p:spTgt spid="28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5" grpId="0" animBg="1"/>
          <p:bldP spid="2264" grpId="0"/>
          <p:bldP spid="2600" grpId="0" animBg="1"/>
          <p:bldP spid="2730" grpId="0"/>
          <p:bldP spid="2731" grpId="0" animBg="1"/>
          <p:bldP spid="2861"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矩形 10">
            <a:extLst>
              <a:ext uri="{FF2B5EF4-FFF2-40B4-BE49-F238E27FC236}">
                <a16:creationId xmlns:a16="http://schemas.microsoft.com/office/drawing/2014/main" id="{81D7A4E7-2F32-35E2-A50F-1FE0FEB8BAA4}"/>
              </a:ext>
            </a:extLst>
          </p:cNvPr>
          <p:cNvSpPr/>
          <p:nvPr/>
        </p:nvSpPr>
        <p:spPr>
          <a:xfrm>
            <a:off x="376035" y="475193"/>
            <a:ext cx="11439930" cy="6095333"/>
          </a:xfrm>
          <a:prstGeom prst="rect">
            <a:avLst/>
          </a:prstGeom>
          <a:solidFill>
            <a:schemeClr val="bg1">
              <a:alpha val="71000"/>
            </a:schemeClr>
          </a:solidFill>
          <a:ln>
            <a:noFill/>
          </a:ln>
          <a:effectLst>
            <a:outerShdw blurRad="635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矩形 12">
            <a:extLst>
              <a:ext uri="{FF2B5EF4-FFF2-40B4-BE49-F238E27FC236}">
                <a16:creationId xmlns:a16="http://schemas.microsoft.com/office/drawing/2014/main" id="{F68647CF-6C57-D76C-4FFB-BA59A1F870DB}"/>
              </a:ext>
            </a:extLst>
          </p:cNvPr>
          <p:cNvSpPr/>
          <p:nvPr/>
        </p:nvSpPr>
        <p:spPr>
          <a:xfrm>
            <a:off x="339047" y="215757"/>
            <a:ext cx="11182393" cy="6390525"/>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1" name="TextBox 10">
            <a:extLst>
              <a:ext uri="{FF2B5EF4-FFF2-40B4-BE49-F238E27FC236}">
                <a16:creationId xmlns:a16="http://schemas.microsoft.com/office/drawing/2014/main" id="{6B152749-757F-B7D2-CA5B-B6EB042B77CF}"/>
              </a:ext>
            </a:extLst>
          </p:cNvPr>
          <p:cNvSpPr txBox="1"/>
          <p:nvPr/>
        </p:nvSpPr>
        <p:spPr>
          <a:xfrm>
            <a:off x="595901" y="302359"/>
            <a:ext cx="10777591" cy="6555641"/>
          </a:xfrm>
          <a:prstGeom prst="rect">
            <a:avLst/>
          </a:prstGeom>
          <a:noFill/>
        </p:spPr>
        <p:txBody>
          <a:bodyPr wrap="square" rtlCol="0">
            <a:spAutoFit/>
          </a:bodyPr>
          <a:lstStyle/>
          <a:p>
            <a:pPr algn="ctr"/>
            <a:r>
              <a:rPr lang="en-US" sz="2400" b="1" dirty="0">
                <a:solidFill>
                  <a:srgbClr val="FF0000"/>
                </a:solidFill>
                <a:latin typeface="Calibri" panose="020F0502020204030204" pitchFamily="34" charset="0"/>
                <a:cs typeface="Calibri" panose="020F0502020204030204" pitchFamily="34" charset="0"/>
              </a:rPr>
              <a:t>Anh Ba   </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Hồi ấy, ở Sài Gòn, anh Ba được một người bạn đưa đến một tiệm cà phê của Pháp để xem đèn điện, xem chiếu bóng và máy nước... Những cái đó, trước kia, anh chưa hề thấy bao giờ. Anh thấy rất lạ. Ít hôm sau, anh đột nhiên hỏi người bạn rằng:</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Anh Lê, anh có yêu nước không?</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Người bạn đáp:</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Tất nhiên là có chứ!</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Anh Ba hỏi tiếp:</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Anh có thể giữ bí mật không? Người bạn đáp:</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Có.</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Anh Ba nói tiếp: </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Tôi muốn đi ra nước ngoài, xem nước Pháp và các nước khác.</a:t>
            </a:r>
          </a:p>
          <a:p>
            <a:r>
              <a:rPr lang="vi-VN" dirty="0">
                <a:latin typeface="Calibri" panose="020F0502020204030204" pitchFamily="34" charset="0"/>
                <a:cs typeface="Calibri" panose="020F0502020204030204" pitchFamily="34" charset="0"/>
              </a:rPr>
              <a:t>Sau khi xem xét họ làm như thế nào, tôi sẽ trở về giúp đồng bào chúng ta. Nhưng nếu đi một mình, thật ra cũng có nhiều mạo hiểm... Anh muốn đi với tôi không?</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Anh Lê đáp:</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Nhưng bạn ơi! Chúng ta lấy đâu ra tiền mà đi?</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 Đây, tiền đây! – anh Ba vừa nói vừa giơ hai bàn tay. – Chúng ta sẽ làm việc, chúng ta sẽ làm bất cứ việc gì để sống và để đi. Anh cùng đi với tôi chứ?</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Bị lôi cuốn vì lòng hăng hái của anh Ba, người bạn đồng ý. Nhưng sau khi suy nghĩ kĩ, thấy cuộc đi có vẻ phiêu lưu, anh Lê không đủ can đảm để giữ lời hứa.</a:t>
            </a:r>
          </a:p>
          <a:p>
            <a:r>
              <a:rPr lang="en-US" dirty="0">
                <a:latin typeface="Calibri" panose="020F0502020204030204" pitchFamily="34" charset="0"/>
                <a:cs typeface="Calibri" panose="020F0502020204030204" pitchFamily="34" charset="0"/>
              </a:rPr>
              <a:t>  </a:t>
            </a:r>
            <a:r>
              <a:rPr lang="vi-VN" dirty="0">
                <a:latin typeface="Calibri" panose="020F0502020204030204" pitchFamily="34" charset="0"/>
                <a:cs typeface="Calibri" panose="020F0502020204030204" pitchFamily="34" charset="0"/>
              </a:rPr>
              <a:t>Sau này, anh Lê mới biết người thanh niên yêu nước đầy nhiệt huyết ấy đã đi khắp năm châu bốn biển để tìm ra con đường cứu dân cứu nước. Người thanh niên ấy chính là Bác Hồ của chúng ta. </a:t>
            </a:r>
          </a:p>
          <a:p>
            <a:pPr algn="r"/>
            <a:r>
              <a:rPr lang="vi-VN" dirty="0">
                <a:latin typeface="Calibri" panose="020F0502020204030204" pitchFamily="34" charset="0"/>
                <a:cs typeface="Calibri" panose="020F0502020204030204" pitchFamily="34" charset="0"/>
              </a:rPr>
              <a:t>(Theo Trần Dân Tiên)</a:t>
            </a:r>
          </a:p>
        </p:txBody>
      </p:sp>
    </p:spTree>
    <p:extLst>
      <p:ext uri="{BB962C8B-B14F-4D97-AF65-F5344CB8AC3E}">
        <p14:creationId xmlns:p14="http://schemas.microsoft.com/office/powerpoint/2010/main" val="319670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grpSp>
        <p:nvGrpSpPr>
          <p:cNvPr id="1631" name="Google Shape;1631;p46"/>
          <p:cNvGrpSpPr/>
          <p:nvPr/>
        </p:nvGrpSpPr>
        <p:grpSpPr>
          <a:xfrm>
            <a:off x="8712205" y="5419924"/>
            <a:ext cx="3479808" cy="1448413"/>
            <a:chOff x="8749425" y="2113677"/>
            <a:chExt cx="1009225" cy="420073"/>
          </a:xfrm>
        </p:grpSpPr>
        <p:sp>
          <p:nvSpPr>
            <p:cNvPr id="1632" name="Google Shape;1632;p46"/>
            <p:cNvSpPr/>
            <p:nvPr/>
          </p:nvSpPr>
          <p:spPr>
            <a:xfrm>
              <a:off x="8749425" y="2441650"/>
              <a:ext cx="150300" cy="92100"/>
            </a:xfrm>
            <a:prstGeom prst="ellipse">
              <a:avLst/>
            </a:prstGeom>
            <a:solidFill>
              <a:schemeClr val="accent2"/>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3" name="Google Shape;1633;p46"/>
            <p:cNvSpPr/>
            <p:nvPr/>
          </p:nvSpPr>
          <p:spPr>
            <a:xfrm>
              <a:off x="8799556" y="2113677"/>
              <a:ext cx="959094" cy="418294"/>
            </a:xfrm>
            <a:custGeom>
              <a:avLst/>
              <a:gdLst/>
              <a:ahLst/>
              <a:cxnLst/>
              <a:rect l="l" t="t" r="r" b="b"/>
              <a:pathLst>
                <a:path w="20003" h="8724" extrusionOk="0">
                  <a:moveTo>
                    <a:pt x="19388" y="0"/>
                  </a:moveTo>
                  <a:cubicBezTo>
                    <a:pt x="18963" y="0"/>
                    <a:pt x="18908" y="1174"/>
                    <a:pt x="18908" y="1174"/>
                  </a:cubicBezTo>
                  <a:cubicBezTo>
                    <a:pt x="18908" y="1174"/>
                    <a:pt x="18769" y="790"/>
                    <a:pt x="18252" y="693"/>
                  </a:cubicBezTo>
                  <a:cubicBezTo>
                    <a:pt x="18218" y="689"/>
                    <a:pt x="18185" y="686"/>
                    <a:pt x="18154" y="686"/>
                  </a:cubicBezTo>
                  <a:cubicBezTo>
                    <a:pt x="17683" y="686"/>
                    <a:pt x="17480" y="1174"/>
                    <a:pt x="17480" y="1174"/>
                  </a:cubicBezTo>
                  <a:cubicBezTo>
                    <a:pt x="17480" y="1174"/>
                    <a:pt x="17425" y="656"/>
                    <a:pt x="17000" y="619"/>
                  </a:cubicBezTo>
                  <a:cubicBezTo>
                    <a:pt x="16989" y="618"/>
                    <a:pt x="16978" y="618"/>
                    <a:pt x="16968" y="618"/>
                  </a:cubicBezTo>
                  <a:cubicBezTo>
                    <a:pt x="16564" y="618"/>
                    <a:pt x="16367" y="1386"/>
                    <a:pt x="16367" y="1386"/>
                  </a:cubicBezTo>
                  <a:cubicBezTo>
                    <a:pt x="16367" y="1386"/>
                    <a:pt x="15966" y="909"/>
                    <a:pt x="15605" y="909"/>
                  </a:cubicBezTo>
                  <a:cubicBezTo>
                    <a:pt x="15568" y="909"/>
                    <a:pt x="15533" y="914"/>
                    <a:pt x="15498" y="924"/>
                  </a:cubicBezTo>
                  <a:cubicBezTo>
                    <a:pt x="15114" y="1021"/>
                    <a:pt x="15285" y="1890"/>
                    <a:pt x="15285" y="1890"/>
                  </a:cubicBezTo>
                  <a:cubicBezTo>
                    <a:pt x="15285" y="1890"/>
                    <a:pt x="14980" y="1137"/>
                    <a:pt x="14343" y="924"/>
                  </a:cubicBezTo>
                  <a:cubicBezTo>
                    <a:pt x="14311" y="915"/>
                    <a:pt x="14279" y="911"/>
                    <a:pt x="14246" y="911"/>
                  </a:cubicBezTo>
                  <a:cubicBezTo>
                    <a:pt x="13588" y="911"/>
                    <a:pt x="12629" y="2620"/>
                    <a:pt x="12629" y="2620"/>
                  </a:cubicBezTo>
                  <a:cubicBezTo>
                    <a:pt x="12629" y="2620"/>
                    <a:pt x="12222" y="1477"/>
                    <a:pt x="11322" y="1477"/>
                  </a:cubicBezTo>
                  <a:cubicBezTo>
                    <a:pt x="11224" y="1477"/>
                    <a:pt x="11121" y="1490"/>
                    <a:pt x="11011" y="1520"/>
                  </a:cubicBezTo>
                  <a:cubicBezTo>
                    <a:pt x="9875" y="1848"/>
                    <a:pt x="9990" y="3928"/>
                    <a:pt x="9990" y="3928"/>
                  </a:cubicBezTo>
                  <a:cubicBezTo>
                    <a:pt x="9990" y="3928"/>
                    <a:pt x="9788" y="3294"/>
                    <a:pt x="9007" y="3294"/>
                  </a:cubicBezTo>
                  <a:cubicBezTo>
                    <a:pt x="8996" y="3294"/>
                    <a:pt x="8985" y="3294"/>
                    <a:pt x="8974" y="3295"/>
                  </a:cubicBezTo>
                  <a:cubicBezTo>
                    <a:pt x="8142" y="3313"/>
                    <a:pt x="7934" y="5046"/>
                    <a:pt x="7934" y="5046"/>
                  </a:cubicBezTo>
                  <a:cubicBezTo>
                    <a:pt x="7934" y="5046"/>
                    <a:pt x="7333" y="3897"/>
                    <a:pt x="6453" y="3897"/>
                  </a:cubicBezTo>
                  <a:cubicBezTo>
                    <a:pt x="6401" y="3897"/>
                    <a:pt x="6348" y="3901"/>
                    <a:pt x="6294" y="3909"/>
                  </a:cubicBezTo>
                  <a:cubicBezTo>
                    <a:pt x="5351" y="4043"/>
                    <a:pt x="5083" y="5757"/>
                    <a:pt x="5083" y="5757"/>
                  </a:cubicBezTo>
                  <a:cubicBezTo>
                    <a:pt x="5083" y="5757"/>
                    <a:pt x="4773" y="5137"/>
                    <a:pt x="4364" y="5137"/>
                  </a:cubicBezTo>
                  <a:cubicBezTo>
                    <a:pt x="4340" y="5137"/>
                    <a:pt x="4317" y="5139"/>
                    <a:pt x="4293" y="5143"/>
                  </a:cubicBezTo>
                  <a:cubicBezTo>
                    <a:pt x="3891" y="5198"/>
                    <a:pt x="3891" y="5873"/>
                    <a:pt x="3891" y="5873"/>
                  </a:cubicBezTo>
                  <a:cubicBezTo>
                    <a:pt x="3891" y="5873"/>
                    <a:pt x="3224" y="4659"/>
                    <a:pt x="2403" y="4659"/>
                  </a:cubicBezTo>
                  <a:cubicBezTo>
                    <a:pt x="2341" y="4659"/>
                    <a:pt x="2277" y="4666"/>
                    <a:pt x="2214" y="4681"/>
                  </a:cubicBezTo>
                  <a:cubicBezTo>
                    <a:pt x="1308" y="4893"/>
                    <a:pt x="1387" y="6280"/>
                    <a:pt x="1387" y="6280"/>
                  </a:cubicBezTo>
                  <a:lnTo>
                    <a:pt x="1" y="6949"/>
                  </a:lnTo>
                  <a:lnTo>
                    <a:pt x="828" y="8724"/>
                  </a:lnTo>
                  <a:lnTo>
                    <a:pt x="20003" y="8724"/>
                  </a:lnTo>
                  <a:lnTo>
                    <a:pt x="20003" y="541"/>
                  </a:lnTo>
                  <a:cubicBezTo>
                    <a:pt x="20003" y="541"/>
                    <a:pt x="19832" y="0"/>
                    <a:pt x="19388" y="0"/>
                  </a:cubicBezTo>
                  <a:close/>
                </a:path>
              </a:pathLst>
            </a:custGeom>
            <a:solidFill>
              <a:srgbClr val="97D830"/>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4" name="Google Shape;1634;p46"/>
            <p:cNvSpPr/>
            <p:nvPr/>
          </p:nvSpPr>
          <p:spPr>
            <a:xfrm>
              <a:off x="9518680" y="2347231"/>
              <a:ext cx="191023" cy="128212"/>
            </a:xfrm>
            <a:custGeom>
              <a:avLst/>
              <a:gdLst/>
              <a:ahLst/>
              <a:cxnLst/>
              <a:rect l="l" t="t" r="r" b="b"/>
              <a:pathLst>
                <a:path w="3984" h="2674" extrusionOk="0">
                  <a:moveTo>
                    <a:pt x="1531" y="0"/>
                  </a:moveTo>
                  <a:cubicBezTo>
                    <a:pt x="1015" y="0"/>
                    <a:pt x="522" y="309"/>
                    <a:pt x="306" y="808"/>
                  </a:cubicBezTo>
                  <a:cubicBezTo>
                    <a:pt x="1" y="1501"/>
                    <a:pt x="329" y="2291"/>
                    <a:pt x="999" y="2582"/>
                  </a:cubicBezTo>
                  <a:cubicBezTo>
                    <a:pt x="1158" y="2648"/>
                    <a:pt x="1402" y="2673"/>
                    <a:pt x="1682" y="2673"/>
                  </a:cubicBezTo>
                  <a:cubicBezTo>
                    <a:pt x="2624" y="2673"/>
                    <a:pt x="3984" y="2388"/>
                    <a:pt x="3984" y="2388"/>
                  </a:cubicBezTo>
                  <a:cubicBezTo>
                    <a:pt x="3984" y="2388"/>
                    <a:pt x="2755" y="406"/>
                    <a:pt x="2062" y="115"/>
                  </a:cubicBezTo>
                  <a:cubicBezTo>
                    <a:pt x="1889" y="37"/>
                    <a:pt x="1709" y="0"/>
                    <a:pt x="1531" y="0"/>
                  </a:cubicBezTo>
                  <a:close/>
                </a:path>
              </a:pathLst>
            </a:custGeom>
            <a:solidFill>
              <a:srgbClr val="349319"/>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5" name="Google Shape;1635;p46"/>
            <p:cNvSpPr/>
            <p:nvPr/>
          </p:nvSpPr>
          <p:spPr>
            <a:xfrm>
              <a:off x="9272995" y="2357252"/>
              <a:ext cx="158898" cy="158131"/>
            </a:xfrm>
            <a:custGeom>
              <a:avLst/>
              <a:gdLst/>
              <a:ahLst/>
              <a:cxnLst/>
              <a:rect l="l" t="t" r="r" b="b"/>
              <a:pathLst>
                <a:path w="3314" h="3298" extrusionOk="0">
                  <a:moveTo>
                    <a:pt x="1843" y="0"/>
                  </a:moveTo>
                  <a:cubicBezTo>
                    <a:pt x="1483" y="0"/>
                    <a:pt x="1121" y="145"/>
                    <a:pt x="851" y="428"/>
                  </a:cubicBezTo>
                  <a:cubicBezTo>
                    <a:pt x="347" y="968"/>
                    <a:pt x="1" y="3297"/>
                    <a:pt x="1" y="3297"/>
                  </a:cubicBezTo>
                  <a:cubicBezTo>
                    <a:pt x="1" y="3297"/>
                    <a:pt x="2311" y="2794"/>
                    <a:pt x="2815" y="2258"/>
                  </a:cubicBezTo>
                  <a:cubicBezTo>
                    <a:pt x="3314" y="1717"/>
                    <a:pt x="3295" y="871"/>
                    <a:pt x="2755" y="368"/>
                  </a:cubicBezTo>
                  <a:cubicBezTo>
                    <a:pt x="2499" y="121"/>
                    <a:pt x="2172" y="0"/>
                    <a:pt x="1843" y="0"/>
                  </a:cubicBezTo>
                  <a:close/>
                </a:path>
              </a:pathLst>
            </a:custGeom>
            <a:solidFill>
              <a:schemeClr val="lt2"/>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6" name="Google Shape;1636;p46"/>
            <p:cNvSpPr/>
            <p:nvPr/>
          </p:nvSpPr>
          <p:spPr>
            <a:xfrm>
              <a:off x="9145597" y="2359362"/>
              <a:ext cx="101745" cy="130801"/>
            </a:xfrm>
            <a:custGeom>
              <a:avLst/>
              <a:gdLst/>
              <a:ahLst/>
              <a:cxnLst/>
              <a:rect l="l" t="t" r="r" b="b"/>
              <a:pathLst>
                <a:path w="2122" h="2728" extrusionOk="0">
                  <a:moveTo>
                    <a:pt x="1660" y="0"/>
                  </a:moveTo>
                  <a:cubicBezTo>
                    <a:pt x="1660" y="0"/>
                    <a:pt x="329" y="998"/>
                    <a:pt x="176" y="1479"/>
                  </a:cubicBezTo>
                  <a:cubicBezTo>
                    <a:pt x="1" y="1983"/>
                    <a:pt x="273" y="2519"/>
                    <a:pt x="772" y="2676"/>
                  </a:cubicBezTo>
                  <a:cubicBezTo>
                    <a:pt x="875" y="2711"/>
                    <a:pt x="978" y="2727"/>
                    <a:pt x="1080" y="2727"/>
                  </a:cubicBezTo>
                  <a:cubicBezTo>
                    <a:pt x="1477" y="2727"/>
                    <a:pt x="1843" y="2477"/>
                    <a:pt x="1965" y="2080"/>
                  </a:cubicBezTo>
                  <a:cubicBezTo>
                    <a:pt x="2122" y="1576"/>
                    <a:pt x="1660" y="0"/>
                    <a:pt x="1660" y="0"/>
                  </a:cubicBezTo>
                  <a:close/>
                </a:path>
              </a:pathLst>
            </a:custGeom>
            <a:solidFill>
              <a:srgbClr val="FFF76A"/>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7" name="Google Shape;1637;p46"/>
            <p:cNvSpPr/>
            <p:nvPr/>
          </p:nvSpPr>
          <p:spPr>
            <a:xfrm>
              <a:off x="8906576" y="2373986"/>
              <a:ext cx="62955" cy="79545"/>
            </a:xfrm>
            <a:custGeom>
              <a:avLst/>
              <a:gdLst/>
              <a:ahLst/>
              <a:cxnLst/>
              <a:rect l="l" t="t" r="r" b="b"/>
              <a:pathLst>
                <a:path w="1313" h="1659" extrusionOk="0">
                  <a:moveTo>
                    <a:pt x="97" y="0"/>
                  </a:moveTo>
                  <a:lnTo>
                    <a:pt x="97" y="0"/>
                  </a:lnTo>
                  <a:cubicBezTo>
                    <a:pt x="97" y="0"/>
                    <a:pt x="0" y="1058"/>
                    <a:pt x="134" y="1350"/>
                  </a:cubicBezTo>
                  <a:cubicBezTo>
                    <a:pt x="245" y="1551"/>
                    <a:pt x="448" y="1658"/>
                    <a:pt x="659" y="1658"/>
                  </a:cubicBezTo>
                  <a:cubicBezTo>
                    <a:pt x="748" y="1658"/>
                    <a:pt x="839" y="1639"/>
                    <a:pt x="924" y="1599"/>
                  </a:cubicBezTo>
                  <a:cubicBezTo>
                    <a:pt x="1197" y="1447"/>
                    <a:pt x="1313" y="1100"/>
                    <a:pt x="1174" y="827"/>
                  </a:cubicBezTo>
                  <a:cubicBezTo>
                    <a:pt x="1021" y="541"/>
                    <a:pt x="97" y="0"/>
                    <a:pt x="97" y="0"/>
                  </a:cubicBezTo>
                  <a:close/>
                </a:path>
              </a:pathLst>
            </a:custGeom>
            <a:solidFill>
              <a:schemeClr val="lt2"/>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8" name="Google Shape;1638;p46"/>
            <p:cNvSpPr/>
            <p:nvPr/>
          </p:nvSpPr>
          <p:spPr>
            <a:xfrm>
              <a:off x="9652503" y="2329155"/>
              <a:ext cx="78490" cy="54229"/>
            </a:xfrm>
            <a:custGeom>
              <a:avLst/>
              <a:gdLst/>
              <a:ahLst/>
              <a:cxnLst/>
              <a:rect l="l" t="t" r="r" b="b"/>
              <a:pathLst>
                <a:path w="1637" h="1131" extrusionOk="0">
                  <a:moveTo>
                    <a:pt x="1011" y="1"/>
                  </a:moveTo>
                  <a:cubicBezTo>
                    <a:pt x="922" y="1"/>
                    <a:pt x="832" y="23"/>
                    <a:pt x="749" y="71"/>
                  </a:cubicBezTo>
                  <a:cubicBezTo>
                    <a:pt x="463" y="205"/>
                    <a:pt x="1" y="1069"/>
                    <a:pt x="1" y="1069"/>
                  </a:cubicBezTo>
                  <a:cubicBezTo>
                    <a:pt x="1" y="1069"/>
                    <a:pt x="428" y="1131"/>
                    <a:pt x="799" y="1131"/>
                  </a:cubicBezTo>
                  <a:cubicBezTo>
                    <a:pt x="984" y="1131"/>
                    <a:pt x="1156" y="1116"/>
                    <a:pt x="1253" y="1069"/>
                  </a:cubicBezTo>
                  <a:cubicBezTo>
                    <a:pt x="1521" y="935"/>
                    <a:pt x="1636" y="589"/>
                    <a:pt x="1502" y="321"/>
                  </a:cubicBezTo>
                  <a:cubicBezTo>
                    <a:pt x="1409" y="118"/>
                    <a:pt x="1213" y="1"/>
                    <a:pt x="1011" y="1"/>
                  </a:cubicBezTo>
                  <a:close/>
                </a:path>
              </a:pathLst>
            </a:custGeom>
            <a:solidFill>
              <a:srgbClr val="FFF76A"/>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9" name="Google Shape;1639;p46"/>
            <p:cNvSpPr/>
            <p:nvPr/>
          </p:nvSpPr>
          <p:spPr>
            <a:xfrm>
              <a:off x="9599808" y="2204250"/>
              <a:ext cx="101697" cy="85730"/>
            </a:xfrm>
            <a:custGeom>
              <a:avLst/>
              <a:gdLst/>
              <a:ahLst/>
              <a:cxnLst/>
              <a:rect l="l" t="t" r="r" b="b"/>
              <a:pathLst>
                <a:path w="2121" h="1788" extrusionOk="0">
                  <a:moveTo>
                    <a:pt x="0" y="1"/>
                  </a:moveTo>
                  <a:cubicBezTo>
                    <a:pt x="0" y="1"/>
                    <a:pt x="388" y="1346"/>
                    <a:pt x="735" y="1618"/>
                  </a:cubicBezTo>
                  <a:cubicBezTo>
                    <a:pt x="875" y="1732"/>
                    <a:pt x="1046" y="1787"/>
                    <a:pt x="1218" y="1787"/>
                  </a:cubicBezTo>
                  <a:cubicBezTo>
                    <a:pt x="1450" y="1787"/>
                    <a:pt x="1684" y="1688"/>
                    <a:pt x="1848" y="1503"/>
                  </a:cubicBezTo>
                  <a:cubicBezTo>
                    <a:pt x="2121" y="1156"/>
                    <a:pt x="2061" y="652"/>
                    <a:pt x="1714" y="384"/>
                  </a:cubicBezTo>
                  <a:cubicBezTo>
                    <a:pt x="1386" y="93"/>
                    <a:pt x="0" y="1"/>
                    <a:pt x="0" y="1"/>
                  </a:cubicBezTo>
                  <a:close/>
                </a:path>
              </a:pathLst>
            </a:custGeom>
            <a:solidFill>
              <a:schemeClr val="lt2"/>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0" name="Google Shape;1640;p46"/>
            <p:cNvSpPr/>
            <p:nvPr/>
          </p:nvSpPr>
          <p:spPr>
            <a:xfrm>
              <a:off x="9023761" y="2456169"/>
              <a:ext cx="75805" cy="63051"/>
            </a:xfrm>
            <a:custGeom>
              <a:avLst/>
              <a:gdLst/>
              <a:ahLst/>
              <a:cxnLst/>
              <a:rect l="l" t="t" r="r" b="b"/>
              <a:pathLst>
                <a:path w="1581" h="1315" extrusionOk="0">
                  <a:moveTo>
                    <a:pt x="1" y="1"/>
                  </a:moveTo>
                  <a:cubicBezTo>
                    <a:pt x="1" y="1"/>
                    <a:pt x="310" y="985"/>
                    <a:pt x="560" y="1193"/>
                  </a:cubicBezTo>
                  <a:cubicBezTo>
                    <a:pt x="664" y="1274"/>
                    <a:pt x="789" y="1315"/>
                    <a:pt x="915" y="1315"/>
                  </a:cubicBezTo>
                  <a:cubicBezTo>
                    <a:pt x="1090" y="1315"/>
                    <a:pt x="1266" y="1236"/>
                    <a:pt x="1387" y="1077"/>
                  </a:cubicBezTo>
                  <a:cubicBezTo>
                    <a:pt x="1581" y="828"/>
                    <a:pt x="1544" y="463"/>
                    <a:pt x="1271" y="269"/>
                  </a:cubicBezTo>
                  <a:cubicBezTo>
                    <a:pt x="1022" y="61"/>
                    <a:pt x="1" y="1"/>
                    <a:pt x="1" y="1"/>
                  </a:cubicBezTo>
                  <a:close/>
                </a:path>
              </a:pathLst>
            </a:custGeom>
            <a:solidFill>
              <a:srgbClr val="349319"/>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1" name="Google Shape;1641;p46"/>
            <p:cNvSpPr/>
            <p:nvPr/>
          </p:nvSpPr>
          <p:spPr>
            <a:xfrm>
              <a:off x="8807755" y="2468971"/>
              <a:ext cx="57441" cy="37974"/>
            </a:xfrm>
            <a:custGeom>
              <a:avLst/>
              <a:gdLst/>
              <a:ahLst/>
              <a:cxnLst/>
              <a:rect l="l" t="t" r="r" b="b"/>
              <a:pathLst>
                <a:path w="1198" h="792" extrusionOk="0">
                  <a:moveTo>
                    <a:pt x="423" y="1"/>
                  </a:moveTo>
                  <a:cubicBezTo>
                    <a:pt x="417" y="1"/>
                    <a:pt x="412" y="1"/>
                    <a:pt x="407" y="2"/>
                  </a:cubicBezTo>
                  <a:cubicBezTo>
                    <a:pt x="176" y="2"/>
                    <a:pt x="0" y="177"/>
                    <a:pt x="24" y="408"/>
                  </a:cubicBezTo>
                  <a:cubicBezTo>
                    <a:pt x="24" y="621"/>
                    <a:pt x="195" y="792"/>
                    <a:pt x="426" y="792"/>
                  </a:cubicBezTo>
                  <a:cubicBezTo>
                    <a:pt x="638" y="773"/>
                    <a:pt x="1197" y="371"/>
                    <a:pt x="1197" y="371"/>
                  </a:cubicBezTo>
                  <a:cubicBezTo>
                    <a:pt x="1197" y="371"/>
                    <a:pt x="646" y="1"/>
                    <a:pt x="423" y="1"/>
                  </a:cubicBezTo>
                  <a:close/>
                </a:path>
              </a:pathLst>
            </a:custGeom>
            <a:solidFill>
              <a:schemeClr val="lt2"/>
            </a:solidFill>
            <a:ln>
              <a:solidFill>
                <a:schemeClr val="accent3">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642" name="Google Shape;1642;p46"/>
          <p:cNvGrpSpPr/>
          <p:nvPr/>
        </p:nvGrpSpPr>
        <p:grpSpPr>
          <a:xfrm>
            <a:off x="532" y="4634343"/>
            <a:ext cx="3597909" cy="2217835"/>
            <a:chOff x="7378425" y="2211250"/>
            <a:chExt cx="520300" cy="320725"/>
          </a:xfrm>
        </p:grpSpPr>
        <p:sp>
          <p:nvSpPr>
            <p:cNvPr id="1643" name="Google Shape;1643;p46"/>
            <p:cNvSpPr/>
            <p:nvPr/>
          </p:nvSpPr>
          <p:spPr>
            <a:xfrm>
              <a:off x="7378425" y="2211250"/>
              <a:ext cx="520300" cy="320725"/>
            </a:xfrm>
            <a:custGeom>
              <a:avLst/>
              <a:gdLst/>
              <a:ahLst/>
              <a:cxnLst/>
              <a:rect l="l" t="t" r="r" b="b"/>
              <a:pathLst>
                <a:path w="20812" h="12829" extrusionOk="0">
                  <a:moveTo>
                    <a:pt x="1185" y="0"/>
                  </a:moveTo>
                  <a:cubicBezTo>
                    <a:pt x="584" y="0"/>
                    <a:pt x="1" y="104"/>
                    <a:pt x="1" y="104"/>
                  </a:cubicBezTo>
                  <a:lnTo>
                    <a:pt x="1" y="12829"/>
                  </a:lnTo>
                  <a:lnTo>
                    <a:pt x="20465" y="12829"/>
                  </a:lnTo>
                  <a:cubicBezTo>
                    <a:pt x="20465" y="12829"/>
                    <a:pt x="20812" y="12076"/>
                    <a:pt x="20313" y="11729"/>
                  </a:cubicBezTo>
                  <a:cubicBezTo>
                    <a:pt x="20153" y="11614"/>
                    <a:pt x="19890" y="11575"/>
                    <a:pt x="19610" y="11575"/>
                  </a:cubicBezTo>
                  <a:cubicBezTo>
                    <a:pt x="19052" y="11575"/>
                    <a:pt x="18428" y="11729"/>
                    <a:pt x="18428" y="11729"/>
                  </a:cubicBezTo>
                  <a:cubicBezTo>
                    <a:pt x="18428" y="11729"/>
                    <a:pt x="18543" y="11364"/>
                    <a:pt x="18483" y="11054"/>
                  </a:cubicBezTo>
                  <a:cubicBezTo>
                    <a:pt x="18446" y="10823"/>
                    <a:pt x="18331" y="10634"/>
                    <a:pt x="18003" y="10574"/>
                  </a:cubicBezTo>
                  <a:cubicBezTo>
                    <a:pt x="17926" y="10565"/>
                    <a:pt x="17849" y="10560"/>
                    <a:pt x="17771" y="10560"/>
                  </a:cubicBezTo>
                  <a:cubicBezTo>
                    <a:pt x="17694" y="10560"/>
                    <a:pt x="17617" y="10565"/>
                    <a:pt x="17540" y="10574"/>
                  </a:cubicBezTo>
                  <a:cubicBezTo>
                    <a:pt x="16963" y="10634"/>
                    <a:pt x="16464" y="10920"/>
                    <a:pt x="16464" y="10920"/>
                  </a:cubicBezTo>
                  <a:cubicBezTo>
                    <a:pt x="16464" y="10920"/>
                    <a:pt x="16501" y="10093"/>
                    <a:pt x="15942" y="10038"/>
                  </a:cubicBezTo>
                  <a:cubicBezTo>
                    <a:pt x="15915" y="10034"/>
                    <a:pt x="15889" y="10032"/>
                    <a:pt x="15863" y="10032"/>
                  </a:cubicBezTo>
                  <a:cubicBezTo>
                    <a:pt x="15344" y="10032"/>
                    <a:pt x="14962" y="10750"/>
                    <a:pt x="14962" y="10750"/>
                  </a:cubicBezTo>
                  <a:cubicBezTo>
                    <a:pt x="14962" y="10750"/>
                    <a:pt x="15055" y="9266"/>
                    <a:pt x="14477" y="9132"/>
                  </a:cubicBezTo>
                  <a:cubicBezTo>
                    <a:pt x="14456" y="9128"/>
                    <a:pt x="14435" y="9126"/>
                    <a:pt x="14412" y="9126"/>
                  </a:cubicBezTo>
                  <a:cubicBezTo>
                    <a:pt x="13842" y="9126"/>
                    <a:pt x="12823" y="10500"/>
                    <a:pt x="12823" y="10500"/>
                  </a:cubicBezTo>
                  <a:cubicBezTo>
                    <a:pt x="12823" y="10500"/>
                    <a:pt x="12957" y="9784"/>
                    <a:pt x="12726" y="9594"/>
                  </a:cubicBezTo>
                  <a:cubicBezTo>
                    <a:pt x="12683" y="9558"/>
                    <a:pt x="12611" y="9544"/>
                    <a:pt x="12523" y="9544"/>
                  </a:cubicBezTo>
                  <a:cubicBezTo>
                    <a:pt x="12133" y="9544"/>
                    <a:pt x="11415" y="9829"/>
                    <a:pt x="11400" y="9844"/>
                  </a:cubicBezTo>
                  <a:cubicBezTo>
                    <a:pt x="11418" y="9825"/>
                    <a:pt x="12033" y="9322"/>
                    <a:pt x="11899" y="8938"/>
                  </a:cubicBezTo>
                  <a:cubicBezTo>
                    <a:pt x="11794" y="8623"/>
                    <a:pt x="11203" y="8589"/>
                    <a:pt x="10953" y="8589"/>
                  </a:cubicBezTo>
                  <a:cubicBezTo>
                    <a:pt x="10884" y="8589"/>
                    <a:pt x="10841" y="8592"/>
                    <a:pt x="10841" y="8592"/>
                  </a:cubicBezTo>
                  <a:cubicBezTo>
                    <a:pt x="10841" y="8592"/>
                    <a:pt x="11686" y="8208"/>
                    <a:pt x="11418" y="7534"/>
                  </a:cubicBezTo>
                  <a:cubicBezTo>
                    <a:pt x="11169" y="6878"/>
                    <a:pt x="10129" y="6822"/>
                    <a:pt x="10129" y="6822"/>
                  </a:cubicBezTo>
                  <a:cubicBezTo>
                    <a:pt x="10129" y="6822"/>
                    <a:pt x="10647" y="6531"/>
                    <a:pt x="10513" y="6203"/>
                  </a:cubicBezTo>
                  <a:cubicBezTo>
                    <a:pt x="10379" y="5856"/>
                    <a:pt x="9764" y="5801"/>
                    <a:pt x="9764" y="5801"/>
                  </a:cubicBezTo>
                  <a:cubicBezTo>
                    <a:pt x="9764" y="5801"/>
                    <a:pt x="10148" y="5625"/>
                    <a:pt x="10263" y="5320"/>
                  </a:cubicBezTo>
                  <a:cubicBezTo>
                    <a:pt x="10319" y="5186"/>
                    <a:pt x="10319" y="5011"/>
                    <a:pt x="10185" y="4817"/>
                  </a:cubicBezTo>
                  <a:cubicBezTo>
                    <a:pt x="9919" y="4471"/>
                    <a:pt x="9373" y="4402"/>
                    <a:pt x="8977" y="4402"/>
                  </a:cubicBezTo>
                  <a:cubicBezTo>
                    <a:pt x="8710" y="4402"/>
                    <a:pt x="8512" y="4433"/>
                    <a:pt x="8512" y="4433"/>
                  </a:cubicBezTo>
                  <a:cubicBezTo>
                    <a:pt x="8512" y="4433"/>
                    <a:pt x="9145" y="3953"/>
                    <a:pt x="8683" y="3643"/>
                  </a:cubicBezTo>
                  <a:cubicBezTo>
                    <a:pt x="8529" y="3541"/>
                    <a:pt x="8309" y="3508"/>
                    <a:pt x="8083" y="3508"/>
                  </a:cubicBezTo>
                  <a:cubicBezTo>
                    <a:pt x="7633" y="3508"/>
                    <a:pt x="7163" y="3643"/>
                    <a:pt x="7163" y="3643"/>
                  </a:cubicBezTo>
                  <a:cubicBezTo>
                    <a:pt x="7163" y="3643"/>
                    <a:pt x="7569" y="3163"/>
                    <a:pt x="6913" y="2585"/>
                  </a:cubicBezTo>
                  <a:cubicBezTo>
                    <a:pt x="6764" y="2454"/>
                    <a:pt x="6547" y="2404"/>
                    <a:pt x="6299" y="2404"/>
                  </a:cubicBezTo>
                  <a:cubicBezTo>
                    <a:pt x="5552" y="2404"/>
                    <a:pt x="4534" y="2862"/>
                    <a:pt x="4315" y="2959"/>
                  </a:cubicBezTo>
                  <a:lnTo>
                    <a:pt x="4315" y="2959"/>
                  </a:lnTo>
                  <a:cubicBezTo>
                    <a:pt x="4491" y="2878"/>
                    <a:pt x="5130" y="2518"/>
                    <a:pt x="4852" y="2275"/>
                  </a:cubicBezTo>
                  <a:cubicBezTo>
                    <a:pt x="4743" y="2180"/>
                    <a:pt x="4563" y="2148"/>
                    <a:pt x="4372" y="2148"/>
                  </a:cubicBezTo>
                  <a:cubicBezTo>
                    <a:pt x="3990" y="2148"/>
                    <a:pt x="3563" y="2275"/>
                    <a:pt x="3563" y="2275"/>
                  </a:cubicBezTo>
                  <a:cubicBezTo>
                    <a:pt x="3563" y="2275"/>
                    <a:pt x="4025" y="1642"/>
                    <a:pt x="3563" y="1374"/>
                  </a:cubicBezTo>
                  <a:cubicBezTo>
                    <a:pt x="3483" y="1330"/>
                    <a:pt x="3388" y="1312"/>
                    <a:pt x="3288" y="1312"/>
                  </a:cubicBezTo>
                  <a:cubicBezTo>
                    <a:pt x="2813" y="1312"/>
                    <a:pt x="2196" y="1721"/>
                    <a:pt x="2196" y="1721"/>
                  </a:cubicBezTo>
                  <a:cubicBezTo>
                    <a:pt x="2196" y="1721"/>
                    <a:pt x="2773" y="1065"/>
                    <a:pt x="2427" y="390"/>
                  </a:cubicBezTo>
                  <a:cubicBezTo>
                    <a:pt x="2264" y="82"/>
                    <a:pt x="1718" y="0"/>
                    <a:pt x="1185" y="0"/>
                  </a:cubicBezTo>
                  <a:close/>
                </a:path>
              </a:pathLst>
            </a:custGeom>
            <a:solidFill>
              <a:srgbClr val="97D83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4" name="Google Shape;1644;p46"/>
            <p:cNvSpPr/>
            <p:nvPr/>
          </p:nvSpPr>
          <p:spPr>
            <a:xfrm>
              <a:off x="7388600" y="2349550"/>
              <a:ext cx="55350" cy="53025"/>
            </a:xfrm>
            <a:custGeom>
              <a:avLst/>
              <a:gdLst/>
              <a:ahLst/>
              <a:cxnLst/>
              <a:rect l="l" t="t" r="r" b="b"/>
              <a:pathLst>
                <a:path w="2214" h="2121" extrusionOk="0">
                  <a:moveTo>
                    <a:pt x="2214" y="1"/>
                  </a:moveTo>
                  <a:lnTo>
                    <a:pt x="2214" y="1"/>
                  </a:lnTo>
                  <a:cubicBezTo>
                    <a:pt x="2214" y="1"/>
                    <a:pt x="670" y="324"/>
                    <a:pt x="324" y="652"/>
                  </a:cubicBezTo>
                  <a:cubicBezTo>
                    <a:pt x="0" y="999"/>
                    <a:pt x="0" y="1540"/>
                    <a:pt x="324" y="1868"/>
                  </a:cubicBezTo>
                  <a:cubicBezTo>
                    <a:pt x="490" y="2034"/>
                    <a:pt x="716" y="2121"/>
                    <a:pt x="941" y="2121"/>
                  </a:cubicBezTo>
                  <a:cubicBezTo>
                    <a:pt x="1159" y="2121"/>
                    <a:pt x="1377" y="2039"/>
                    <a:pt x="1539" y="1868"/>
                  </a:cubicBezTo>
                  <a:cubicBezTo>
                    <a:pt x="1867" y="1540"/>
                    <a:pt x="2214" y="1"/>
                    <a:pt x="2214" y="1"/>
                  </a:cubicBezTo>
                  <a:close/>
                </a:path>
              </a:pathLst>
            </a:custGeom>
            <a:solidFill>
              <a:srgbClr val="3493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5" name="Google Shape;1645;p46"/>
            <p:cNvSpPr/>
            <p:nvPr/>
          </p:nvSpPr>
          <p:spPr>
            <a:xfrm>
              <a:off x="7504575" y="2447525"/>
              <a:ext cx="109750" cy="72525"/>
            </a:xfrm>
            <a:custGeom>
              <a:avLst/>
              <a:gdLst/>
              <a:ahLst/>
              <a:cxnLst/>
              <a:rect l="l" t="t" r="r" b="b"/>
              <a:pathLst>
                <a:path w="4390" h="2901" extrusionOk="0">
                  <a:moveTo>
                    <a:pt x="1648" y="0"/>
                  </a:moveTo>
                  <a:cubicBezTo>
                    <a:pt x="1043" y="0"/>
                    <a:pt x="480" y="376"/>
                    <a:pt x="268" y="970"/>
                  </a:cubicBezTo>
                  <a:cubicBezTo>
                    <a:pt x="0" y="1742"/>
                    <a:pt x="402" y="2588"/>
                    <a:pt x="1156" y="2837"/>
                  </a:cubicBezTo>
                  <a:cubicBezTo>
                    <a:pt x="1283" y="2882"/>
                    <a:pt x="1458" y="2900"/>
                    <a:pt x="1661" y="2900"/>
                  </a:cubicBezTo>
                  <a:cubicBezTo>
                    <a:pt x="2677" y="2900"/>
                    <a:pt x="4390" y="2435"/>
                    <a:pt x="4390" y="2435"/>
                  </a:cubicBezTo>
                  <a:cubicBezTo>
                    <a:pt x="4390" y="2435"/>
                    <a:pt x="2907" y="356"/>
                    <a:pt x="2135" y="83"/>
                  </a:cubicBezTo>
                  <a:cubicBezTo>
                    <a:pt x="1974" y="27"/>
                    <a:pt x="1809" y="0"/>
                    <a:pt x="164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6" name="Google Shape;1646;p46"/>
            <p:cNvSpPr/>
            <p:nvPr/>
          </p:nvSpPr>
          <p:spPr>
            <a:xfrm>
              <a:off x="7499725" y="2280250"/>
              <a:ext cx="52000" cy="35600"/>
            </a:xfrm>
            <a:custGeom>
              <a:avLst/>
              <a:gdLst/>
              <a:ahLst/>
              <a:cxnLst/>
              <a:rect l="l" t="t" r="r" b="b"/>
              <a:pathLst>
                <a:path w="2080" h="1424" extrusionOk="0">
                  <a:moveTo>
                    <a:pt x="1269" y="1"/>
                  </a:moveTo>
                  <a:cubicBezTo>
                    <a:pt x="1160" y="1"/>
                    <a:pt x="1049" y="25"/>
                    <a:pt x="943" y="75"/>
                  </a:cubicBezTo>
                  <a:cubicBezTo>
                    <a:pt x="596" y="250"/>
                    <a:pt x="0" y="1345"/>
                    <a:pt x="0" y="1345"/>
                  </a:cubicBezTo>
                  <a:cubicBezTo>
                    <a:pt x="0" y="1345"/>
                    <a:pt x="549" y="1423"/>
                    <a:pt x="1017" y="1423"/>
                  </a:cubicBezTo>
                  <a:cubicBezTo>
                    <a:pt x="1251" y="1423"/>
                    <a:pt x="1465" y="1404"/>
                    <a:pt x="1581" y="1345"/>
                  </a:cubicBezTo>
                  <a:cubicBezTo>
                    <a:pt x="1946" y="1174"/>
                    <a:pt x="2080" y="749"/>
                    <a:pt x="1909" y="403"/>
                  </a:cubicBezTo>
                  <a:cubicBezTo>
                    <a:pt x="1784" y="144"/>
                    <a:pt x="1534" y="1"/>
                    <a:pt x="126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7" name="Google Shape;1647;p46"/>
            <p:cNvSpPr/>
            <p:nvPr/>
          </p:nvSpPr>
          <p:spPr>
            <a:xfrm>
              <a:off x="7470375" y="2335100"/>
              <a:ext cx="32250" cy="32275"/>
            </a:xfrm>
            <a:custGeom>
              <a:avLst/>
              <a:gdLst/>
              <a:ahLst/>
              <a:cxnLst/>
              <a:rect l="l" t="t" r="r" b="b"/>
              <a:pathLst>
                <a:path w="1290" h="1291" extrusionOk="0">
                  <a:moveTo>
                    <a:pt x="578" y="1"/>
                  </a:moveTo>
                  <a:cubicBezTo>
                    <a:pt x="455" y="1"/>
                    <a:pt x="331" y="45"/>
                    <a:pt x="232" y="135"/>
                  </a:cubicBezTo>
                  <a:cubicBezTo>
                    <a:pt x="19" y="348"/>
                    <a:pt x="1" y="671"/>
                    <a:pt x="195" y="884"/>
                  </a:cubicBezTo>
                  <a:cubicBezTo>
                    <a:pt x="403" y="1096"/>
                    <a:pt x="1290" y="1290"/>
                    <a:pt x="1290" y="1290"/>
                  </a:cubicBezTo>
                  <a:cubicBezTo>
                    <a:pt x="1290" y="1290"/>
                    <a:pt x="1156" y="385"/>
                    <a:pt x="962" y="172"/>
                  </a:cubicBezTo>
                  <a:cubicBezTo>
                    <a:pt x="861" y="59"/>
                    <a:pt x="720" y="1"/>
                    <a:pt x="578" y="1"/>
                  </a:cubicBezTo>
                  <a:close/>
                </a:path>
              </a:pathLst>
            </a:custGeom>
            <a:solidFill>
              <a:srgbClr val="3493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8" name="Google Shape;1648;p46"/>
            <p:cNvSpPr/>
            <p:nvPr/>
          </p:nvSpPr>
          <p:spPr>
            <a:xfrm>
              <a:off x="7383750" y="2478925"/>
              <a:ext cx="28900" cy="38425"/>
            </a:xfrm>
            <a:custGeom>
              <a:avLst/>
              <a:gdLst/>
              <a:ahLst/>
              <a:cxnLst/>
              <a:rect l="l" t="t" r="r" b="b"/>
              <a:pathLst>
                <a:path w="1156" h="1537" extrusionOk="0">
                  <a:moveTo>
                    <a:pt x="827" y="1"/>
                  </a:moveTo>
                  <a:cubicBezTo>
                    <a:pt x="827" y="1"/>
                    <a:pt x="134" y="602"/>
                    <a:pt x="56" y="888"/>
                  </a:cubicBezTo>
                  <a:cubicBezTo>
                    <a:pt x="0" y="1156"/>
                    <a:pt x="153" y="1447"/>
                    <a:pt x="444" y="1526"/>
                  </a:cubicBezTo>
                  <a:cubicBezTo>
                    <a:pt x="480" y="1533"/>
                    <a:pt x="517" y="1537"/>
                    <a:pt x="554" y="1537"/>
                  </a:cubicBezTo>
                  <a:cubicBezTo>
                    <a:pt x="787" y="1537"/>
                    <a:pt x="1013" y="1389"/>
                    <a:pt x="1077" y="1138"/>
                  </a:cubicBezTo>
                  <a:cubicBezTo>
                    <a:pt x="1155" y="870"/>
                    <a:pt x="827" y="1"/>
                    <a:pt x="827" y="1"/>
                  </a:cubicBezTo>
                  <a:close/>
                </a:path>
              </a:pathLst>
            </a:custGeom>
            <a:solidFill>
              <a:srgbClr val="3493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9" name="Google Shape;1649;p46"/>
            <p:cNvSpPr/>
            <p:nvPr/>
          </p:nvSpPr>
          <p:spPr>
            <a:xfrm>
              <a:off x="7756275" y="2478175"/>
              <a:ext cx="38500" cy="37875"/>
            </a:xfrm>
            <a:custGeom>
              <a:avLst/>
              <a:gdLst/>
              <a:ahLst/>
              <a:cxnLst/>
              <a:rect l="l" t="t" r="r" b="b"/>
              <a:pathLst>
                <a:path w="1540" h="1515" extrusionOk="0">
                  <a:moveTo>
                    <a:pt x="701" y="1"/>
                  </a:moveTo>
                  <a:cubicBezTo>
                    <a:pt x="545" y="1"/>
                    <a:pt x="389" y="58"/>
                    <a:pt x="269" y="170"/>
                  </a:cubicBezTo>
                  <a:cubicBezTo>
                    <a:pt x="19" y="401"/>
                    <a:pt x="1" y="784"/>
                    <a:pt x="232" y="1034"/>
                  </a:cubicBezTo>
                  <a:cubicBezTo>
                    <a:pt x="481" y="1283"/>
                    <a:pt x="1539" y="1514"/>
                    <a:pt x="1539" y="1514"/>
                  </a:cubicBezTo>
                  <a:cubicBezTo>
                    <a:pt x="1539" y="1514"/>
                    <a:pt x="1387" y="456"/>
                    <a:pt x="1156" y="207"/>
                  </a:cubicBezTo>
                  <a:cubicBezTo>
                    <a:pt x="1036" y="68"/>
                    <a:pt x="869" y="1"/>
                    <a:pt x="7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0" name="Google Shape;1650;p46"/>
            <p:cNvSpPr/>
            <p:nvPr/>
          </p:nvSpPr>
          <p:spPr>
            <a:xfrm>
              <a:off x="7418400" y="2260050"/>
              <a:ext cx="37575" cy="47750"/>
            </a:xfrm>
            <a:custGeom>
              <a:avLst/>
              <a:gdLst/>
              <a:ahLst/>
              <a:cxnLst/>
              <a:rect l="l" t="t" r="r" b="b"/>
              <a:pathLst>
                <a:path w="1503" h="1910" extrusionOk="0">
                  <a:moveTo>
                    <a:pt x="1193" y="0"/>
                  </a:moveTo>
                  <a:cubicBezTo>
                    <a:pt x="1193" y="0"/>
                    <a:pt x="250" y="670"/>
                    <a:pt x="134" y="1017"/>
                  </a:cubicBezTo>
                  <a:cubicBezTo>
                    <a:pt x="0" y="1363"/>
                    <a:pt x="195" y="1751"/>
                    <a:pt x="541" y="1867"/>
                  </a:cubicBezTo>
                  <a:cubicBezTo>
                    <a:pt x="616" y="1896"/>
                    <a:pt x="693" y="1909"/>
                    <a:pt x="769" y="1909"/>
                  </a:cubicBezTo>
                  <a:cubicBezTo>
                    <a:pt x="1041" y="1909"/>
                    <a:pt x="1296" y="1732"/>
                    <a:pt x="1387" y="1460"/>
                  </a:cubicBezTo>
                  <a:cubicBezTo>
                    <a:pt x="1502" y="1114"/>
                    <a:pt x="1193" y="0"/>
                    <a:pt x="1193" y="0"/>
                  </a:cubicBezTo>
                  <a:close/>
                </a:path>
              </a:pathLst>
            </a:custGeom>
            <a:solidFill>
              <a:srgbClr val="34931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1" name="Google Shape;1651;p46"/>
            <p:cNvSpPr/>
            <p:nvPr/>
          </p:nvSpPr>
          <p:spPr>
            <a:xfrm>
              <a:off x="7595475" y="2450075"/>
              <a:ext cx="22675" cy="27950"/>
            </a:xfrm>
            <a:custGeom>
              <a:avLst/>
              <a:gdLst/>
              <a:ahLst/>
              <a:cxnLst/>
              <a:rect l="l" t="t" r="r" b="b"/>
              <a:pathLst>
                <a:path w="907" h="1118" extrusionOk="0">
                  <a:moveTo>
                    <a:pt x="448" y="0"/>
                  </a:moveTo>
                  <a:cubicBezTo>
                    <a:pt x="304" y="0"/>
                    <a:pt x="167" y="83"/>
                    <a:pt x="98" y="231"/>
                  </a:cubicBezTo>
                  <a:cubicBezTo>
                    <a:pt x="1" y="425"/>
                    <a:pt x="98" y="1118"/>
                    <a:pt x="98" y="1118"/>
                  </a:cubicBezTo>
                  <a:cubicBezTo>
                    <a:pt x="98" y="1118"/>
                    <a:pt x="712" y="771"/>
                    <a:pt x="809" y="577"/>
                  </a:cubicBezTo>
                  <a:cubicBezTo>
                    <a:pt x="906" y="388"/>
                    <a:pt x="828" y="138"/>
                    <a:pt x="620" y="41"/>
                  </a:cubicBezTo>
                  <a:cubicBezTo>
                    <a:pt x="564" y="14"/>
                    <a:pt x="505" y="0"/>
                    <a:pt x="44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2" name="Google Shape;1652;p46"/>
            <p:cNvSpPr/>
            <p:nvPr/>
          </p:nvSpPr>
          <p:spPr>
            <a:xfrm>
              <a:off x="7586350" y="2389975"/>
              <a:ext cx="59300" cy="39450"/>
            </a:xfrm>
            <a:custGeom>
              <a:avLst/>
              <a:gdLst/>
              <a:ahLst/>
              <a:cxnLst/>
              <a:rect l="l" t="t" r="r" b="b"/>
              <a:pathLst>
                <a:path w="2372" h="1578" extrusionOk="0">
                  <a:moveTo>
                    <a:pt x="776" y="1"/>
                  </a:moveTo>
                  <a:cubicBezTo>
                    <a:pt x="769" y="1"/>
                    <a:pt x="761" y="1"/>
                    <a:pt x="754" y="1"/>
                  </a:cubicBezTo>
                  <a:cubicBezTo>
                    <a:pt x="329" y="38"/>
                    <a:pt x="1" y="422"/>
                    <a:pt x="38" y="847"/>
                  </a:cubicBezTo>
                  <a:cubicBezTo>
                    <a:pt x="78" y="1277"/>
                    <a:pt x="424" y="1578"/>
                    <a:pt x="850" y="1578"/>
                  </a:cubicBezTo>
                  <a:cubicBezTo>
                    <a:pt x="862" y="1578"/>
                    <a:pt x="875" y="1577"/>
                    <a:pt x="888" y="1577"/>
                  </a:cubicBezTo>
                  <a:cubicBezTo>
                    <a:pt x="1308" y="1540"/>
                    <a:pt x="2371" y="671"/>
                    <a:pt x="2371" y="671"/>
                  </a:cubicBezTo>
                  <a:cubicBezTo>
                    <a:pt x="2371" y="671"/>
                    <a:pt x="1231" y="1"/>
                    <a:pt x="776"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3" name="Google Shape;1653;p46"/>
            <p:cNvSpPr/>
            <p:nvPr/>
          </p:nvSpPr>
          <p:spPr>
            <a:xfrm>
              <a:off x="7655200" y="2470850"/>
              <a:ext cx="31325" cy="43025"/>
            </a:xfrm>
            <a:custGeom>
              <a:avLst/>
              <a:gdLst/>
              <a:ahLst/>
              <a:cxnLst/>
              <a:rect l="l" t="t" r="r" b="b"/>
              <a:pathLst>
                <a:path w="1253" h="1721" extrusionOk="0">
                  <a:moveTo>
                    <a:pt x="828" y="1"/>
                  </a:moveTo>
                  <a:cubicBezTo>
                    <a:pt x="828" y="1"/>
                    <a:pt x="116" y="712"/>
                    <a:pt x="56" y="1040"/>
                  </a:cubicBezTo>
                  <a:cubicBezTo>
                    <a:pt x="1" y="1345"/>
                    <a:pt x="213" y="1655"/>
                    <a:pt x="541" y="1710"/>
                  </a:cubicBezTo>
                  <a:cubicBezTo>
                    <a:pt x="576" y="1717"/>
                    <a:pt x="611" y="1720"/>
                    <a:pt x="645" y="1720"/>
                  </a:cubicBezTo>
                  <a:cubicBezTo>
                    <a:pt x="913" y="1720"/>
                    <a:pt x="1162" y="1520"/>
                    <a:pt x="1211" y="1230"/>
                  </a:cubicBezTo>
                  <a:cubicBezTo>
                    <a:pt x="1253" y="925"/>
                    <a:pt x="828" y="1"/>
                    <a:pt x="828" y="1"/>
                  </a:cubicBez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4" name="Google Shape;1654;p46"/>
            <p:cNvSpPr/>
            <p:nvPr/>
          </p:nvSpPr>
          <p:spPr>
            <a:xfrm>
              <a:off x="7382250" y="2224350"/>
              <a:ext cx="34200" cy="44025"/>
            </a:xfrm>
            <a:custGeom>
              <a:avLst/>
              <a:gdLst/>
              <a:ahLst/>
              <a:cxnLst/>
              <a:rect l="l" t="t" r="r" b="b"/>
              <a:pathLst>
                <a:path w="1368" h="1761" extrusionOk="0">
                  <a:moveTo>
                    <a:pt x="1021" y="0"/>
                  </a:moveTo>
                  <a:cubicBezTo>
                    <a:pt x="1021" y="0"/>
                    <a:pt x="194" y="675"/>
                    <a:pt x="97" y="984"/>
                  </a:cubicBezTo>
                  <a:cubicBezTo>
                    <a:pt x="0" y="1312"/>
                    <a:pt x="194" y="1636"/>
                    <a:pt x="522" y="1733"/>
                  </a:cubicBezTo>
                  <a:cubicBezTo>
                    <a:pt x="581" y="1751"/>
                    <a:pt x="640" y="1760"/>
                    <a:pt x="699" y="1760"/>
                  </a:cubicBezTo>
                  <a:cubicBezTo>
                    <a:pt x="953" y="1760"/>
                    <a:pt x="1196" y="1597"/>
                    <a:pt x="1271" y="1331"/>
                  </a:cubicBezTo>
                  <a:cubicBezTo>
                    <a:pt x="1368" y="1021"/>
                    <a:pt x="1021" y="0"/>
                    <a:pt x="102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5" name="Google Shape;1655;p46"/>
            <p:cNvSpPr/>
            <p:nvPr/>
          </p:nvSpPr>
          <p:spPr>
            <a:xfrm>
              <a:off x="7514625" y="2352500"/>
              <a:ext cx="89550" cy="59000"/>
            </a:xfrm>
            <a:custGeom>
              <a:avLst/>
              <a:gdLst/>
              <a:ahLst/>
              <a:cxnLst/>
              <a:rect l="l" t="t" r="r" b="b"/>
              <a:pathLst>
                <a:path w="3582" h="2360" extrusionOk="0">
                  <a:moveTo>
                    <a:pt x="1203" y="1"/>
                  </a:moveTo>
                  <a:cubicBezTo>
                    <a:pt x="1135" y="1"/>
                    <a:pt x="1074" y="6"/>
                    <a:pt x="1022" y="17"/>
                  </a:cubicBezTo>
                  <a:cubicBezTo>
                    <a:pt x="389" y="169"/>
                    <a:pt x="0" y="807"/>
                    <a:pt x="158" y="1440"/>
                  </a:cubicBezTo>
                  <a:cubicBezTo>
                    <a:pt x="288" y="1986"/>
                    <a:pt x="771" y="2360"/>
                    <a:pt x="1308" y="2360"/>
                  </a:cubicBezTo>
                  <a:cubicBezTo>
                    <a:pt x="1398" y="2360"/>
                    <a:pt x="1489" y="2349"/>
                    <a:pt x="1581" y="2327"/>
                  </a:cubicBezTo>
                  <a:cubicBezTo>
                    <a:pt x="2214" y="2170"/>
                    <a:pt x="3581" y="631"/>
                    <a:pt x="3581" y="631"/>
                  </a:cubicBezTo>
                  <a:cubicBezTo>
                    <a:pt x="3581" y="631"/>
                    <a:pt x="1962" y="1"/>
                    <a:pt x="1203" y="1"/>
                  </a:cubicBez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77" name="图片 4">
            <a:extLst>
              <a:ext uri="{FF2B5EF4-FFF2-40B4-BE49-F238E27FC236}">
                <a16:creationId xmlns:a16="http://schemas.microsoft.com/office/drawing/2014/main" id="{118CEE6A-BC45-9F7C-E56B-9DF7A42B2C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586" b="14459"/>
          <a:stretch/>
        </p:blipFill>
        <p:spPr>
          <a:xfrm>
            <a:off x="1678146" y="1052623"/>
            <a:ext cx="8958756" cy="6177517"/>
          </a:xfrm>
          <a:prstGeom prst="rect">
            <a:avLst/>
          </a:prstGeom>
        </p:spPr>
      </p:pic>
      <p:grpSp>
        <p:nvGrpSpPr>
          <p:cNvPr id="178" name="Google Shape;1656;p46">
            <a:extLst>
              <a:ext uri="{FF2B5EF4-FFF2-40B4-BE49-F238E27FC236}">
                <a16:creationId xmlns:a16="http://schemas.microsoft.com/office/drawing/2014/main" id="{10ECFB45-0556-9A27-0FD6-28D841B706A5}"/>
              </a:ext>
            </a:extLst>
          </p:cNvPr>
          <p:cNvGrpSpPr/>
          <p:nvPr/>
        </p:nvGrpSpPr>
        <p:grpSpPr>
          <a:xfrm>
            <a:off x="719526" y="6271109"/>
            <a:ext cx="589257" cy="498607"/>
            <a:chOff x="2486732" y="2978412"/>
            <a:chExt cx="589257" cy="498607"/>
          </a:xfrm>
        </p:grpSpPr>
        <p:sp>
          <p:nvSpPr>
            <p:cNvPr id="179" name="Google Shape;1657;p46">
              <a:extLst>
                <a:ext uri="{FF2B5EF4-FFF2-40B4-BE49-F238E27FC236}">
                  <a16:creationId xmlns:a16="http://schemas.microsoft.com/office/drawing/2014/main" id="{83671FA8-4C98-47F3-7510-FDFB5B8636CC}"/>
                </a:ext>
              </a:extLst>
            </p:cNvPr>
            <p:cNvSpPr/>
            <p:nvPr/>
          </p:nvSpPr>
          <p:spPr>
            <a:xfrm>
              <a:off x="2838881" y="3231956"/>
              <a:ext cx="71173" cy="170973"/>
            </a:xfrm>
            <a:custGeom>
              <a:avLst/>
              <a:gdLst/>
              <a:ahLst/>
              <a:cxnLst/>
              <a:rect l="l" t="t" r="r" b="b"/>
              <a:pathLst>
                <a:path w="537" h="1290" extrusionOk="0">
                  <a:moveTo>
                    <a:pt x="38" y="0"/>
                  </a:moveTo>
                  <a:cubicBezTo>
                    <a:pt x="1" y="19"/>
                    <a:pt x="1" y="42"/>
                    <a:pt x="1" y="60"/>
                  </a:cubicBezTo>
                  <a:lnTo>
                    <a:pt x="19" y="79"/>
                  </a:lnTo>
                  <a:lnTo>
                    <a:pt x="19" y="97"/>
                  </a:lnTo>
                  <a:lnTo>
                    <a:pt x="38" y="116"/>
                  </a:lnTo>
                  <a:cubicBezTo>
                    <a:pt x="38" y="134"/>
                    <a:pt x="56" y="157"/>
                    <a:pt x="56" y="176"/>
                  </a:cubicBezTo>
                  <a:cubicBezTo>
                    <a:pt x="56" y="213"/>
                    <a:pt x="74" y="250"/>
                    <a:pt x="74" y="310"/>
                  </a:cubicBezTo>
                  <a:lnTo>
                    <a:pt x="74" y="425"/>
                  </a:lnTo>
                  <a:cubicBezTo>
                    <a:pt x="56" y="462"/>
                    <a:pt x="38" y="504"/>
                    <a:pt x="19" y="541"/>
                  </a:cubicBezTo>
                  <a:cubicBezTo>
                    <a:pt x="19" y="541"/>
                    <a:pt x="19" y="559"/>
                    <a:pt x="38" y="559"/>
                  </a:cubicBezTo>
                  <a:lnTo>
                    <a:pt x="56" y="559"/>
                  </a:lnTo>
                  <a:cubicBezTo>
                    <a:pt x="98" y="522"/>
                    <a:pt x="116" y="481"/>
                    <a:pt x="116" y="444"/>
                  </a:cubicBezTo>
                  <a:cubicBezTo>
                    <a:pt x="135" y="388"/>
                    <a:pt x="153" y="347"/>
                    <a:pt x="153" y="291"/>
                  </a:cubicBezTo>
                  <a:cubicBezTo>
                    <a:pt x="172" y="328"/>
                    <a:pt x="190" y="347"/>
                    <a:pt x="190" y="388"/>
                  </a:cubicBezTo>
                  <a:cubicBezTo>
                    <a:pt x="232" y="444"/>
                    <a:pt x="250" y="504"/>
                    <a:pt x="269" y="559"/>
                  </a:cubicBezTo>
                  <a:cubicBezTo>
                    <a:pt x="287" y="578"/>
                    <a:pt x="287" y="619"/>
                    <a:pt x="287" y="638"/>
                  </a:cubicBezTo>
                  <a:cubicBezTo>
                    <a:pt x="306" y="675"/>
                    <a:pt x="306" y="693"/>
                    <a:pt x="329" y="735"/>
                  </a:cubicBezTo>
                  <a:lnTo>
                    <a:pt x="329" y="753"/>
                  </a:lnTo>
                  <a:cubicBezTo>
                    <a:pt x="347" y="772"/>
                    <a:pt x="366" y="790"/>
                    <a:pt x="384" y="809"/>
                  </a:cubicBezTo>
                  <a:cubicBezTo>
                    <a:pt x="403" y="850"/>
                    <a:pt x="403" y="869"/>
                    <a:pt x="403" y="906"/>
                  </a:cubicBezTo>
                  <a:lnTo>
                    <a:pt x="403" y="924"/>
                  </a:lnTo>
                  <a:lnTo>
                    <a:pt x="403" y="943"/>
                  </a:lnTo>
                  <a:lnTo>
                    <a:pt x="403" y="966"/>
                  </a:lnTo>
                  <a:lnTo>
                    <a:pt x="403" y="1021"/>
                  </a:lnTo>
                  <a:lnTo>
                    <a:pt x="403" y="1155"/>
                  </a:lnTo>
                  <a:cubicBezTo>
                    <a:pt x="403" y="1155"/>
                    <a:pt x="403" y="1174"/>
                    <a:pt x="421" y="1174"/>
                  </a:cubicBezTo>
                  <a:cubicBezTo>
                    <a:pt x="403" y="1197"/>
                    <a:pt x="403" y="1215"/>
                    <a:pt x="384" y="1215"/>
                  </a:cubicBezTo>
                  <a:cubicBezTo>
                    <a:pt x="384" y="1234"/>
                    <a:pt x="384" y="1234"/>
                    <a:pt x="366" y="1252"/>
                  </a:cubicBezTo>
                  <a:cubicBezTo>
                    <a:pt x="366" y="1252"/>
                    <a:pt x="366" y="1271"/>
                    <a:pt x="347" y="1289"/>
                  </a:cubicBezTo>
                  <a:cubicBezTo>
                    <a:pt x="366" y="1271"/>
                    <a:pt x="366" y="1271"/>
                    <a:pt x="384" y="1252"/>
                  </a:cubicBezTo>
                  <a:lnTo>
                    <a:pt x="403" y="1234"/>
                  </a:lnTo>
                  <a:cubicBezTo>
                    <a:pt x="421" y="1215"/>
                    <a:pt x="421" y="1215"/>
                    <a:pt x="421" y="1197"/>
                  </a:cubicBezTo>
                  <a:lnTo>
                    <a:pt x="444" y="1197"/>
                  </a:lnTo>
                  <a:cubicBezTo>
                    <a:pt x="444" y="1215"/>
                    <a:pt x="463" y="1215"/>
                    <a:pt x="463" y="1234"/>
                  </a:cubicBezTo>
                  <a:cubicBezTo>
                    <a:pt x="463" y="1252"/>
                    <a:pt x="463" y="1271"/>
                    <a:pt x="481" y="1289"/>
                  </a:cubicBezTo>
                  <a:lnTo>
                    <a:pt x="481" y="1234"/>
                  </a:lnTo>
                  <a:cubicBezTo>
                    <a:pt x="463" y="1215"/>
                    <a:pt x="463" y="1197"/>
                    <a:pt x="463" y="1197"/>
                  </a:cubicBezTo>
                  <a:cubicBezTo>
                    <a:pt x="481" y="1197"/>
                    <a:pt x="481" y="1174"/>
                    <a:pt x="481" y="1174"/>
                  </a:cubicBezTo>
                  <a:cubicBezTo>
                    <a:pt x="518" y="1137"/>
                    <a:pt x="518" y="1081"/>
                    <a:pt x="537" y="1040"/>
                  </a:cubicBezTo>
                  <a:lnTo>
                    <a:pt x="537" y="966"/>
                  </a:lnTo>
                  <a:lnTo>
                    <a:pt x="537" y="924"/>
                  </a:lnTo>
                  <a:lnTo>
                    <a:pt x="537" y="887"/>
                  </a:lnTo>
                  <a:cubicBezTo>
                    <a:pt x="537" y="850"/>
                    <a:pt x="518" y="809"/>
                    <a:pt x="500" y="772"/>
                  </a:cubicBezTo>
                  <a:cubicBezTo>
                    <a:pt x="537" y="753"/>
                    <a:pt x="537" y="693"/>
                    <a:pt x="518" y="656"/>
                  </a:cubicBezTo>
                  <a:cubicBezTo>
                    <a:pt x="500" y="638"/>
                    <a:pt x="500" y="596"/>
                    <a:pt x="481" y="559"/>
                  </a:cubicBezTo>
                  <a:cubicBezTo>
                    <a:pt x="463" y="541"/>
                    <a:pt x="463" y="504"/>
                    <a:pt x="444" y="481"/>
                  </a:cubicBezTo>
                  <a:cubicBezTo>
                    <a:pt x="403" y="425"/>
                    <a:pt x="366" y="365"/>
                    <a:pt x="329" y="310"/>
                  </a:cubicBezTo>
                  <a:cubicBezTo>
                    <a:pt x="306" y="273"/>
                    <a:pt x="269" y="213"/>
                    <a:pt x="213" y="157"/>
                  </a:cubicBezTo>
                  <a:cubicBezTo>
                    <a:pt x="190" y="134"/>
                    <a:pt x="172" y="116"/>
                    <a:pt x="153" y="79"/>
                  </a:cubicBezTo>
                  <a:cubicBezTo>
                    <a:pt x="153" y="79"/>
                    <a:pt x="135" y="60"/>
                    <a:pt x="116" y="60"/>
                  </a:cubicBezTo>
                  <a:lnTo>
                    <a:pt x="116" y="42"/>
                  </a:lnTo>
                  <a:lnTo>
                    <a:pt x="98" y="19"/>
                  </a:lnTo>
                  <a:lnTo>
                    <a:pt x="74" y="19"/>
                  </a:lnTo>
                  <a:cubicBezTo>
                    <a:pt x="74" y="0"/>
                    <a:pt x="56" y="0"/>
                    <a:pt x="38"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0" name="Google Shape;1658;p46">
              <a:extLst>
                <a:ext uri="{FF2B5EF4-FFF2-40B4-BE49-F238E27FC236}">
                  <a16:creationId xmlns:a16="http://schemas.microsoft.com/office/drawing/2014/main" id="{EA3F419C-2C1E-0541-35CF-2CE48ADCBAAE}"/>
                </a:ext>
              </a:extLst>
            </p:cNvPr>
            <p:cNvSpPr/>
            <p:nvPr/>
          </p:nvSpPr>
          <p:spPr>
            <a:xfrm>
              <a:off x="2876919" y="3202798"/>
              <a:ext cx="132935" cy="149237"/>
            </a:xfrm>
            <a:custGeom>
              <a:avLst/>
              <a:gdLst/>
              <a:ahLst/>
              <a:cxnLst/>
              <a:rect l="l" t="t" r="r" b="b"/>
              <a:pathLst>
                <a:path w="1003" h="1126" extrusionOk="0">
                  <a:moveTo>
                    <a:pt x="924" y="1070"/>
                  </a:moveTo>
                  <a:cubicBezTo>
                    <a:pt x="906" y="1089"/>
                    <a:pt x="906" y="1107"/>
                    <a:pt x="906" y="1126"/>
                  </a:cubicBezTo>
                  <a:cubicBezTo>
                    <a:pt x="924" y="1107"/>
                    <a:pt x="924" y="1089"/>
                    <a:pt x="924" y="1070"/>
                  </a:cubicBezTo>
                  <a:close/>
                  <a:moveTo>
                    <a:pt x="43" y="0"/>
                  </a:moveTo>
                  <a:cubicBezTo>
                    <a:pt x="29" y="0"/>
                    <a:pt x="13" y="14"/>
                    <a:pt x="0" y="31"/>
                  </a:cubicBezTo>
                  <a:lnTo>
                    <a:pt x="0" y="86"/>
                  </a:lnTo>
                  <a:lnTo>
                    <a:pt x="19" y="86"/>
                  </a:lnTo>
                  <a:lnTo>
                    <a:pt x="19" y="105"/>
                  </a:lnTo>
                  <a:lnTo>
                    <a:pt x="42" y="105"/>
                  </a:lnTo>
                  <a:lnTo>
                    <a:pt x="60" y="123"/>
                  </a:lnTo>
                  <a:cubicBezTo>
                    <a:pt x="79" y="146"/>
                    <a:pt x="97" y="165"/>
                    <a:pt x="116" y="183"/>
                  </a:cubicBezTo>
                  <a:cubicBezTo>
                    <a:pt x="134" y="220"/>
                    <a:pt x="176" y="262"/>
                    <a:pt x="194" y="299"/>
                  </a:cubicBezTo>
                  <a:cubicBezTo>
                    <a:pt x="213" y="336"/>
                    <a:pt x="231" y="377"/>
                    <a:pt x="231" y="414"/>
                  </a:cubicBezTo>
                  <a:lnTo>
                    <a:pt x="231" y="548"/>
                  </a:lnTo>
                  <a:lnTo>
                    <a:pt x="231" y="567"/>
                  </a:lnTo>
                  <a:cubicBezTo>
                    <a:pt x="231" y="567"/>
                    <a:pt x="231" y="585"/>
                    <a:pt x="250" y="585"/>
                  </a:cubicBezTo>
                  <a:cubicBezTo>
                    <a:pt x="273" y="585"/>
                    <a:pt x="273" y="585"/>
                    <a:pt x="273" y="567"/>
                  </a:cubicBezTo>
                  <a:cubicBezTo>
                    <a:pt x="291" y="511"/>
                    <a:pt x="291" y="470"/>
                    <a:pt x="291" y="414"/>
                  </a:cubicBezTo>
                  <a:cubicBezTo>
                    <a:pt x="291" y="354"/>
                    <a:pt x="273" y="317"/>
                    <a:pt x="250" y="262"/>
                  </a:cubicBezTo>
                  <a:cubicBezTo>
                    <a:pt x="250" y="262"/>
                    <a:pt x="231" y="239"/>
                    <a:pt x="231" y="220"/>
                  </a:cubicBezTo>
                  <a:lnTo>
                    <a:pt x="231" y="220"/>
                  </a:lnTo>
                  <a:cubicBezTo>
                    <a:pt x="273" y="262"/>
                    <a:pt x="310" y="299"/>
                    <a:pt x="347" y="336"/>
                  </a:cubicBezTo>
                  <a:cubicBezTo>
                    <a:pt x="407" y="377"/>
                    <a:pt x="462" y="414"/>
                    <a:pt x="504" y="470"/>
                  </a:cubicBezTo>
                  <a:cubicBezTo>
                    <a:pt x="522" y="493"/>
                    <a:pt x="541" y="511"/>
                    <a:pt x="578" y="548"/>
                  </a:cubicBezTo>
                  <a:cubicBezTo>
                    <a:pt x="596" y="567"/>
                    <a:pt x="619" y="585"/>
                    <a:pt x="638" y="627"/>
                  </a:cubicBezTo>
                  <a:lnTo>
                    <a:pt x="656" y="627"/>
                  </a:lnTo>
                  <a:cubicBezTo>
                    <a:pt x="675" y="645"/>
                    <a:pt x="693" y="664"/>
                    <a:pt x="712" y="664"/>
                  </a:cubicBezTo>
                  <a:cubicBezTo>
                    <a:pt x="753" y="701"/>
                    <a:pt x="772" y="742"/>
                    <a:pt x="790" y="779"/>
                  </a:cubicBezTo>
                  <a:lnTo>
                    <a:pt x="809" y="779"/>
                  </a:lnTo>
                  <a:lnTo>
                    <a:pt x="809" y="798"/>
                  </a:lnTo>
                  <a:cubicBezTo>
                    <a:pt x="809" y="816"/>
                    <a:pt x="827" y="816"/>
                    <a:pt x="827" y="839"/>
                  </a:cubicBezTo>
                  <a:cubicBezTo>
                    <a:pt x="827" y="858"/>
                    <a:pt x="850" y="876"/>
                    <a:pt x="850" y="895"/>
                  </a:cubicBezTo>
                  <a:cubicBezTo>
                    <a:pt x="887" y="932"/>
                    <a:pt x="887" y="973"/>
                    <a:pt x="924" y="1010"/>
                  </a:cubicBezTo>
                  <a:lnTo>
                    <a:pt x="924" y="1029"/>
                  </a:lnTo>
                  <a:lnTo>
                    <a:pt x="924" y="1070"/>
                  </a:lnTo>
                  <a:cubicBezTo>
                    <a:pt x="943" y="1047"/>
                    <a:pt x="943" y="1047"/>
                    <a:pt x="943" y="1029"/>
                  </a:cubicBezTo>
                  <a:lnTo>
                    <a:pt x="943" y="1047"/>
                  </a:lnTo>
                  <a:cubicBezTo>
                    <a:pt x="966" y="1047"/>
                    <a:pt x="966" y="1070"/>
                    <a:pt x="966" y="1070"/>
                  </a:cubicBezTo>
                  <a:lnTo>
                    <a:pt x="984" y="1089"/>
                  </a:lnTo>
                  <a:cubicBezTo>
                    <a:pt x="984" y="1107"/>
                    <a:pt x="1003" y="1107"/>
                    <a:pt x="1003" y="1126"/>
                  </a:cubicBezTo>
                  <a:lnTo>
                    <a:pt x="1003" y="1089"/>
                  </a:lnTo>
                  <a:cubicBezTo>
                    <a:pt x="984" y="1089"/>
                    <a:pt x="984" y="1070"/>
                    <a:pt x="984" y="1070"/>
                  </a:cubicBezTo>
                  <a:cubicBezTo>
                    <a:pt x="984" y="1047"/>
                    <a:pt x="984" y="1047"/>
                    <a:pt x="966" y="1029"/>
                  </a:cubicBezTo>
                  <a:cubicBezTo>
                    <a:pt x="966" y="1010"/>
                    <a:pt x="984" y="1010"/>
                    <a:pt x="984" y="1010"/>
                  </a:cubicBezTo>
                  <a:cubicBezTo>
                    <a:pt x="984" y="955"/>
                    <a:pt x="984" y="895"/>
                    <a:pt x="966" y="858"/>
                  </a:cubicBezTo>
                  <a:cubicBezTo>
                    <a:pt x="966" y="816"/>
                    <a:pt x="943" y="798"/>
                    <a:pt x="943" y="779"/>
                  </a:cubicBezTo>
                  <a:cubicBezTo>
                    <a:pt x="924" y="761"/>
                    <a:pt x="924" y="724"/>
                    <a:pt x="906" y="701"/>
                  </a:cubicBezTo>
                  <a:cubicBezTo>
                    <a:pt x="887" y="664"/>
                    <a:pt x="850" y="627"/>
                    <a:pt x="827" y="585"/>
                  </a:cubicBezTo>
                  <a:cubicBezTo>
                    <a:pt x="827" y="548"/>
                    <a:pt x="827" y="493"/>
                    <a:pt x="790" y="470"/>
                  </a:cubicBezTo>
                  <a:cubicBezTo>
                    <a:pt x="772" y="451"/>
                    <a:pt x="735" y="414"/>
                    <a:pt x="712" y="396"/>
                  </a:cubicBezTo>
                  <a:cubicBezTo>
                    <a:pt x="675" y="377"/>
                    <a:pt x="656" y="354"/>
                    <a:pt x="619" y="336"/>
                  </a:cubicBezTo>
                  <a:cubicBezTo>
                    <a:pt x="559" y="280"/>
                    <a:pt x="504" y="239"/>
                    <a:pt x="444" y="202"/>
                  </a:cubicBezTo>
                  <a:cubicBezTo>
                    <a:pt x="388" y="165"/>
                    <a:pt x="328" y="123"/>
                    <a:pt x="273" y="86"/>
                  </a:cubicBezTo>
                  <a:cubicBezTo>
                    <a:pt x="231" y="86"/>
                    <a:pt x="194" y="68"/>
                    <a:pt x="176" y="49"/>
                  </a:cubicBezTo>
                  <a:cubicBezTo>
                    <a:pt x="157" y="49"/>
                    <a:pt x="134" y="31"/>
                    <a:pt x="116" y="31"/>
                  </a:cubicBezTo>
                  <a:cubicBezTo>
                    <a:pt x="116" y="31"/>
                    <a:pt x="97" y="31"/>
                    <a:pt x="97" y="8"/>
                  </a:cubicBezTo>
                  <a:lnTo>
                    <a:pt x="60" y="8"/>
                  </a:lnTo>
                  <a:cubicBezTo>
                    <a:pt x="55" y="2"/>
                    <a:pt x="49" y="0"/>
                    <a:pt x="43"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1" name="Google Shape;1659;p46">
              <a:extLst>
                <a:ext uri="{FF2B5EF4-FFF2-40B4-BE49-F238E27FC236}">
                  <a16:creationId xmlns:a16="http://schemas.microsoft.com/office/drawing/2014/main" id="{2F90370C-D83B-F565-8F4A-0CFD0F6009B8}"/>
                </a:ext>
              </a:extLst>
            </p:cNvPr>
            <p:cNvSpPr/>
            <p:nvPr/>
          </p:nvSpPr>
          <p:spPr>
            <a:xfrm>
              <a:off x="2775264" y="3273573"/>
              <a:ext cx="96885" cy="203445"/>
            </a:xfrm>
            <a:custGeom>
              <a:avLst/>
              <a:gdLst/>
              <a:ahLst/>
              <a:cxnLst/>
              <a:rect l="l" t="t" r="r" b="b"/>
              <a:pathLst>
                <a:path w="731" h="1535" extrusionOk="0">
                  <a:moveTo>
                    <a:pt x="682" y="0"/>
                  </a:moveTo>
                  <a:cubicBezTo>
                    <a:pt x="671" y="0"/>
                    <a:pt x="661" y="5"/>
                    <a:pt x="652" y="14"/>
                  </a:cubicBezTo>
                  <a:lnTo>
                    <a:pt x="652" y="33"/>
                  </a:lnTo>
                  <a:lnTo>
                    <a:pt x="633" y="51"/>
                  </a:lnTo>
                  <a:lnTo>
                    <a:pt x="615" y="74"/>
                  </a:lnTo>
                  <a:cubicBezTo>
                    <a:pt x="596" y="93"/>
                    <a:pt x="578" y="111"/>
                    <a:pt x="554" y="130"/>
                  </a:cubicBezTo>
                  <a:cubicBezTo>
                    <a:pt x="518" y="148"/>
                    <a:pt x="481" y="167"/>
                    <a:pt x="420" y="208"/>
                  </a:cubicBezTo>
                  <a:cubicBezTo>
                    <a:pt x="347" y="245"/>
                    <a:pt x="250" y="264"/>
                    <a:pt x="152" y="282"/>
                  </a:cubicBezTo>
                  <a:cubicBezTo>
                    <a:pt x="116" y="282"/>
                    <a:pt x="92" y="305"/>
                    <a:pt x="92" y="324"/>
                  </a:cubicBezTo>
                  <a:lnTo>
                    <a:pt x="92" y="342"/>
                  </a:lnTo>
                  <a:lnTo>
                    <a:pt x="74" y="361"/>
                  </a:lnTo>
                  <a:lnTo>
                    <a:pt x="74" y="379"/>
                  </a:lnTo>
                  <a:cubicBezTo>
                    <a:pt x="74" y="398"/>
                    <a:pt x="55" y="398"/>
                    <a:pt x="55" y="421"/>
                  </a:cubicBezTo>
                  <a:cubicBezTo>
                    <a:pt x="55" y="439"/>
                    <a:pt x="55" y="476"/>
                    <a:pt x="37" y="495"/>
                  </a:cubicBezTo>
                  <a:cubicBezTo>
                    <a:pt x="37" y="555"/>
                    <a:pt x="18" y="610"/>
                    <a:pt x="18" y="670"/>
                  </a:cubicBezTo>
                  <a:cubicBezTo>
                    <a:pt x="18" y="726"/>
                    <a:pt x="0" y="786"/>
                    <a:pt x="0" y="841"/>
                  </a:cubicBezTo>
                  <a:lnTo>
                    <a:pt x="0" y="1017"/>
                  </a:lnTo>
                  <a:lnTo>
                    <a:pt x="0" y="1035"/>
                  </a:lnTo>
                  <a:cubicBezTo>
                    <a:pt x="18" y="1072"/>
                    <a:pt x="37" y="1114"/>
                    <a:pt x="74" y="1114"/>
                  </a:cubicBezTo>
                  <a:cubicBezTo>
                    <a:pt x="92" y="1151"/>
                    <a:pt x="92" y="1169"/>
                    <a:pt x="92" y="1206"/>
                  </a:cubicBezTo>
                  <a:cubicBezTo>
                    <a:pt x="92" y="1248"/>
                    <a:pt x="92" y="1285"/>
                    <a:pt x="116" y="1322"/>
                  </a:cubicBezTo>
                  <a:lnTo>
                    <a:pt x="116" y="1382"/>
                  </a:lnTo>
                  <a:cubicBezTo>
                    <a:pt x="116" y="1400"/>
                    <a:pt x="134" y="1419"/>
                    <a:pt x="134" y="1437"/>
                  </a:cubicBezTo>
                  <a:lnTo>
                    <a:pt x="152" y="1437"/>
                  </a:lnTo>
                  <a:lnTo>
                    <a:pt x="134" y="1460"/>
                  </a:lnTo>
                  <a:cubicBezTo>
                    <a:pt x="134" y="1479"/>
                    <a:pt x="134" y="1497"/>
                    <a:pt x="116" y="1516"/>
                  </a:cubicBezTo>
                  <a:cubicBezTo>
                    <a:pt x="134" y="1497"/>
                    <a:pt x="152" y="1479"/>
                    <a:pt x="152" y="1479"/>
                  </a:cubicBezTo>
                  <a:lnTo>
                    <a:pt x="171" y="1460"/>
                  </a:lnTo>
                  <a:lnTo>
                    <a:pt x="171" y="1479"/>
                  </a:lnTo>
                  <a:lnTo>
                    <a:pt x="189" y="1497"/>
                  </a:lnTo>
                  <a:lnTo>
                    <a:pt x="189" y="1479"/>
                  </a:lnTo>
                  <a:lnTo>
                    <a:pt x="189" y="1460"/>
                  </a:lnTo>
                  <a:lnTo>
                    <a:pt x="189" y="1437"/>
                  </a:lnTo>
                  <a:cubicBezTo>
                    <a:pt x="189" y="1437"/>
                    <a:pt x="208" y="1437"/>
                    <a:pt x="208" y="1419"/>
                  </a:cubicBezTo>
                  <a:lnTo>
                    <a:pt x="208" y="1363"/>
                  </a:lnTo>
                  <a:lnTo>
                    <a:pt x="208" y="1303"/>
                  </a:lnTo>
                  <a:cubicBezTo>
                    <a:pt x="208" y="1266"/>
                    <a:pt x="208" y="1229"/>
                    <a:pt x="189" y="1188"/>
                  </a:cubicBezTo>
                  <a:lnTo>
                    <a:pt x="189" y="1114"/>
                  </a:lnTo>
                  <a:cubicBezTo>
                    <a:pt x="231" y="1072"/>
                    <a:pt x="250" y="1035"/>
                    <a:pt x="231" y="998"/>
                  </a:cubicBezTo>
                  <a:cubicBezTo>
                    <a:pt x="231" y="938"/>
                    <a:pt x="208" y="883"/>
                    <a:pt x="208" y="841"/>
                  </a:cubicBezTo>
                  <a:lnTo>
                    <a:pt x="208" y="689"/>
                  </a:lnTo>
                  <a:lnTo>
                    <a:pt x="208" y="536"/>
                  </a:lnTo>
                  <a:cubicBezTo>
                    <a:pt x="208" y="495"/>
                    <a:pt x="208" y="476"/>
                    <a:pt x="231" y="458"/>
                  </a:cubicBezTo>
                  <a:lnTo>
                    <a:pt x="231" y="421"/>
                  </a:lnTo>
                  <a:cubicBezTo>
                    <a:pt x="323" y="379"/>
                    <a:pt x="402" y="342"/>
                    <a:pt x="481" y="305"/>
                  </a:cubicBezTo>
                  <a:cubicBezTo>
                    <a:pt x="536" y="264"/>
                    <a:pt x="578" y="245"/>
                    <a:pt x="615" y="190"/>
                  </a:cubicBezTo>
                  <a:cubicBezTo>
                    <a:pt x="633" y="167"/>
                    <a:pt x="652" y="148"/>
                    <a:pt x="670" y="130"/>
                  </a:cubicBezTo>
                  <a:cubicBezTo>
                    <a:pt x="693" y="130"/>
                    <a:pt x="693" y="111"/>
                    <a:pt x="712" y="93"/>
                  </a:cubicBezTo>
                  <a:lnTo>
                    <a:pt x="712" y="74"/>
                  </a:lnTo>
                  <a:lnTo>
                    <a:pt x="730" y="74"/>
                  </a:lnTo>
                  <a:lnTo>
                    <a:pt x="730" y="51"/>
                  </a:lnTo>
                  <a:cubicBezTo>
                    <a:pt x="730" y="33"/>
                    <a:pt x="730" y="14"/>
                    <a:pt x="712" y="14"/>
                  </a:cubicBezTo>
                  <a:cubicBezTo>
                    <a:pt x="702" y="5"/>
                    <a:pt x="692" y="0"/>
                    <a:pt x="682" y="0"/>
                  </a:cubicBezTo>
                  <a:close/>
                  <a:moveTo>
                    <a:pt x="189" y="1497"/>
                  </a:moveTo>
                  <a:cubicBezTo>
                    <a:pt x="189" y="1516"/>
                    <a:pt x="189" y="1516"/>
                    <a:pt x="208" y="1534"/>
                  </a:cubicBezTo>
                  <a:cubicBezTo>
                    <a:pt x="208" y="1516"/>
                    <a:pt x="189" y="1516"/>
                    <a:pt x="189" y="1497"/>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2" name="Google Shape;1660;p46">
              <a:extLst>
                <a:ext uri="{FF2B5EF4-FFF2-40B4-BE49-F238E27FC236}">
                  <a16:creationId xmlns:a16="http://schemas.microsoft.com/office/drawing/2014/main" id="{E302EDEE-C822-39C5-E7EA-AD143316793E}"/>
                </a:ext>
              </a:extLst>
            </p:cNvPr>
            <p:cNvSpPr/>
            <p:nvPr/>
          </p:nvSpPr>
          <p:spPr>
            <a:xfrm>
              <a:off x="3001768" y="3130300"/>
              <a:ext cx="74221" cy="27700"/>
            </a:xfrm>
            <a:custGeom>
              <a:avLst/>
              <a:gdLst/>
              <a:ahLst/>
              <a:cxnLst/>
              <a:rect l="l" t="t" r="r" b="b"/>
              <a:pathLst>
                <a:path w="560" h="209" extrusionOk="0">
                  <a:moveTo>
                    <a:pt x="541" y="0"/>
                  </a:moveTo>
                  <a:cubicBezTo>
                    <a:pt x="523" y="0"/>
                    <a:pt x="523" y="0"/>
                    <a:pt x="523" y="19"/>
                  </a:cubicBezTo>
                  <a:lnTo>
                    <a:pt x="523" y="37"/>
                  </a:lnTo>
                  <a:lnTo>
                    <a:pt x="504" y="37"/>
                  </a:lnTo>
                  <a:lnTo>
                    <a:pt x="504" y="56"/>
                  </a:lnTo>
                  <a:lnTo>
                    <a:pt x="407" y="56"/>
                  </a:lnTo>
                  <a:cubicBezTo>
                    <a:pt x="389" y="56"/>
                    <a:pt x="370" y="37"/>
                    <a:pt x="347" y="37"/>
                  </a:cubicBezTo>
                  <a:lnTo>
                    <a:pt x="273" y="37"/>
                  </a:lnTo>
                  <a:cubicBezTo>
                    <a:pt x="232" y="37"/>
                    <a:pt x="213" y="37"/>
                    <a:pt x="195" y="56"/>
                  </a:cubicBezTo>
                  <a:lnTo>
                    <a:pt x="176" y="56"/>
                  </a:lnTo>
                  <a:cubicBezTo>
                    <a:pt x="158" y="74"/>
                    <a:pt x="116" y="93"/>
                    <a:pt x="98" y="116"/>
                  </a:cubicBezTo>
                  <a:cubicBezTo>
                    <a:pt x="79" y="134"/>
                    <a:pt x="61" y="134"/>
                    <a:pt x="42" y="153"/>
                  </a:cubicBezTo>
                  <a:cubicBezTo>
                    <a:pt x="42" y="171"/>
                    <a:pt x="24" y="171"/>
                    <a:pt x="1" y="190"/>
                  </a:cubicBezTo>
                  <a:lnTo>
                    <a:pt x="1" y="208"/>
                  </a:lnTo>
                  <a:lnTo>
                    <a:pt x="24" y="208"/>
                  </a:lnTo>
                  <a:cubicBezTo>
                    <a:pt x="42" y="190"/>
                    <a:pt x="61" y="190"/>
                    <a:pt x="61" y="171"/>
                  </a:cubicBezTo>
                  <a:cubicBezTo>
                    <a:pt x="79" y="153"/>
                    <a:pt x="98" y="153"/>
                    <a:pt x="98" y="134"/>
                  </a:cubicBezTo>
                  <a:cubicBezTo>
                    <a:pt x="116" y="116"/>
                    <a:pt x="139" y="116"/>
                    <a:pt x="158" y="93"/>
                  </a:cubicBezTo>
                  <a:cubicBezTo>
                    <a:pt x="158" y="93"/>
                    <a:pt x="176" y="74"/>
                    <a:pt x="195" y="74"/>
                  </a:cubicBezTo>
                  <a:cubicBezTo>
                    <a:pt x="213" y="74"/>
                    <a:pt x="232" y="56"/>
                    <a:pt x="273" y="56"/>
                  </a:cubicBezTo>
                  <a:cubicBezTo>
                    <a:pt x="292" y="56"/>
                    <a:pt x="310" y="56"/>
                    <a:pt x="329" y="74"/>
                  </a:cubicBezTo>
                  <a:cubicBezTo>
                    <a:pt x="389" y="74"/>
                    <a:pt x="444" y="74"/>
                    <a:pt x="486" y="93"/>
                  </a:cubicBezTo>
                  <a:lnTo>
                    <a:pt x="504" y="93"/>
                  </a:lnTo>
                  <a:lnTo>
                    <a:pt x="523" y="74"/>
                  </a:lnTo>
                  <a:lnTo>
                    <a:pt x="541" y="56"/>
                  </a:lnTo>
                  <a:lnTo>
                    <a:pt x="560" y="37"/>
                  </a:lnTo>
                  <a:lnTo>
                    <a:pt x="560" y="19"/>
                  </a:lnTo>
                  <a:cubicBezTo>
                    <a:pt x="560" y="0"/>
                    <a:pt x="541" y="0"/>
                    <a:pt x="541"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3" name="Google Shape;1661;p46">
              <a:extLst>
                <a:ext uri="{FF2B5EF4-FFF2-40B4-BE49-F238E27FC236}">
                  <a16:creationId xmlns:a16="http://schemas.microsoft.com/office/drawing/2014/main" id="{B920C272-04CD-95C1-2AF5-BB56E1DA24A8}"/>
                </a:ext>
              </a:extLst>
            </p:cNvPr>
            <p:cNvSpPr/>
            <p:nvPr/>
          </p:nvSpPr>
          <p:spPr>
            <a:xfrm>
              <a:off x="2550482" y="2978412"/>
              <a:ext cx="324054" cy="238302"/>
            </a:xfrm>
            <a:custGeom>
              <a:avLst/>
              <a:gdLst/>
              <a:ahLst/>
              <a:cxnLst/>
              <a:rect l="l" t="t" r="r" b="b"/>
              <a:pathLst>
                <a:path w="2445" h="1798" extrusionOk="0">
                  <a:moveTo>
                    <a:pt x="415" y="1"/>
                  </a:moveTo>
                  <a:cubicBezTo>
                    <a:pt x="224" y="1"/>
                    <a:pt x="146" y="73"/>
                    <a:pt x="97" y="162"/>
                  </a:cubicBezTo>
                  <a:cubicBezTo>
                    <a:pt x="0" y="296"/>
                    <a:pt x="37" y="509"/>
                    <a:pt x="213" y="643"/>
                  </a:cubicBezTo>
                  <a:cubicBezTo>
                    <a:pt x="79" y="971"/>
                    <a:pt x="462" y="1317"/>
                    <a:pt x="730" y="1451"/>
                  </a:cubicBezTo>
                  <a:cubicBezTo>
                    <a:pt x="1118" y="1627"/>
                    <a:pt x="2311" y="1798"/>
                    <a:pt x="2311" y="1798"/>
                  </a:cubicBezTo>
                  <a:cubicBezTo>
                    <a:pt x="2311" y="1798"/>
                    <a:pt x="2292" y="1664"/>
                    <a:pt x="2311" y="1567"/>
                  </a:cubicBezTo>
                  <a:cubicBezTo>
                    <a:pt x="2329" y="1511"/>
                    <a:pt x="2366" y="1470"/>
                    <a:pt x="2445" y="1451"/>
                  </a:cubicBezTo>
                  <a:cubicBezTo>
                    <a:pt x="2445" y="1451"/>
                    <a:pt x="1982" y="393"/>
                    <a:pt x="809" y="65"/>
                  </a:cubicBezTo>
                  <a:cubicBezTo>
                    <a:pt x="640" y="20"/>
                    <a:pt x="513" y="1"/>
                    <a:pt x="4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4" name="Google Shape;1662;p46">
              <a:extLst>
                <a:ext uri="{FF2B5EF4-FFF2-40B4-BE49-F238E27FC236}">
                  <a16:creationId xmlns:a16="http://schemas.microsoft.com/office/drawing/2014/main" id="{A9F27C06-CD42-A3B6-D6C9-BAF23C7A235C}"/>
                </a:ext>
              </a:extLst>
            </p:cNvPr>
            <p:cNvSpPr/>
            <p:nvPr/>
          </p:nvSpPr>
          <p:spPr>
            <a:xfrm>
              <a:off x="2550482" y="2978412"/>
              <a:ext cx="324054" cy="207686"/>
            </a:xfrm>
            <a:custGeom>
              <a:avLst/>
              <a:gdLst/>
              <a:ahLst/>
              <a:cxnLst/>
              <a:rect l="l" t="t" r="r" b="b"/>
              <a:pathLst>
                <a:path w="2445" h="1567" extrusionOk="0">
                  <a:moveTo>
                    <a:pt x="415" y="1"/>
                  </a:moveTo>
                  <a:cubicBezTo>
                    <a:pt x="224" y="1"/>
                    <a:pt x="146" y="73"/>
                    <a:pt x="97" y="162"/>
                  </a:cubicBezTo>
                  <a:cubicBezTo>
                    <a:pt x="0" y="296"/>
                    <a:pt x="37" y="509"/>
                    <a:pt x="213" y="643"/>
                  </a:cubicBezTo>
                  <a:cubicBezTo>
                    <a:pt x="213" y="643"/>
                    <a:pt x="1058" y="1354"/>
                    <a:pt x="2311" y="1567"/>
                  </a:cubicBezTo>
                  <a:cubicBezTo>
                    <a:pt x="2329" y="1511"/>
                    <a:pt x="2366" y="1470"/>
                    <a:pt x="2445" y="1451"/>
                  </a:cubicBezTo>
                  <a:cubicBezTo>
                    <a:pt x="2445" y="1451"/>
                    <a:pt x="1982" y="393"/>
                    <a:pt x="809" y="65"/>
                  </a:cubicBezTo>
                  <a:cubicBezTo>
                    <a:pt x="640" y="20"/>
                    <a:pt x="513" y="1"/>
                    <a:pt x="4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5" name="Google Shape;1663;p46">
              <a:extLst>
                <a:ext uri="{FF2B5EF4-FFF2-40B4-BE49-F238E27FC236}">
                  <a16:creationId xmlns:a16="http://schemas.microsoft.com/office/drawing/2014/main" id="{0F2B578D-DB35-F64E-4881-33ED9A8418A9}"/>
                </a:ext>
              </a:extLst>
            </p:cNvPr>
            <p:cNvSpPr/>
            <p:nvPr/>
          </p:nvSpPr>
          <p:spPr>
            <a:xfrm>
              <a:off x="2644715" y="3109491"/>
              <a:ext cx="120212" cy="91981"/>
            </a:xfrm>
            <a:custGeom>
              <a:avLst/>
              <a:gdLst/>
              <a:ahLst/>
              <a:cxnLst/>
              <a:rect l="l" t="t" r="r" b="b"/>
              <a:pathLst>
                <a:path w="907" h="694" extrusionOk="0">
                  <a:moveTo>
                    <a:pt x="1" y="0"/>
                  </a:moveTo>
                  <a:lnTo>
                    <a:pt x="1" y="0"/>
                  </a:lnTo>
                  <a:cubicBezTo>
                    <a:pt x="5" y="12"/>
                    <a:pt x="10" y="23"/>
                    <a:pt x="15" y="34"/>
                  </a:cubicBezTo>
                  <a:lnTo>
                    <a:pt x="15" y="34"/>
                  </a:lnTo>
                  <a:cubicBezTo>
                    <a:pt x="10" y="22"/>
                    <a:pt x="6" y="11"/>
                    <a:pt x="1" y="0"/>
                  </a:cubicBezTo>
                  <a:close/>
                  <a:moveTo>
                    <a:pt x="15" y="34"/>
                  </a:moveTo>
                  <a:lnTo>
                    <a:pt x="15" y="34"/>
                  </a:lnTo>
                  <a:cubicBezTo>
                    <a:pt x="29" y="69"/>
                    <a:pt x="44" y="106"/>
                    <a:pt x="61" y="134"/>
                  </a:cubicBezTo>
                  <a:cubicBezTo>
                    <a:pt x="98" y="176"/>
                    <a:pt x="116" y="213"/>
                    <a:pt x="153" y="250"/>
                  </a:cubicBezTo>
                  <a:cubicBezTo>
                    <a:pt x="213" y="328"/>
                    <a:pt x="292" y="388"/>
                    <a:pt x="366" y="444"/>
                  </a:cubicBezTo>
                  <a:cubicBezTo>
                    <a:pt x="444" y="504"/>
                    <a:pt x="541" y="541"/>
                    <a:pt x="615" y="596"/>
                  </a:cubicBezTo>
                  <a:cubicBezTo>
                    <a:pt x="712" y="638"/>
                    <a:pt x="809" y="675"/>
                    <a:pt x="906" y="693"/>
                  </a:cubicBezTo>
                  <a:cubicBezTo>
                    <a:pt x="846" y="675"/>
                    <a:pt x="809" y="656"/>
                    <a:pt x="772" y="638"/>
                  </a:cubicBezTo>
                  <a:cubicBezTo>
                    <a:pt x="712" y="619"/>
                    <a:pt x="675" y="596"/>
                    <a:pt x="638" y="578"/>
                  </a:cubicBezTo>
                  <a:cubicBezTo>
                    <a:pt x="541" y="522"/>
                    <a:pt x="463" y="481"/>
                    <a:pt x="384" y="425"/>
                  </a:cubicBezTo>
                  <a:cubicBezTo>
                    <a:pt x="310" y="365"/>
                    <a:pt x="232" y="310"/>
                    <a:pt x="176" y="231"/>
                  </a:cubicBezTo>
                  <a:cubicBezTo>
                    <a:pt x="107" y="182"/>
                    <a:pt x="52" y="115"/>
                    <a:pt x="15" y="34"/>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6" name="Google Shape;1664;p46">
              <a:extLst>
                <a:ext uri="{FF2B5EF4-FFF2-40B4-BE49-F238E27FC236}">
                  <a16:creationId xmlns:a16="http://schemas.microsoft.com/office/drawing/2014/main" id="{C283A32A-4416-901B-22D4-0EF7C5C18DE3}"/>
                </a:ext>
              </a:extLst>
            </p:cNvPr>
            <p:cNvSpPr/>
            <p:nvPr/>
          </p:nvSpPr>
          <p:spPr>
            <a:xfrm>
              <a:off x="2581098" y="3104588"/>
              <a:ext cx="114645" cy="63751"/>
            </a:xfrm>
            <a:custGeom>
              <a:avLst/>
              <a:gdLst/>
              <a:ahLst/>
              <a:cxnLst/>
              <a:rect l="l" t="t" r="r" b="b"/>
              <a:pathLst>
                <a:path w="865" h="481" extrusionOk="0">
                  <a:moveTo>
                    <a:pt x="0" y="0"/>
                  </a:moveTo>
                  <a:cubicBezTo>
                    <a:pt x="37" y="37"/>
                    <a:pt x="56" y="79"/>
                    <a:pt x="79" y="97"/>
                  </a:cubicBezTo>
                  <a:lnTo>
                    <a:pt x="134" y="153"/>
                  </a:lnTo>
                  <a:lnTo>
                    <a:pt x="153" y="171"/>
                  </a:lnTo>
                  <a:lnTo>
                    <a:pt x="171" y="194"/>
                  </a:lnTo>
                  <a:lnTo>
                    <a:pt x="231" y="231"/>
                  </a:lnTo>
                  <a:cubicBezTo>
                    <a:pt x="231" y="250"/>
                    <a:pt x="250" y="250"/>
                    <a:pt x="268" y="268"/>
                  </a:cubicBezTo>
                  <a:lnTo>
                    <a:pt x="310" y="287"/>
                  </a:lnTo>
                  <a:cubicBezTo>
                    <a:pt x="310" y="287"/>
                    <a:pt x="310" y="310"/>
                    <a:pt x="328" y="310"/>
                  </a:cubicBezTo>
                  <a:cubicBezTo>
                    <a:pt x="347" y="310"/>
                    <a:pt x="365" y="328"/>
                    <a:pt x="384" y="347"/>
                  </a:cubicBezTo>
                  <a:cubicBezTo>
                    <a:pt x="462" y="384"/>
                    <a:pt x="541" y="402"/>
                    <a:pt x="615" y="444"/>
                  </a:cubicBezTo>
                  <a:cubicBezTo>
                    <a:pt x="693" y="462"/>
                    <a:pt x="772" y="481"/>
                    <a:pt x="864" y="481"/>
                  </a:cubicBezTo>
                  <a:cubicBezTo>
                    <a:pt x="809" y="462"/>
                    <a:pt x="772" y="462"/>
                    <a:pt x="730" y="462"/>
                  </a:cubicBezTo>
                  <a:cubicBezTo>
                    <a:pt x="712" y="444"/>
                    <a:pt x="693" y="444"/>
                    <a:pt x="675" y="444"/>
                  </a:cubicBezTo>
                  <a:cubicBezTo>
                    <a:pt x="656" y="425"/>
                    <a:pt x="633" y="425"/>
                    <a:pt x="615" y="425"/>
                  </a:cubicBezTo>
                  <a:cubicBezTo>
                    <a:pt x="541" y="384"/>
                    <a:pt x="462" y="365"/>
                    <a:pt x="384" y="310"/>
                  </a:cubicBezTo>
                  <a:cubicBezTo>
                    <a:pt x="365" y="310"/>
                    <a:pt x="347" y="287"/>
                    <a:pt x="347" y="287"/>
                  </a:cubicBezTo>
                  <a:cubicBezTo>
                    <a:pt x="328" y="287"/>
                    <a:pt x="328" y="268"/>
                    <a:pt x="310" y="268"/>
                  </a:cubicBezTo>
                  <a:lnTo>
                    <a:pt x="287" y="250"/>
                  </a:lnTo>
                  <a:cubicBezTo>
                    <a:pt x="268" y="231"/>
                    <a:pt x="250" y="231"/>
                    <a:pt x="231" y="213"/>
                  </a:cubicBezTo>
                  <a:lnTo>
                    <a:pt x="194" y="171"/>
                  </a:lnTo>
                  <a:lnTo>
                    <a:pt x="153" y="153"/>
                  </a:lnTo>
                  <a:lnTo>
                    <a:pt x="134" y="134"/>
                  </a:lnTo>
                  <a:lnTo>
                    <a:pt x="97" y="97"/>
                  </a:lnTo>
                  <a:cubicBezTo>
                    <a:pt x="56" y="56"/>
                    <a:pt x="37" y="37"/>
                    <a:pt x="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7" name="Google Shape;1665;p46">
              <a:extLst>
                <a:ext uri="{FF2B5EF4-FFF2-40B4-BE49-F238E27FC236}">
                  <a16:creationId xmlns:a16="http://schemas.microsoft.com/office/drawing/2014/main" id="{BEFB31FC-56A4-EBDB-2B26-7638A2B117D9}"/>
                </a:ext>
              </a:extLst>
            </p:cNvPr>
            <p:cNvSpPr/>
            <p:nvPr/>
          </p:nvSpPr>
          <p:spPr>
            <a:xfrm>
              <a:off x="2581098" y="3210750"/>
              <a:ext cx="260436" cy="263750"/>
            </a:xfrm>
            <a:custGeom>
              <a:avLst/>
              <a:gdLst/>
              <a:ahLst/>
              <a:cxnLst/>
              <a:rect l="l" t="t" r="r" b="b"/>
              <a:pathLst>
                <a:path w="1965" h="1990" extrusionOk="0">
                  <a:moveTo>
                    <a:pt x="1647" y="0"/>
                  </a:moveTo>
                  <a:cubicBezTo>
                    <a:pt x="1539" y="0"/>
                    <a:pt x="1444" y="13"/>
                    <a:pt x="1349" y="26"/>
                  </a:cubicBezTo>
                  <a:cubicBezTo>
                    <a:pt x="1271" y="26"/>
                    <a:pt x="1211" y="26"/>
                    <a:pt x="1137" y="45"/>
                  </a:cubicBezTo>
                  <a:cubicBezTo>
                    <a:pt x="1118" y="45"/>
                    <a:pt x="1077" y="63"/>
                    <a:pt x="1058" y="63"/>
                  </a:cubicBezTo>
                  <a:cubicBezTo>
                    <a:pt x="1021" y="86"/>
                    <a:pt x="980" y="86"/>
                    <a:pt x="943" y="105"/>
                  </a:cubicBezTo>
                  <a:cubicBezTo>
                    <a:pt x="864" y="123"/>
                    <a:pt x="790" y="142"/>
                    <a:pt x="712" y="179"/>
                  </a:cubicBezTo>
                  <a:cubicBezTo>
                    <a:pt x="633" y="220"/>
                    <a:pt x="559" y="257"/>
                    <a:pt x="481" y="317"/>
                  </a:cubicBezTo>
                  <a:cubicBezTo>
                    <a:pt x="444" y="336"/>
                    <a:pt x="425" y="373"/>
                    <a:pt x="384" y="391"/>
                  </a:cubicBezTo>
                  <a:cubicBezTo>
                    <a:pt x="328" y="451"/>
                    <a:pt x="268" y="525"/>
                    <a:pt x="213" y="585"/>
                  </a:cubicBezTo>
                  <a:cubicBezTo>
                    <a:pt x="171" y="664"/>
                    <a:pt x="134" y="738"/>
                    <a:pt x="97" y="835"/>
                  </a:cubicBezTo>
                  <a:cubicBezTo>
                    <a:pt x="56" y="950"/>
                    <a:pt x="19" y="1103"/>
                    <a:pt x="19" y="1260"/>
                  </a:cubicBezTo>
                  <a:cubicBezTo>
                    <a:pt x="0" y="1297"/>
                    <a:pt x="0" y="1357"/>
                    <a:pt x="0" y="1412"/>
                  </a:cubicBezTo>
                  <a:cubicBezTo>
                    <a:pt x="0" y="1472"/>
                    <a:pt x="0" y="1528"/>
                    <a:pt x="19" y="1588"/>
                  </a:cubicBezTo>
                  <a:cubicBezTo>
                    <a:pt x="19" y="1722"/>
                    <a:pt x="37" y="1856"/>
                    <a:pt x="79" y="1990"/>
                  </a:cubicBezTo>
                  <a:cubicBezTo>
                    <a:pt x="328" y="1971"/>
                    <a:pt x="518" y="1934"/>
                    <a:pt x="693" y="1893"/>
                  </a:cubicBezTo>
                  <a:cubicBezTo>
                    <a:pt x="790" y="1856"/>
                    <a:pt x="864" y="1819"/>
                    <a:pt x="943" y="1777"/>
                  </a:cubicBezTo>
                  <a:cubicBezTo>
                    <a:pt x="1021" y="1740"/>
                    <a:pt x="1077" y="1703"/>
                    <a:pt x="1155" y="1662"/>
                  </a:cubicBezTo>
                  <a:cubicBezTo>
                    <a:pt x="1174" y="1643"/>
                    <a:pt x="1174" y="1625"/>
                    <a:pt x="1192" y="1625"/>
                  </a:cubicBezTo>
                  <a:lnTo>
                    <a:pt x="1368" y="1449"/>
                  </a:lnTo>
                  <a:cubicBezTo>
                    <a:pt x="1368" y="1431"/>
                    <a:pt x="1386" y="1412"/>
                    <a:pt x="1405" y="1394"/>
                  </a:cubicBezTo>
                  <a:cubicBezTo>
                    <a:pt x="1442" y="1357"/>
                    <a:pt x="1465" y="1315"/>
                    <a:pt x="1483" y="1278"/>
                  </a:cubicBezTo>
                  <a:cubicBezTo>
                    <a:pt x="1539" y="1200"/>
                    <a:pt x="1581" y="1103"/>
                    <a:pt x="1636" y="1029"/>
                  </a:cubicBezTo>
                  <a:cubicBezTo>
                    <a:pt x="1654" y="987"/>
                    <a:pt x="1673" y="950"/>
                    <a:pt x="1696" y="913"/>
                  </a:cubicBezTo>
                  <a:cubicBezTo>
                    <a:pt x="1715" y="872"/>
                    <a:pt x="1733" y="835"/>
                    <a:pt x="1751" y="816"/>
                  </a:cubicBezTo>
                  <a:cubicBezTo>
                    <a:pt x="1788" y="738"/>
                    <a:pt x="1830" y="664"/>
                    <a:pt x="1885" y="604"/>
                  </a:cubicBezTo>
                  <a:lnTo>
                    <a:pt x="1964" y="470"/>
                  </a:lnTo>
                  <a:lnTo>
                    <a:pt x="1788" y="8"/>
                  </a:lnTo>
                  <a:cubicBezTo>
                    <a:pt x="1738" y="2"/>
                    <a:pt x="1691" y="0"/>
                    <a:pt x="1647" y="0"/>
                  </a:cubicBezTo>
                  <a:close/>
                </a:path>
              </a:pathLst>
            </a:custGeom>
            <a:solidFill>
              <a:srgbClr val="F1B4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8" name="Google Shape;1666;p46">
              <a:extLst>
                <a:ext uri="{FF2B5EF4-FFF2-40B4-BE49-F238E27FC236}">
                  <a16:creationId xmlns:a16="http://schemas.microsoft.com/office/drawing/2014/main" id="{7E0B6746-2C79-F682-E550-5EF38B077F74}"/>
                </a:ext>
              </a:extLst>
            </p:cNvPr>
            <p:cNvSpPr/>
            <p:nvPr/>
          </p:nvSpPr>
          <p:spPr>
            <a:xfrm>
              <a:off x="2644715" y="3219100"/>
              <a:ext cx="153213" cy="161166"/>
            </a:xfrm>
            <a:custGeom>
              <a:avLst/>
              <a:gdLst/>
              <a:ahLst/>
              <a:cxnLst/>
              <a:rect l="l" t="t" r="r" b="b"/>
              <a:pathLst>
                <a:path w="1156" h="1216" extrusionOk="0">
                  <a:moveTo>
                    <a:pt x="578" y="0"/>
                  </a:moveTo>
                  <a:cubicBezTo>
                    <a:pt x="541" y="23"/>
                    <a:pt x="500" y="23"/>
                    <a:pt x="463" y="42"/>
                  </a:cubicBezTo>
                  <a:cubicBezTo>
                    <a:pt x="384" y="60"/>
                    <a:pt x="310" y="79"/>
                    <a:pt x="232" y="116"/>
                  </a:cubicBezTo>
                  <a:cubicBezTo>
                    <a:pt x="153" y="157"/>
                    <a:pt x="79" y="194"/>
                    <a:pt x="1" y="254"/>
                  </a:cubicBezTo>
                  <a:cubicBezTo>
                    <a:pt x="38" y="310"/>
                    <a:pt x="61" y="370"/>
                    <a:pt x="98" y="444"/>
                  </a:cubicBezTo>
                  <a:cubicBezTo>
                    <a:pt x="153" y="522"/>
                    <a:pt x="213" y="619"/>
                    <a:pt x="292" y="693"/>
                  </a:cubicBezTo>
                  <a:cubicBezTo>
                    <a:pt x="347" y="772"/>
                    <a:pt x="426" y="850"/>
                    <a:pt x="500" y="924"/>
                  </a:cubicBezTo>
                  <a:lnTo>
                    <a:pt x="541" y="947"/>
                  </a:lnTo>
                  <a:lnTo>
                    <a:pt x="541" y="966"/>
                  </a:lnTo>
                  <a:lnTo>
                    <a:pt x="560" y="966"/>
                  </a:lnTo>
                  <a:lnTo>
                    <a:pt x="615" y="1021"/>
                  </a:lnTo>
                  <a:cubicBezTo>
                    <a:pt x="657" y="1021"/>
                    <a:pt x="675" y="1040"/>
                    <a:pt x="694" y="1063"/>
                  </a:cubicBezTo>
                  <a:cubicBezTo>
                    <a:pt x="712" y="1081"/>
                    <a:pt x="731" y="1081"/>
                    <a:pt x="754" y="1100"/>
                  </a:cubicBezTo>
                  <a:lnTo>
                    <a:pt x="791" y="1118"/>
                  </a:lnTo>
                  <a:lnTo>
                    <a:pt x="809" y="1118"/>
                  </a:lnTo>
                  <a:lnTo>
                    <a:pt x="828" y="1137"/>
                  </a:lnTo>
                  <a:lnTo>
                    <a:pt x="888" y="1178"/>
                  </a:lnTo>
                  <a:lnTo>
                    <a:pt x="925" y="1178"/>
                  </a:lnTo>
                  <a:lnTo>
                    <a:pt x="962" y="1197"/>
                  </a:lnTo>
                  <a:cubicBezTo>
                    <a:pt x="985" y="1215"/>
                    <a:pt x="985" y="1215"/>
                    <a:pt x="1003" y="1215"/>
                  </a:cubicBezTo>
                  <a:cubicBezTo>
                    <a:pt x="1059" y="1137"/>
                    <a:pt x="1101" y="1040"/>
                    <a:pt x="1156" y="966"/>
                  </a:cubicBezTo>
                  <a:cubicBezTo>
                    <a:pt x="1137" y="947"/>
                    <a:pt x="1119" y="947"/>
                    <a:pt x="1101" y="924"/>
                  </a:cubicBezTo>
                  <a:lnTo>
                    <a:pt x="1077" y="906"/>
                  </a:lnTo>
                  <a:cubicBezTo>
                    <a:pt x="1077" y="906"/>
                    <a:pt x="1059" y="906"/>
                    <a:pt x="1059" y="887"/>
                  </a:cubicBezTo>
                  <a:lnTo>
                    <a:pt x="1022" y="850"/>
                  </a:lnTo>
                  <a:lnTo>
                    <a:pt x="1003" y="850"/>
                  </a:lnTo>
                  <a:lnTo>
                    <a:pt x="985" y="832"/>
                  </a:lnTo>
                  <a:lnTo>
                    <a:pt x="962" y="809"/>
                  </a:lnTo>
                  <a:cubicBezTo>
                    <a:pt x="943" y="790"/>
                    <a:pt x="943" y="790"/>
                    <a:pt x="925" y="772"/>
                  </a:cubicBezTo>
                  <a:cubicBezTo>
                    <a:pt x="906" y="753"/>
                    <a:pt x="906" y="735"/>
                    <a:pt x="888" y="716"/>
                  </a:cubicBezTo>
                  <a:lnTo>
                    <a:pt x="846" y="675"/>
                  </a:lnTo>
                  <a:lnTo>
                    <a:pt x="828" y="656"/>
                  </a:lnTo>
                  <a:lnTo>
                    <a:pt x="809" y="638"/>
                  </a:lnTo>
                  <a:cubicBezTo>
                    <a:pt x="772" y="559"/>
                    <a:pt x="731" y="504"/>
                    <a:pt x="694" y="425"/>
                  </a:cubicBezTo>
                  <a:cubicBezTo>
                    <a:pt x="657" y="347"/>
                    <a:pt x="638" y="291"/>
                    <a:pt x="615" y="213"/>
                  </a:cubicBezTo>
                  <a:cubicBezTo>
                    <a:pt x="597" y="139"/>
                    <a:pt x="578" y="79"/>
                    <a:pt x="578"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89" name="Google Shape;1667;p46">
              <a:extLst>
                <a:ext uri="{FF2B5EF4-FFF2-40B4-BE49-F238E27FC236}">
                  <a16:creationId xmlns:a16="http://schemas.microsoft.com/office/drawing/2014/main" id="{0B0341F2-3EE8-8EEE-E7DD-09BE8A2A5F36}"/>
                </a:ext>
              </a:extLst>
            </p:cNvPr>
            <p:cNvSpPr/>
            <p:nvPr/>
          </p:nvSpPr>
          <p:spPr>
            <a:xfrm>
              <a:off x="2583484" y="3288285"/>
              <a:ext cx="178926" cy="142743"/>
            </a:xfrm>
            <a:custGeom>
              <a:avLst/>
              <a:gdLst/>
              <a:ahLst/>
              <a:cxnLst/>
              <a:rect l="l" t="t" r="r" b="b"/>
              <a:pathLst>
                <a:path w="1350" h="1077" extrusionOk="0">
                  <a:moveTo>
                    <a:pt x="195" y="0"/>
                  </a:moveTo>
                  <a:cubicBezTo>
                    <a:pt x="153" y="79"/>
                    <a:pt x="116" y="153"/>
                    <a:pt x="79" y="250"/>
                  </a:cubicBezTo>
                  <a:cubicBezTo>
                    <a:pt x="38" y="365"/>
                    <a:pt x="1" y="518"/>
                    <a:pt x="1" y="675"/>
                  </a:cubicBezTo>
                  <a:cubicBezTo>
                    <a:pt x="19" y="693"/>
                    <a:pt x="38" y="693"/>
                    <a:pt x="61" y="712"/>
                  </a:cubicBezTo>
                  <a:cubicBezTo>
                    <a:pt x="135" y="772"/>
                    <a:pt x="232" y="827"/>
                    <a:pt x="329" y="887"/>
                  </a:cubicBezTo>
                  <a:lnTo>
                    <a:pt x="366" y="906"/>
                  </a:lnTo>
                  <a:cubicBezTo>
                    <a:pt x="366" y="906"/>
                    <a:pt x="384" y="906"/>
                    <a:pt x="384" y="924"/>
                  </a:cubicBezTo>
                  <a:lnTo>
                    <a:pt x="463" y="943"/>
                  </a:lnTo>
                  <a:cubicBezTo>
                    <a:pt x="523" y="961"/>
                    <a:pt x="560" y="980"/>
                    <a:pt x="615" y="1003"/>
                  </a:cubicBezTo>
                  <a:cubicBezTo>
                    <a:pt x="638" y="1003"/>
                    <a:pt x="657" y="1021"/>
                    <a:pt x="694" y="1021"/>
                  </a:cubicBezTo>
                  <a:cubicBezTo>
                    <a:pt x="712" y="1021"/>
                    <a:pt x="731" y="1040"/>
                    <a:pt x="772" y="1040"/>
                  </a:cubicBezTo>
                  <a:lnTo>
                    <a:pt x="846" y="1058"/>
                  </a:lnTo>
                  <a:lnTo>
                    <a:pt x="962" y="1058"/>
                  </a:lnTo>
                  <a:cubicBezTo>
                    <a:pt x="962" y="1077"/>
                    <a:pt x="985" y="1077"/>
                    <a:pt x="1003" y="1077"/>
                  </a:cubicBezTo>
                  <a:lnTo>
                    <a:pt x="1137" y="1077"/>
                  </a:lnTo>
                  <a:cubicBezTo>
                    <a:pt x="1156" y="1058"/>
                    <a:pt x="1156" y="1040"/>
                    <a:pt x="1174" y="1021"/>
                  </a:cubicBezTo>
                  <a:cubicBezTo>
                    <a:pt x="1234" y="980"/>
                    <a:pt x="1290" y="924"/>
                    <a:pt x="1350" y="864"/>
                  </a:cubicBezTo>
                  <a:lnTo>
                    <a:pt x="1290" y="864"/>
                  </a:lnTo>
                  <a:cubicBezTo>
                    <a:pt x="1271" y="864"/>
                    <a:pt x="1253" y="864"/>
                    <a:pt x="1234" y="846"/>
                  </a:cubicBezTo>
                  <a:lnTo>
                    <a:pt x="1156" y="846"/>
                  </a:lnTo>
                  <a:lnTo>
                    <a:pt x="1100" y="827"/>
                  </a:lnTo>
                  <a:lnTo>
                    <a:pt x="1040" y="809"/>
                  </a:lnTo>
                  <a:cubicBezTo>
                    <a:pt x="1040" y="809"/>
                    <a:pt x="1022" y="809"/>
                    <a:pt x="1022" y="790"/>
                  </a:cubicBezTo>
                  <a:lnTo>
                    <a:pt x="985" y="790"/>
                  </a:lnTo>
                  <a:lnTo>
                    <a:pt x="962" y="772"/>
                  </a:lnTo>
                  <a:lnTo>
                    <a:pt x="943" y="772"/>
                  </a:lnTo>
                  <a:lnTo>
                    <a:pt x="925" y="749"/>
                  </a:lnTo>
                  <a:lnTo>
                    <a:pt x="869" y="730"/>
                  </a:lnTo>
                  <a:cubicBezTo>
                    <a:pt x="846" y="712"/>
                    <a:pt x="828" y="712"/>
                    <a:pt x="809" y="693"/>
                  </a:cubicBezTo>
                  <a:cubicBezTo>
                    <a:pt x="791" y="693"/>
                    <a:pt x="791" y="675"/>
                    <a:pt x="772" y="675"/>
                  </a:cubicBezTo>
                  <a:cubicBezTo>
                    <a:pt x="731" y="656"/>
                    <a:pt x="694" y="615"/>
                    <a:pt x="657" y="596"/>
                  </a:cubicBezTo>
                  <a:lnTo>
                    <a:pt x="615" y="559"/>
                  </a:lnTo>
                  <a:lnTo>
                    <a:pt x="597" y="541"/>
                  </a:lnTo>
                  <a:lnTo>
                    <a:pt x="578" y="518"/>
                  </a:lnTo>
                  <a:cubicBezTo>
                    <a:pt x="523" y="462"/>
                    <a:pt x="463" y="402"/>
                    <a:pt x="407" y="328"/>
                  </a:cubicBezTo>
                  <a:cubicBezTo>
                    <a:pt x="347" y="268"/>
                    <a:pt x="310" y="213"/>
                    <a:pt x="269" y="134"/>
                  </a:cubicBezTo>
                  <a:cubicBezTo>
                    <a:pt x="250" y="97"/>
                    <a:pt x="213" y="56"/>
                    <a:pt x="195"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0" name="Google Shape;1668;p46">
              <a:extLst>
                <a:ext uri="{FF2B5EF4-FFF2-40B4-BE49-F238E27FC236}">
                  <a16:creationId xmlns:a16="http://schemas.microsoft.com/office/drawing/2014/main" id="{5E875F7E-41DA-1DBE-2EC1-A1FB2A1A7799}"/>
                </a:ext>
              </a:extLst>
            </p:cNvPr>
            <p:cNvSpPr/>
            <p:nvPr/>
          </p:nvSpPr>
          <p:spPr>
            <a:xfrm>
              <a:off x="2790505" y="3132686"/>
              <a:ext cx="199204" cy="181444"/>
            </a:xfrm>
            <a:custGeom>
              <a:avLst/>
              <a:gdLst/>
              <a:ahLst/>
              <a:cxnLst/>
              <a:rect l="l" t="t" r="r" b="b"/>
              <a:pathLst>
                <a:path w="1503" h="1369" extrusionOk="0">
                  <a:moveTo>
                    <a:pt x="712" y="1"/>
                  </a:moveTo>
                  <a:cubicBezTo>
                    <a:pt x="671" y="1"/>
                    <a:pt x="652" y="19"/>
                    <a:pt x="634" y="19"/>
                  </a:cubicBezTo>
                  <a:cubicBezTo>
                    <a:pt x="597" y="19"/>
                    <a:pt x="578" y="38"/>
                    <a:pt x="555" y="38"/>
                  </a:cubicBezTo>
                  <a:cubicBezTo>
                    <a:pt x="518" y="56"/>
                    <a:pt x="500" y="56"/>
                    <a:pt x="463" y="56"/>
                  </a:cubicBezTo>
                  <a:cubicBezTo>
                    <a:pt x="439" y="75"/>
                    <a:pt x="421" y="75"/>
                    <a:pt x="384" y="98"/>
                  </a:cubicBezTo>
                  <a:cubicBezTo>
                    <a:pt x="366" y="116"/>
                    <a:pt x="347" y="135"/>
                    <a:pt x="324" y="153"/>
                  </a:cubicBezTo>
                  <a:cubicBezTo>
                    <a:pt x="305" y="172"/>
                    <a:pt x="287" y="190"/>
                    <a:pt x="250" y="213"/>
                  </a:cubicBezTo>
                  <a:cubicBezTo>
                    <a:pt x="232" y="232"/>
                    <a:pt x="208" y="232"/>
                    <a:pt x="190" y="250"/>
                  </a:cubicBezTo>
                  <a:cubicBezTo>
                    <a:pt x="171" y="287"/>
                    <a:pt x="153" y="306"/>
                    <a:pt x="135" y="329"/>
                  </a:cubicBezTo>
                  <a:cubicBezTo>
                    <a:pt x="135" y="347"/>
                    <a:pt x="93" y="366"/>
                    <a:pt x="93" y="384"/>
                  </a:cubicBezTo>
                  <a:cubicBezTo>
                    <a:pt x="74" y="421"/>
                    <a:pt x="56" y="444"/>
                    <a:pt x="56" y="463"/>
                  </a:cubicBezTo>
                  <a:cubicBezTo>
                    <a:pt x="37" y="500"/>
                    <a:pt x="37" y="518"/>
                    <a:pt x="19" y="560"/>
                  </a:cubicBezTo>
                  <a:lnTo>
                    <a:pt x="19" y="597"/>
                  </a:lnTo>
                  <a:lnTo>
                    <a:pt x="19" y="634"/>
                  </a:lnTo>
                  <a:cubicBezTo>
                    <a:pt x="19" y="675"/>
                    <a:pt x="1" y="694"/>
                    <a:pt x="1" y="731"/>
                  </a:cubicBezTo>
                  <a:cubicBezTo>
                    <a:pt x="1" y="749"/>
                    <a:pt x="19" y="768"/>
                    <a:pt x="19" y="809"/>
                  </a:cubicBezTo>
                  <a:cubicBezTo>
                    <a:pt x="19" y="828"/>
                    <a:pt x="19" y="865"/>
                    <a:pt x="37" y="883"/>
                  </a:cubicBezTo>
                  <a:lnTo>
                    <a:pt x="37" y="980"/>
                  </a:lnTo>
                  <a:cubicBezTo>
                    <a:pt x="56" y="999"/>
                    <a:pt x="74" y="1022"/>
                    <a:pt x="93" y="1040"/>
                  </a:cubicBezTo>
                  <a:cubicBezTo>
                    <a:pt x="116" y="1077"/>
                    <a:pt x="135" y="1096"/>
                    <a:pt x="135" y="1114"/>
                  </a:cubicBezTo>
                  <a:cubicBezTo>
                    <a:pt x="153" y="1137"/>
                    <a:pt x="171" y="1156"/>
                    <a:pt x="190" y="1174"/>
                  </a:cubicBezTo>
                  <a:cubicBezTo>
                    <a:pt x="208" y="1193"/>
                    <a:pt x="250" y="1211"/>
                    <a:pt x="269" y="1230"/>
                  </a:cubicBezTo>
                  <a:cubicBezTo>
                    <a:pt x="287" y="1253"/>
                    <a:pt x="324" y="1253"/>
                    <a:pt x="347" y="1271"/>
                  </a:cubicBezTo>
                  <a:cubicBezTo>
                    <a:pt x="366" y="1290"/>
                    <a:pt x="384" y="1308"/>
                    <a:pt x="421" y="1308"/>
                  </a:cubicBezTo>
                  <a:cubicBezTo>
                    <a:pt x="439" y="1327"/>
                    <a:pt x="463" y="1327"/>
                    <a:pt x="500" y="1345"/>
                  </a:cubicBezTo>
                  <a:lnTo>
                    <a:pt x="578" y="1345"/>
                  </a:lnTo>
                  <a:cubicBezTo>
                    <a:pt x="615" y="1345"/>
                    <a:pt x="634" y="1368"/>
                    <a:pt x="671" y="1368"/>
                  </a:cubicBezTo>
                  <a:lnTo>
                    <a:pt x="749" y="1368"/>
                  </a:lnTo>
                  <a:cubicBezTo>
                    <a:pt x="768" y="1368"/>
                    <a:pt x="809" y="1368"/>
                    <a:pt x="828" y="1345"/>
                  </a:cubicBezTo>
                  <a:cubicBezTo>
                    <a:pt x="865" y="1345"/>
                    <a:pt x="883" y="1327"/>
                    <a:pt x="925" y="1327"/>
                  </a:cubicBezTo>
                  <a:cubicBezTo>
                    <a:pt x="943" y="1308"/>
                    <a:pt x="962" y="1308"/>
                    <a:pt x="999" y="1290"/>
                  </a:cubicBezTo>
                  <a:cubicBezTo>
                    <a:pt x="1017" y="1290"/>
                    <a:pt x="1040" y="1271"/>
                    <a:pt x="1077" y="1253"/>
                  </a:cubicBezTo>
                  <a:cubicBezTo>
                    <a:pt x="1096" y="1253"/>
                    <a:pt x="1114" y="1230"/>
                    <a:pt x="1133" y="1211"/>
                  </a:cubicBezTo>
                  <a:cubicBezTo>
                    <a:pt x="1156" y="1193"/>
                    <a:pt x="1193" y="1193"/>
                    <a:pt x="1211" y="1174"/>
                  </a:cubicBezTo>
                  <a:cubicBezTo>
                    <a:pt x="1230" y="1156"/>
                    <a:pt x="1248" y="1137"/>
                    <a:pt x="1271" y="1114"/>
                  </a:cubicBezTo>
                  <a:cubicBezTo>
                    <a:pt x="1290" y="1096"/>
                    <a:pt x="1308" y="1077"/>
                    <a:pt x="1327" y="1059"/>
                  </a:cubicBezTo>
                  <a:cubicBezTo>
                    <a:pt x="1345" y="1040"/>
                    <a:pt x="1364" y="1022"/>
                    <a:pt x="1387" y="999"/>
                  </a:cubicBezTo>
                  <a:cubicBezTo>
                    <a:pt x="1387" y="962"/>
                    <a:pt x="1405" y="943"/>
                    <a:pt x="1424" y="925"/>
                  </a:cubicBezTo>
                  <a:cubicBezTo>
                    <a:pt x="1424" y="906"/>
                    <a:pt x="1442" y="865"/>
                    <a:pt x="1442" y="846"/>
                  </a:cubicBezTo>
                  <a:cubicBezTo>
                    <a:pt x="1461" y="828"/>
                    <a:pt x="1461" y="791"/>
                    <a:pt x="1479" y="768"/>
                  </a:cubicBezTo>
                  <a:cubicBezTo>
                    <a:pt x="1479" y="749"/>
                    <a:pt x="1502" y="712"/>
                    <a:pt x="1502" y="694"/>
                  </a:cubicBezTo>
                  <a:lnTo>
                    <a:pt x="1502" y="615"/>
                  </a:lnTo>
                  <a:lnTo>
                    <a:pt x="1502" y="518"/>
                  </a:lnTo>
                  <a:cubicBezTo>
                    <a:pt x="1502" y="500"/>
                    <a:pt x="1502" y="481"/>
                    <a:pt x="1479" y="444"/>
                  </a:cubicBezTo>
                  <a:cubicBezTo>
                    <a:pt x="1479" y="421"/>
                    <a:pt x="1479" y="384"/>
                    <a:pt x="1461" y="366"/>
                  </a:cubicBezTo>
                  <a:cubicBezTo>
                    <a:pt x="1461" y="347"/>
                    <a:pt x="1442" y="306"/>
                    <a:pt x="1424" y="287"/>
                  </a:cubicBezTo>
                  <a:cubicBezTo>
                    <a:pt x="1424" y="269"/>
                    <a:pt x="1405" y="250"/>
                    <a:pt x="1387" y="232"/>
                  </a:cubicBezTo>
                  <a:cubicBezTo>
                    <a:pt x="1364" y="213"/>
                    <a:pt x="1345" y="190"/>
                    <a:pt x="1327" y="172"/>
                  </a:cubicBezTo>
                  <a:cubicBezTo>
                    <a:pt x="1308" y="153"/>
                    <a:pt x="1271" y="135"/>
                    <a:pt x="1248" y="116"/>
                  </a:cubicBezTo>
                  <a:cubicBezTo>
                    <a:pt x="1230" y="116"/>
                    <a:pt x="1230" y="98"/>
                    <a:pt x="1211" y="98"/>
                  </a:cubicBezTo>
                  <a:lnTo>
                    <a:pt x="1193" y="75"/>
                  </a:lnTo>
                  <a:cubicBezTo>
                    <a:pt x="1156" y="56"/>
                    <a:pt x="1133" y="56"/>
                    <a:pt x="1114" y="56"/>
                  </a:cubicBezTo>
                  <a:cubicBezTo>
                    <a:pt x="1077" y="38"/>
                    <a:pt x="1059" y="19"/>
                    <a:pt x="1040" y="19"/>
                  </a:cubicBezTo>
                  <a:cubicBezTo>
                    <a:pt x="999" y="1"/>
                    <a:pt x="980" y="1"/>
                    <a:pt x="943" y="1"/>
                  </a:cubicBezTo>
                  <a:close/>
                </a:path>
              </a:pathLst>
            </a:custGeom>
            <a:solidFill>
              <a:srgbClr val="FFF7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1" name="Google Shape;1669;p46">
              <a:extLst>
                <a:ext uri="{FF2B5EF4-FFF2-40B4-BE49-F238E27FC236}">
                  <a16:creationId xmlns:a16="http://schemas.microsoft.com/office/drawing/2014/main" id="{D2491C58-B968-5ED5-82F6-30620BD71A77}"/>
                </a:ext>
              </a:extLst>
            </p:cNvPr>
            <p:cNvSpPr/>
            <p:nvPr/>
          </p:nvSpPr>
          <p:spPr>
            <a:xfrm>
              <a:off x="2887257" y="3160916"/>
              <a:ext cx="28363" cy="20278"/>
            </a:xfrm>
            <a:custGeom>
              <a:avLst/>
              <a:gdLst/>
              <a:ahLst/>
              <a:cxnLst/>
              <a:rect l="l" t="t" r="r" b="b"/>
              <a:pathLst>
                <a:path w="214" h="153" extrusionOk="0">
                  <a:moveTo>
                    <a:pt x="195" y="0"/>
                  </a:moveTo>
                  <a:cubicBezTo>
                    <a:pt x="195" y="19"/>
                    <a:pt x="213" y="19"/>
                    <a:pt x="213" y="37"/>
                  </a:cubicBezTo>
                  <a:cubicBezTo>
                    <a:pt x="213" y="19"/>
                    <a:pt x="213" y="19"/>
                    <a:pt x="195" y="0"/>
                  </a:cubicBezTo>
                  <a:close/>
                  <a:moveTo>
                    <a:pt x="172" y="19"/>
                  </a:moveTo>
                  <a:cubicBezTo>
                    <a:pt x="172" y="37"/>
                    <a:pt x="153" y="37"/>
                    <a:pt x="153" y="56"/>
                  </a:cubicBezTo>
                  <a:lnTo>
                    <a:pt x="135" y="56"/>
                  </a:lnTo>
                  <a:lnTo>
                    <a:pt x="153" y="74"/>
                  </a:lnTo>
                  <a:lnTo>
                    <a:pt x="172" y="56"/>
                  </a:lnTo>
                  <a:lnTo>
                    <a:pt x="172" y="19"/>
                  </a:lnTo>
                  <a:close/>
                  <a:moveTo>
                    <a:pt x="1" y="37"/>
                  </a:moveTo>
                  <a:cubicBezTo>
                    <a:pt x="1" y="56"/>
                    <a:pt x="19" y="74"/>
                    <a:pt x="19" y="93"/>
                  </a:cubicBezTo>
                  <a:cubicBezTo>
                    <a:pt x="38" y="116"/>
                    <a:pt x="56" y="134"/>
                    <a:pt x="56" y="153"/>
                  </a:cubicBezTo>
                  <a:cubicBezTo>
                    <a:pt x="56" y="134"/>
                    <a:pt x="38" y="116"/>
                    <a:pt x="38" y="93"/>
                  </a:cubicBezTo>
                  <a:cubicBezTo>
                    <a:pt x="19" y="74"/>
                    <a:pt x="19" y="56"/>
                    <a:pt x="19" y="37"/>
                  </a:cubicBezTo>
                  <a:lnTo>
                    <a:pt x="19" y="37"/>
                  </a:lnTo>
                  <a:cubicBezTo>
                    <a:pt x="56" y="56"/>
                    <a:pt x="98" y="56"/>
                    <a:pt x="135" y="56"/>
                  </a:cubicBezTo>
                  <a:cubicBezTo>
                    <a:pt x="98" y="37"/>
                    <a:pt x="56" y="37"/>
                    <a:pt x="19" y="37"/>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2" name="Google Shape;1670;p46">
              <a:extLst>
                <a:ext uri="{FF2B5EF4-FFF2-40B4-BE49-F238E27FC236}">
                  <a16:creationId xmlns:a16="http://schemas.microsoft.com/office/drawing/2014/main" id="{B4DCFEE1-A9C9-880B-A724-8C5C1EB4115F}"/>
                </a:ext>
              </a:extLst>
            </p:cNvPr>
            <p:cNvSpPr/>
            <p:nvPr/>
          </p:nvSpPr>
          <p:spPr>
            <a:xfrm>
              <a:off x="2854255" y="3224534"/>
              <a:ext cx="15374" cy="9940"/>
            </a:xfrm>
            <a:custGeom>
              <a:avLst/>
              <a:gdLst/>
              <a:ahLst/>
              <a:cxnLst/>
              <a:rect l="l" t="t" r="r" b="b"/>
              <a:pathLst>
                <a:path w="116" h="75" extrusionOk="0">
                  <a:moveTo>
                    <a:pt x="97" y="1"/>
                  </a:moveTo>
                  <a:cubicBezTo>
                    <a:pt x="97" y="1"/>
                    <a:pt x="105" y="9"/>
                    <a:pt x="111" y="9"/>
                  </a:cubicBezTo>
                  <a:cubicBezTo>
                    <a:pt x="114" y="9"/>
                    <a:pt x="116" y="7"/>
                    <a:pt x="116" y="1"/>
                  </a:cubicBezTo>
                  <a:close/>
                  <a:moveTo>
                    <a:pt x="19" y="19"/>
                  </a:moveTo>
                  <a:lnTo>
                    <a:pt x="0" y="38"/>
                  </a:lnTo>
                  <a:lnTo>
                    <a:pt x="19" y="38"/>
                  </a:lnTo>
                  <a:lnTo>
                    <a:pt x="19" y="19"/>
                  </a:lnTo>
                  <a:close/>
                  <a:moveTo>
                    <a:pt x="74" y="1"/>
                  </a:moveTo>
                  <a:cubicBezTo>
                    <a:pt x="56" y="19"/>
                    <a:pt x="56" y="38"/>
                    <a:pt x="56" y="56"/>
                  </a:cubicBezTo>
                  <a:cubicBezTo>
                    <a:pt x="74" y="38"/>
                    <a:pt x="74" y="38"/>
                    <a:pt x="74" y="19"/>
                  </a:cubicBezTo>
                  <a:cubicBezTo>
                    <a:pt x="74" y="1"/>
                    <a:pt x="74" y="1"/>
                    <a:pt x="97" y="1"/>
                  </a:cubicBezTo>
                  <a:close/>
                  <a:moveTo>
                    <a:pt x="19" y="38"/>
                  </a:moveTo>
                  <a:lnTo>
                    <a:pt x="37" y="56"/>
                  </a:lnTo>
                  <a:lnTo>
                    <a:pt x="56" y="75"/>
                  </a:lnTo>
                  <a:lnTo>
                    <a:pt x="56" y="56"/>
                  </a:lnTo>
                  <a:lnTo>
                    <a:pt x="37" y="38"/>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3" name="Google Shape;1671;p46">
              <a:extLst>
                <a:ext uri="{FF2B5EF4-FFF2-40B4-BE49-F238E27FC236}">
                  <a16:creationId xmlns:a16="http://schemas.microsoft.com/office/drawing/2014/main" id="{25268B83-2C4E-160F-CCE8-8150FF5717B3}"/>
                </a:ext>
              </a:extLst>
            </p:cNvPr>
            <p:cNvSpPr/>
            <p:nvPr/>
          </p:nvSpPr>
          <p:spPr>
            <a:xfrm>
              <a:off x="2928343" y="3242294"/>
              <a:ext cx="22796" cy="12989"/>
            </a:xfrm>
            <a:custGeom>
              <a:avLst/>
              <a:gdLst/>
              <a:ahLst/>
              <a:cxnLst/>
              <a:rect l="l" t="t" r="r" b="b"/>
              <a:pathLst>
                <a:path w="172" h="98" extrusionOk="0">
                  <a:moveTo>
                    <a:pt x="171" y="1"/>
                  </a:moveTo>
                  <a:lnTo>
                    <a:pt x="153" y="19"/>
                  </a:lnTo>
                  <a:lnTo>
                    <a:pt x="153" y="38"/>
                  </a:lnTo>
                  <a:lnTo>
                    <a:pt x="171" y="19"/>
                  </a:lnTo>
                  <a:lnTo>
                    <a:pt x="171" y="1"/>
                  </a:lnTo>
                  <a:close/>
                  <a:moveTo>
                    <a:pt x="0" y="38"/>
                  </a:moveTo>
                  <a:lnTo>
                    <a:pt x="0" y="56"/>
                  </a:lnTo>
                  <a:lnTo>
                    <a:pt x="37" y="56"/>
                  </a:lnTo>
                  <a:lnTo>
                    <a:pt x="19" y="38"/>
                  </a:lnTo>
                  <a:close/>
                  <a:moveTo>
                    <a:pt x="93" y="19"/>
                  </a:moveTo>
                  <a:cubicBezTo>
                    <a:pt x="74" y="19"/>
                    <a:pt x="74" y="38"/>
                    <a:pt x="74" y="38"/>
                  </a:cubicBezTo>
                  <a:lnTo>
                    <a:pt x="74" y="56"/>
                  </a:lnTo>
                  <a:cubicBezTo>
                    <a:pt x="93" y="56"/>
                    <a:pt x="93" y="38"/>
                    <a:pt x="93" y="38"/>
                  </a:cubicBezTo>
                  <a:lnTo>
                    <a:pt x="116" y="38"/>
                  </a:lnTo>
                  <a:lnTo>
                    <a:pt x="116" y="56"/>
                  </a:lnTo>
                  <a:cubicBezTo>
                    <a:pt x="134" y="56"/>
                    <a:pt x="134" y="56"/>
                    <a:pt x="153" y="79"/>
                  </a:cubicBezTo>
                  <a:lnTo>
                    <a:pt x="153" y="56"/>
                  </a:lnTo>
                  <a:lnTo>
                    <a:pt x="134" y="38"/>
                  </a:lnTo>
                  <a:lnTo>
                    <a:pt x="116" y="19"/>
                  </a:lnTo>
                  <a:close/>
                  <a:moveTo>
                    <a:pt x="37" y="56"/>
                  </a:moveTo>
                  <a:cubicBezTo>
                    <a:pt x="37" y="79"/>
                    <a:pt x="56" y="79"/>
                    <a:pt x="56" y="98"/>
                  </a:cubicBezTo>
                  <a:lnTo>
                    <a:pt x="74" y="98"/>
                  </a:lnTo>
                  <a:lnTo>
                    <a:pt x="74" y="79"/>
                  </a:lnTo>
                  <a:cubicBezTo>
                    <a:pt x="56" y="79"/>
                    <a:pt x="56" y="56"/>
                    <a:pt x="37" y="56"/>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4" name="Google Shape;1672;p46">
              <a:extLst>
                <a:ext uri="{FF2B5EF4-FFF2-40B4-BE49-F238E27FC236}">
                  <a16:creationId xmlns:a16="http://schemas.microsoft.com/office/drawing/2014/main" id="{424B4286-9863-B115-B919-8F30EAC2441B}"/>
                </a:ext>
              </a:extLst>
            </p:cNvPr>
            <p:cNvSpPr/>
            <p:nvPr/>
          </p:nvSpPr>
          <p:spPr>
            <a:xfrm>
              <a:off x="2874401" y="3283381"/>
              <a:ext cx="10603" cy="12326"/>
            </a:xfrm>
            <a:custGeom>
              <a:avLst/>
              <a:gdLst/>
              <a:ahLst/>
              <a:cxnLst/>
              <a:rect l="l" t="t" r="r" b="b"/>
              <a:pathLst>
                <a:path w="80" h="93" extrusionOk="0">
                  <a:moveTo>
                    <a:pt x="19" y="37"/>
                  </a:moveTo>
                  <a:lnTo>
                    <a:pt x="19" y="56"/>
                  </a:lnTo>
                  <a:lnTo>
                    <a:pt x="38" y="56"/>
                  </a:lnTo>
                  <a:lnTo>
                    <a:pt x="38" y="37"/>
                  </a:lnTo>
                  <a:close/>
                  <a:moveTo>
                    <a:pt x="61" y="0"/>
                  </a:moveTo>
                  <a:lnTo>
                    <a:pt x="61" y="56"/>
                  </a:lnTo>
                  <a:lnTo>
                    <a:pt x="38" y="56"/>
                  </a:lnTo>
                  <a:lnTo>
                    <a:pt x="38" y="74"/>
                  </a:lnTo>
                  <a:lnTo>
                    <a:pt x="61" y="74"/>
                  </a:lnTo>
                  <a:cubicBezTo>
                    <a:pt x="61" y="56"/>
                    <a:pt x="61" y="37"/>
                    <a:pt x="79" y="19"/>
                  </a:cubicBezTo>
                  <a:cubicBezTo>
                    <a:pt x="79" y="19"/>
                    <a:pt x="79" y="0"/>
                    <a:pt x="61" y="0"/>
                  </a:cubicBezTo>
                  <a:close/>
                  <a:moveTo>
                    <a:pt x="19" y="37"/>
                  </a:moveTo>
                  <a:cubicBezTo>
                    <a:pt x="19" y="56"/>
                    <a:pt x="1" y="74"/>
                    <a:pt x="1" y="93"/>
                  </a:cubicBezTo>
                  <a:cubicBezTo>
                    <a:pt x="19" y="74"/>
                    <a:pt x="19" y="56"/>
                    <a:pt x="19" y="37"/>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5" name="Google Shape;1673;p46">
              <a:extLst>
                <a:ext uri="{FF2B5EF4-FFF2-40B4-BE49-F238E27FC236}">
                  <a16:creationId xmlns:a16="http://schemas.microsoft.com/office/drawing/2014/main" id="{2C5E90CE-E1CF-55EF-996C-B307E1BF58FF}"/>
                </a:ext>
              </a:extLst>
            </p:cNvPr>
            <p:cNvSpPr/>
            <p:nvPr/>
          </p:nvSpPr>
          <p:spPr>
            <a:xfrm>
              <a:off x="2841399" y="3298623"/>
              <a:ext cx="7422" cy="7555"/>
            </a:xfrm>
            <a:custGeom>
              <a:avLst/>
              <a:gdLst/>
              <a:ahLst/>
              <a:cxnLst/>
              <a:rect l="l" t="t" r="r" b="b"/>
              <a:pathLst>
                <a:path w="56" h="57" extrusionOk="0">
                  <a:moveTo>
                    <a:pt x="55" y="19"/>
                  </a:moveTo>
                  <a:cubicBezTo>
                    <a:pt x="55" y="19"/>
                    <a:pt x="37" y="19"/>
                    <a:pt x="37" y="38"/>
                  </a:cubicBezTo>
                  <a:cubicBezTo>
                    <a:pt x="55" y="38"/>
                    <a:pt x="55" y="19"/>
                    <a:pt x="55" y="19"/>
                  </a:cubicBezTo>
                  <a:close/>
                  <a:moveTo>
                    <a:pt x="0" y="1"/>
                  </a:moveTo>
                  <a:cubicBezTo>
                    <a:pt x="19" y="1"/>
                    <a:pt x="19" y="19"/>
                    <a:pt x="19" y="19"/>
                  </a:cubicBezTo>
                  <a:lnTo>
                    <a:pt x="19" y="38"/>
                  </a:lnTo>
                  <a:lnTo>
                    <a:pt x="37" y="56"/>
                  </a:lnTo>
                  <a:lnTo>
                    <a:pt x="37" y="38"/>
                  </a:lnTo>
                  <a:lnTo>
                    <a:pt x="37" y="19"/>
                  </a:lnTo>
                  <a:cubicBezTo>
                    <a:pt x="19" y="19"/>
                    <a:pt x="19" y="1"/>
                    <a:pt x="0" y="1"/>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6" name="Google Shape;1674;p46">
              <a:extLst>
                <a:ext uri="{FF2B5EF4-FFF2-40B4-BE49-F238E27FC236}">
                  <a16:creationId xmlns:a16="http://schemas.microsoft.com/office/drawing/2014/main" id="{39CA455B-80DC-17D6-C025-60B71A88C79E}"/>
                </a:ext>
              </a:extLst>
            </p:cNvPr>
            <p:cNvSpPr/>
            <p:nvPr/>
          </p:nvSpPr>
          <p:spPr>
            <a:xfrm>
              <a:off x="2805879" y="3231956"/>
              <a:ext cx="7422" cy="8085"/>
            </a:xfrm>
            <a:custGeom>
              <a:avLst/>
              <a:gdLst/>
              <a:ahLst/>
              <a:cxnLst/>
              <a:rect l="l" t="t" r="r" b="b"/>
              <a:pathLst>
                <a:path w="56" h="61" extrusionOk="0">
                  <a:moveTo>
                    <a:pt x="55" y="0"/>
                  </a:moveTo>
                  <a:lnTo>
                    <a:pt x="55" y="0"/>
                  </a:lnTo>
                  <a:cubicBezTo>
                    <a:pt x="37" y="19"/>
                    <a:pt x="37" y="42"/>
                    <a:pt x="19" y="42"/>
                  </a:cubicBezTo>
                  <a:lnTo>
                    <a:pt x="0" y="19"/>
                  </a:lnTo>
                  <a:lnTo>
                    <a:pt x="0" y="19"/>
                  </a:lnTo>
                  <a:cubicBezTo>
                    <a:pt x="0" y="42"/>
                    <a:pt x="0" y="60"/>
                    <a:pt x="19" y="60"/>
                  </a:cubicBezTo>
                  <a:lnTo>
                    <a:pt x="37" y="42"/>
                  </a:lnTo>
                  <a:cubicBezTo>
                    <a:pt x="55" y="19"/>
                    <a:pt x="55" y="19"/>
                    <a:pt x="55" y="0"/>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7" name="Google Shape;1675;p46">
              <a:extLst>
                <a:ext uri="{FF2B5EF4-FFF2-40B4-BE49-F238E27FC236}">
                  <a16:creationId xmlns:a16="http://schemas.microsoft.com/office/drawing/2014/main" id="{1FAB2ECE-3B9E-10E5-26CE-4825056A158F}"/>
                </a:ext>
              </a:extLst>
            </p:cNvPr>
            <p:cNvSpPr/>
            <p:nvPr/>
          </p:nvSpPr>
          <p:spPr>
            <a:xfrm>
              <a:off x="2856641" y="3152964"/>
              <a:ext cx="15507" cy="10470"/>
            </a:xfrm>
            <a:custGeom>
              <a:avLst/>
              <a:gdLst/>
              <a:ahLst/>
              <a:cxnLst/>
              <a:rect l="l" t="t" r="r" b="b"/>
              <a:pathLst>
                <a:path w="117" h="79" extrusionOk="0">
                  <a:moveTo>
                    <a:pt x="19" y="0"/>
                  </a:moveTo>
                  <a:lnTo>
                    <a:pt x="19" y="19"/>
                  </a:lnTo>
                  <a:lnTo>
                    <a:pt x="38" y="19"/>
                  </a:lnTo>
                  <a:cubicBezTo>
                    <a:pt x="38" y="19"/>
                    <a:pt x="56" y="19"/>
                    <a:pt x="79" y="37"/>
                  </a:cubicBezTo>
                  <a:cubicBezTo>
                    <a:pt x="79" y="37"/>
                    <a:pt x="98" y="37"/>
                    <a:pt x="116" y="60"/>
                  </a:cubicBezTo>
                  <a:cubicBezTo>
                    <a:pt x="98" y="37"/>
                    <a:pt x="98" y="37"/>
                    <a:pt x="79" y="19"/>
                  </a:cubicBezTo>
                  <a:cubicBezTo>
                    <a:pt x="56" y="19"/>
                    <a:pt x="56" y="0"/>
                    <a:pt x="38" y="0"/>
                  </a:cubicBezTo>
                  <a:close/>
                  <a:moveTo>
                    <a:pt x="19" y="19"/>
                  </a:moveTo>
                  <a:cubicBezTo>
                    <a:pt x="19" y="19"/>
                    <a:pt x="19" y="37"/>
                    <a:pt x="1" y="37"/>
                  </a:cubicBezTo>
                  <a:lnTo>
                    <a:pt x="1" y="79"/>
                  </a:lnTo>
                  <a:cubicBezTo>
                    <a:pt x="1" y="79"/>
                    <a:pt x="19" y="60"/>
                    <a:pt x="19" y="37"/>
                  </a:cubicBezTo>
                  <a:lnTo>
                    <a:pt x="19" y="19"/>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8" name="Google Shape;1676;p46">
              <a:extLst>
                <a:ext uri="{FF2B5EF4-FFF2-40B4-BE49-F238E27FC236}">
                  <a16:creationId xmlns:a16="http://schemas.microsoft.com/office/drawing/2014/main" id="{C70CA701-5119-8B87-EF30-D3E5A3CBC1C7}"/>
                </a:ext>
              </a:extLst>
            </p:cNvPr>
            <p:cNvSpPr/>
            <p:nvPr/>
          </p:nvSpPr>
          <p:spPr>
            <a:xfrm>
              <a:off x="2900113" y="3201340"/>
              <a:ext cx="20278" cy="10470"/>
            </a:xfrm>
            <a:custGeom>
              <a:avLst/>
              <a:gdLst/>
              <a:ahLst/>
              <a:cxnLst/>
              <a:rect l="l" t="t" r="r" b="b"/>
              <a:pathLst>
                <a:path w="153" h="79" extrusionOk="0">
                  <a:moveTo>
                    <a:pt x="153" y="0"/>
                  </a:moveTo>
                  <a:cubicBezTo>
                    <a:pt x="135" y="19"/>
                    <a:pt x="135" y="42"/>
                    <a:pt x="116" y="42"/>
                  </a:cubicBezTo>
                  <a:lnTo>
                    <a:pt x="116" y="60"/>
                  </a:lnTo>
                  <a:cubicBezTo>
                    <a:pt x="116" y="60"/>
                    <a:pt x="98" y="60"/>
                    <a:pt x="98" y="42"/>
                  </a:cubicBezTo>
                  <a:cubicBezTo>
                    <a:pt x="56" y="42"/>
                    <a:pt x="19" y="19"/>
                    <a:pt x="1" y="19"/>
                  </a:cubicBezTo>
                  <a:cubicBezTo>
                    <a:pt x="1" y="19"/>
                    <a:pt x="19" y="42"/>
                    <a:pt x="38" y="42"/>
                  </a:cubicBezTo>
                  <a:cubicBezTo>
                    <a:pt x="56" y="42"/>
                    <a:pt x="75" y="60"/>
                    <a:pt x="75" y="60"/>
                  </a:cubicBezTo>
                  <a:cubicBezTo>
                    <a:pt x="98" y="60"/>
                    <a:pt x="98" y="79"/>
                    <a:pt x="116" y="79"/>
                  </a:cubicBezTo>
                  <a:lnTo>
                    <a:pt x="135" y="60"/>
                  </a:lnTo>
                  <a:cubicBezTo>
                    <a:pt x="135" y="42"/>
                    <a:pt x="135" y="19"/>
                    <a:pt x="153" y="0"/>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199" name="Google Shape;1677;p46">
              <a:extLst>
                <a:ext uri="{FF2B5EF4-FFF2-40B4-BE49-F238E27FC236}">
                  <a16:creationId xmlns:a16="http://schemas.microsoft.com/office/drawing/2014/main" id="{EB6C85C2-8D64-8430-2926-D4D706CE968C}"/>
                </a:ext>
              </a:extLst>
            </p:cNvPr>
            <p:cNvSpPr/>
            <p:nvPr/>
          </p:nvSpPr>
          <p:spPr>
            <a:xfrm>
              <a:off x="2583484" y="3421088"/>
              <a:ext cx="122597" cy="53413"/>
            </a:xfrm>
            <a:custGeom>
              <a:avLst/>
              <a:gdLst/>
              <a:ahLst/>
              <a:cxnLst/>
              <a:rect l="l" t="t" r="r" b="b"/>
              <a:pathLst>
                <a:path w="925" h="403" extrusionOk="0">
                  <a:moveTo>
                    <a:pt x="1" y="1"/>
                  </a:moveTo>
                  <a:cubicBezTo>
                    <a:pt x="1" y="135"/>
                    <a:pt x="19" y="269"/>
                    <a:pt x="61" y="403"/>
                  </a:cubicBezTo>
                  <a:cubicBezTo>
                    <a:pt x="310" y="384"/>
                    <a:pt x="500" y="347"/>
                    <a:pt x="675" y="306"/>
                  </a:cubicBezTo>
                  <a:cubicBezTo>
                    <a:pt x="772" y="269"/>
                    <a:pt x="846" y="232"/>
                    <a:pt x="925" y="190"/>
                  </a:cubicBezTo>
                  <a:lnTo>
                    <a:pt x="925" y="190"/>
                  </a:lnTo>
                  <a:cubicBezTo>
                    <a:pt x="811" y="212"/>
                    <a:pt x="708" y="221"/>
                    <a:pt x="615" y="221"/>
                  </a:cubicBezTo>
                  <a:cubicBezTo>
                    <a:pt x="288" y="221"/>
                    <a:pt x="91" y="105"/>
                    <a:pt x="1"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0" name="Google Shape;1678;p46">
              <a:extLst>
                <a:ext uri="{FF2B5EF4-FFF2-40B4-BE49-F238E27FC236}">
                  <a16:creationId xmlns:a16="http://schemas.microsoft.com/office/drawing/2014/main" id="{75C240F4-3587-56D1-26AE-1A88850AD104}"/>
                </a:ext>
              </a:extLst>
            </p:cNvPr>
            <p:cNvSpPr/>
            <p:nvPr/>
          </p:nvSpPr>
          <p:spPr>
            <a:xfrm>
              <a:off x="2759889" y="3211678"/>
              <a:ext cx="66269" cy="107355"/>
            </a:xfrm>
            <a:custGeom>
              <a:avLst/>
              <a:gdLst/>
              <a:ahLst/>
              <a:cxnLst/>
              <a:rect l="l" t="t" r="r" b="b"/>
              <a:pathLst>
                <a:path w="500" h="810" extrusionOk="0">
                  <a:moveTo>
                    <a:pt x="250" y="1"/>
                  </a:moveTo>
                  <a:cubicBezTo>
                    <a:pt x="153" y="1"/>
                    <a:pt x="74" y="1"/>
                    <a:pt x="0" y="19"/>
                  </a:cubicBezTo>
                  <a:cubicBezTo>
                    <a:pt x="19" y="213"/>
                    <a:pt x="116" y="518"/>
                    <a:pt x="402" y="809"/>
                  </a:cubicBezTo>
                  <a:cubicBezTo>
                    <a:pt x="421" y="749"/>
                    <a:pt x="463" y="694"/>
                    <a:pt x="500" y="634"/>
                  </a:cubicBezTo>
                  <a:cubicBezTo>
                    <a:pt x="481" y="615"/>
                    <a:pt x="439" y="597"/>
                    <a:pt x="421" y="578"/>
                  </a:cubicBezTo>
                  <a:cubicBezTo>
                    <a:pt x="402" y="560"/>
                    <a:pt x="384" y="541"/>
                    <a:pt x="366" y="518"/>
                  </a:cubicBezTo>
                  <a:cubicBezTo>
                    <a:pt x="366" y="500"/>
                    <a:pt x="347" y="481"/>
                    <a:pt x="324" y="444"/>
                  </a:cubicBezTo>
                  <a:cubicBezTo>
                    <a:pt x="305" y="426"/>
                    <a:pt x="287" y="403"/>
                    <a:pt x="268" y="384"/>
                  </a:cubicBezTo>
                  <a:lnTo>
                    <a:pt x="268" y="287"/>
                  </a:lnTo>
                  <a:cubicBezTo>
                    <a:pt x="250" y="269"/>
                    <a:pt x="250" y="232"/>
                    <a:pt x="250" y="213"/>
                  </a:cubicBezTo>
                  <a:cubicBezTo>
                    <a:pt x="250" y="172"/>
                    <a:pt x="232" y="153"/>
                    <a:pt x="232" y="135"/>
                  </a:cubicBezTo>
                  <a:cubicBezTo>
                    <a:pt x="232" y="98"/>
                    <a:pt x="250" y="79"/>
                    <a:pt x="250" y="38"/>
                  </a:cubicBezTo>
                  <a:lnTo>
                    <a:pt x="250" y="1"/>
                  </a:ln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1" name="Google Shape;1679;p46">
              <a:extLst>
                <a:ext uri="{FF2B5EF4-FFF2-40B4-BE49-F238E27FC236}">
                  <a16:creationId xmlns:a16="http://schemas.microsoft.com/office/drawing/2014/main" id="{DB069993-9D42-5517-8CF8-0F9BDCC2056E}"/>
                </a:ext>
              </a:extLst>
            </p:cNvPr>
            <p:cNvSpPr/>
            <p:nvPr/>
          </p:nvSpPr>
          <p:spPr>
            <a:xfrm>
              <a:off x="2928343" y="3141035"/>
              <a:ext cx="132405" cy="115573"/>
            </a:xfrm>
            <a:custGeom>
              <a:avLst/>
              <a:gdLst/>
              <a:ahLst/>
              <a:cxnLst/>
              <a:rect l="l" t="t" r="r" b="b"/>
              <a:pathLst>
                <a:path w="999" h="872" extrusionOk="0">
                  <a:moveTo>
                    <a:pt x="391" y="1"/>
                  </a:moveTo>
                  <a:cubicBezTo>
                    <a:pt x="324" y="1"/>
                    <a:pt x="259" y="15"/>
                    <a:pt x="208" y="53"/>
                  </a:cubicBezTo>
                  <a:cubicBezTo>
                    <a:pt x="171" y="72"/>
                    <a:pt x="153" y="109"/>
                    <a:pt x="116" y="150"/>
                  </a:cubicBezTo>
                  <a:cubicBezTo>
                    <a:pt x="0" y="321"/>
                    <a:pt x="37" y="571"/>
                    <a:pt x="208" y="705"/>
                  </a:cubicBezTo>
                  <a:cubicBezTo>
                    <a:pt x="250" y="746"/>
                    <a:pt x="324" y="783"/>
                    <a:pt x="402" y="802"/>
                  </a:cubicBezTo>
                  <a:cubicBezTo>
                    <a:pt x="481" y="843"/>
                    <a:pt x="555" y="862"/>
                    <a:pt x="615" y="862"/>
                  </a:cubicBezTo>
                  <a:cubicBezTo>
                    <a:pt x="658" y="868"/>
                    <a:pt x="700" y="872"/>
                    <a:pt x="738" y="872"/>
                  </a:cubicBezTo>
                  <a:cubicBezTo>
                    <a:pt x="816" y="872"/>
                    <a:pt x="876" y="855"/>
                    <a:pt x="901" y="802"/>
                  </a:cubicBezTo>
                  <a:cubicBezTo>
                    <a:pt x="998" y="668"/>
                    <a:pt x="809" y="243"/>
                    <a:pt x="633" y="109"/>
                  </a:cubicBezTo>
                  <a:cubicBezTo>
                    <a:pt x="596" y="72"/>
                    <a:pt x="536" y="35"/>
                    <a:pt x="499" y="12"/>
                  </a:cubicBezTo>
                  <a:cubicBezTo>
                    <a:pt x="465" y="5"/>
                    <a:pt x="428" y="1"/>
                    <a:pt x="391" y="1"/>
                  </a:cubicBezTo>
                  <a:close/>
                </a:path>
              </a:pathLst>
            </a:custGeom>
            <a:solidFill>
              <a:srgbClr val="F1B4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2" name="Google Shape;1680;p46">
              <a:extLst>
                <a:ext uri="{FF2B5EF4-FFF2-40B4-BE49-F238E27FC236}">
                  <a16:creationId xmlns:a16="http://schemas.microsoft.com/office/drawing/2014/main" id="{67668E56-2A30-BC5C-3B63-6B23EADD7900}"/>
                </a:ext>
              </a:extLst>
            </p:cNvPr>
            <p:cNvSpPr/>
            <p:nvPr/>
          </p:nvSpPr>
          <p:spPr>
            <a:xfrm>
              <a:off x="2963862" y="3169796"/>
              <a:ext cx="41087" cy="38701"/>
            </a:xfrm>
            <a:custGeom>
              <a:avLst/>
              <a:gdLst/>
              <a:ahLst/>
              <a:cxnLst/>
              <a:rect l="l" t="t" r="r" b="b"/>
              <a:pathLst>
                <a:path w="310" h="292" extrusionOk="0">
                  <a:moveTo>
                    <a:pt x="99" y="0"/>
                  </a:moveTo>
                  <a:cubicBezTo>
                    <a:pt x="76" y="0"/>
                    <a:pt x="55" y="9"/>
                    <a:pt x="37" y="26"/>
                  </a:cubicBezTo>
                  <a:cubicBezTo>
                    <a:pt x="0" y="67"/>
                    <a:pt x="0" y="141"/>
                    <a:pt x="56" y="201"/>
                  </a:cubicBezTo>
                  <a:cubicBezTo>
                    <a:pt x="103" y="245"/>
                    <a:pt x="184" y="291"/>
                    <a:pt x="235" y="291"/>
                  </a:cubicBezTo>
                  <a:cubicBezTo>
                    <a:pt x="249" y="291"/>
                    <a:pt x="260" y="288"/>
                    <a:pt x="268" y="280"/>
                  </a:cubicBezTo>
                  <a:cubicBezTo>
                    <a:pt x="310" y="220"/>
                    <a:pt x="250" y="104"/>
                    <a:pt x="194" y="49"/>
                  </a:cubicBezTo>
                  <a:cubicBezTo>
                    <a:pt x="161" y="15"/>
                    <a:pt x="128" y="0"/>
                    <a:pt x="99"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3" name="Google Shape;1681;p46">
              <a:extLst>
                <a:ext uri="{FF2B5EF4-FFF2-40B4-BE49-F238E27FC236}">
                  <a16:creationId xmlns:a16="http://schemas.microsoft.com/office/drawing/2014/main" id="{6E59FA9D-3D75-5383-99A0-4FA1997D629F}"/>
                </a:ext>
              </a:extLst>
            </p:cNvPr>
            <p:cNvSpPr/>
            <p:nvPr/>
          </p:nvSpPr>
          <p:spPr>
            <a:xfrm>
              <a:off x="2486732" y="3064031"/>
              <a:ext cx="357189" cy="176407"/>
            </a:xfrm>
            <a:custGeom>
              <a:avLst/>
              <a:gdLst/>
              <a:ahLst/>
              <a:cxnLst/>
              <a:rect l="l" t="t" r="r" b="b"/>
              <a:pathLst>
                <a:path w="2695" h="1331" extrusionOk="0">
                  <a:moveTo>
                    <a:pt x="919" y="0"/>
                  </a:moveTo>
                  <a:cubicBezTo>
                    <a:pt x="832" y="0"/>
                    <a:pt x="743" y="5"/>
                    <a:pt x="652" y="15"/>
                  </a:cubicBezTo>
                  <a:cubicBezTo>
                    <a:pt x="153" y="75"/>
                    <a:pt x="56" y="209"/>
                    <a:pt x="38" y="343"/>
                  </a:cubicBezTo>
                  <a:cubicBezTo>
                    <a:pt x="1" y="519"/>
                    <a:pt x="98" y="708"/>
                    <a:pt x="306" y="768"/>
                  </a:cubicBezTo>
                  <a:cubicBezTo>
                    <a:pt x="306" y="1115"/>
                    <a:pt x="791" y="1309"/>
                    <a:pt x="1096" y="1327"/>
                  </a:cubicBezTo>
                  <a:cubicBezTo>
                    <a:pt x="1122" y="1329"/>
                    <a:pt x="1150" y="1331"/>
                    <a:pt x="1181" y="1331"/>
                  </a:cubicBezTo>
                  <a:cubicBezTo>
                    <a:pt x="1659" y="1331"/>
                    <a:pt x="2695" y="1078"/>
                    <a:pt x="2695" y="1078"/>
                  </a:cubicBezTo>
                  <a:cubicBezTo>
                    <a:pt x="2695" y="1078"/>
                    <a:pt x="2616" y="962"/>
                    <a:pt x="2616" y="865"/>
                  </a:cubicBezTo>
                  <a:cubicBezTo>
                    <a:pt x="2597" y="805"/>
                    <a:pt x="2616" y="750"/>
                    <a:pt x="2695" y="708"/>
                  </a:cubicBezTo>
                  <a:cubicBezTo>
                    <a:pt x="2695" y="708"/>
                    <a:pt x="1987" y="0"/>
                    <a:pt x="919" y="0"/>
                  </a:cubicBezTo>
                  <a:close/>
                </a:path>
              </a:pathLst>
            </a:cu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4" name="Google Shape;1682;p46">
              <a:extLst>
                <a:ext uri="{FF2B5EF4-FFF2-40B4-BE49-F238E27FC236}">
                  <a16:creationId xmlns:a16="http://schemas.microsoft.com/office/drawing/2014/main" id="{F78F336C-DC3A-13ED-4691-216B62551C74}"/>
                </a:ext>
              </a:extLst>
            </p:cNvPr>
            <p:cNvSpPr/>
            <p:nvPr/>
          </p:nvSpPr>
          <p:spPr>
            <a:xfrm>
              <a:off x="2486732" y="3064031"/>
              <a:ext cx="357189" cy="126706"/>
            </a:xfrm>
            <a:custGeom>
              <a:avLst/>
              <a:gdLst/>
              <a:ahLst/>
              <a:cxnLst/>
              <a:rect l="l" t="t" r="r" b="b"/>
              <a:pathLst>
                <a:path w="2695" h="956" extrusionOk="0">
                  <a:moveTo>
                    <a:pt x="919" y="0"/>
                  </a:moveTo>
                  <a:cubicBezTo>
                    <a:pt x="832" y="0"/>
                    <a:pt x="743" y="5"/>
                    <a:pt x="652" y="15"/>
                  </a:cubicBezTo>
                  <a:cubicBezTo>
                    <a:pt x="153" y="75"/>
                    <a:pt x="56" y="209"/>
                    <a:pt x="38" y="343"/>
                  </a:cubicBezTo>
                  <a:cubicBezTo>
                    <a:pt x="1" y="519"/>
                    <a:pt x="98" y="708"/>
                    <a:pt x="306" y="768"/>
                  </a:cubicBezTo>
                  <a:cubicBezTo>
                    <a:pt x="306" y="768"/>
                    <a:pt x="880" y="956"/>
                    <a:pt x="1680" y="956"/>
                  </a:cubicBezTo>
                  <a:cubicBezTo>
                    <a:pt x="1968" y="956"/>
                    <a:pt x="2286" y="931"/>
                    <a:pt x="2616" y="865"/>
                  </a:cubicBezTo>
                  <a:cubicBezTo>
                    <a:pt x="2597" y="805"/>
                    <a:pt x="2616" y="750"/>
                    <a:pt x="2695" y="708"/>
                  </a:cubicBezTo>
                  <a:cubicBezTo>
                    <a:pt x="2695" y="708"/>
                    <a:pt x="1987" y="0"/>
                    <a:pt x="91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5" name="Google Shape;1683;p46">
              <a:extLst>
                <a:ext uri="{FF2B5EF4-FFF2-40B4-BE49-F238E27FC236}">
                  <a16:creationId xmlns:a16="http://schemas.microsoft.com/office/drawing/2014/main" id="{D526D1F5-B0A4-54C4-A140-84F7EEF8F278}"/>
                </a:ext>
              </a:extLst>
            </p:cNvPr>
            <p:cNvSpPr/>
            <p:nvPr/>
          </p:nvSpPr>
          <p:spPr>
            <a:xfrm>
              <a:off x="2971152" y="3076357"/>
              <a:ext cx="61365" cy="74221"/>
            </a:xfrm>
            <a:custGeom>
              <a:avLst/>
              <a:gdLst/>
              <a:ahLst/>
              <a:cxnLst/>
              <a:rect l="l" t="t" r="r" b="b"/>
              <a:pathLst>
                <a:path w="463" h="560" extrusionOk="0">
                  <a:moveTo>
                    <a:pt x="407" y="1"/>
                  </a:moveTo>
                  <a:cubicBezTo>
                    <a:pt x="407" y="1"/>
                    <a:pt x="389" y="19"/>
                    <a:pt x="389" y="38"/>
                  </a:cubicBezTo>
                  <a:lnTo>
                    <a:pt x="407" y="61"/>
                  </a:lnTo>
                  <a:lnTo>
                    <a:pt x="407" y="79"/>
                  </a:lnTo>
                  <a:lnTo>
                    <a:pt x="407" y="98"/>
                  </a:lnTo>
                  <a:lnTo>
                    <a:pt x="370" y="98"/>
                  </a:lnTo>
                  <a:cubicBezTo>
                    <a:pt x="347" y="116"/>
                    <a:pt x="347" y="116"/>
                    <a:pt x="329" y="135"/>
                  </a:cubicBezTo>
                  <a:cubicBezTo>
                    <a:pt x="292" y="135"/>
                    <a:pt x="273" y="153"/>
                    <a:pt x="232" y="176"/>
                  </a:cubicBezTo>
                  <a:cubicBezTo>
                    <a:pt x="213" y="195"/>
                    <a:pt x="176" y="213"/>
                    <a:pt x="158" y="232"/>
                  </a:cubicBezTo>
                  <a:cubicBezTo>
                    <a:pt x="139" y="269"/>
                    <a:pt x="98" y="292"/>
                    <a:pt x="79" y="310"/>
                  </a:cubicBezTo>
                  <a:cubicBezTo>
                    <a:pt x="61" y="329"/>
                    <a:pt x="61" y="347"/>
                    <a:pt x="61" y="366"/>
                  </a:cubicBezTo>
                  <a:cubicBezTo>
                    <a:pt x="42" y="384"/>
                    <a:pt x="42" y="407"/>
                    <a:pt x="42" y="426"/>
                  </a:cubicBezTo>
                  <a:cubicBezTo>
                    <a:pt x="24" y="444"/>
                    <a:pt x="24" y="481"/>
                    <a:pt x="24" y="500"/>
                  </a:cubicBezTo>
                  <a:cubicBezTo>
                    <a:pt x="24" y="523"/>
                    <a:pt x="24" y="541"/>
                    <a:pt x="1" y="560"/>
                  </a:cubicBezTo>
                  <a:lnTo>
                    <a:pt x="24" y="560"/>
                  </a:lnTo>
                  <a:cubicBezTo>
                    <a:pt x="24" y="541"/>
                    <a:pt x="24" y="523"/>
                    <a:pt x="42" y="500"/>
                  </a:cubicBezTo>
                  <a:lnTo>
                    <a:pt x="42" y="444"/>
                  </a:lnTo>
                  <a:cubicBezTo>
                    <a:pt x="61" y="426"/>
                    <a:pt x="61" y="407"/>
                    <a:pt x="79" y="384"/>
                  </a:cubicBezTo>
                  <a:cubicBezTo>
                    <a:pt x="79" y="366"/>
                    <a:pt x="98" y="347"/>
                    <a:pt x="98" y="329"/>
                  </a:cubicBezTo>
                  <a:cubicBezTo>
                    <a:pt x="116" y="310"/>
                    <a:pt x="158" y="292"/>
                    <a:pt x="176" y="269"/>
                  </a:cubicBezTo>
                  <a:cubicBezTo>
                    <a:pt x="213" y="250"/>
                    <a:pt x="232" y="232"/>
                    <a:pt x="255" y="213"/>
                  </a:cubicBezTo>
                  <a:cubicBezTo>
                    <a:pt x="292" y="195"/>
                    <a:pt x="310" y="176"/>
                    <a:pt x="347" y="176"/>
                  </a:cubicBezTo>
                  <a:cubicBezTo>
                    <a:pt x="370" y="153"/>
                    <a:pt x="370" y="153"/>
                    <a:pt x="389" y="153"/>
                  </a:cubicBezTo>
                  <a:cubicBezTo>
                    <a:pt x="407" y="135"/>
                    <a:pt x="426" y="135"/>
                    <a:pt x="444" y="135"/>
                  </a:cubicBezTo>
                  <a:lnTo>
                    <a:pt x="444" y="116"/>
                  </a:lnTo>
                  <a:lnTo>
                    <a:pt x="463" y="116"/>
                  </a:lnTo>
                  <a:lnTo>
                    <a:pt x="463" y="98"/>
                  </a:lnTo>
                  <a:lnTo>
                    <a:pt x="463" y="61"/>
                  </a:lnTo>
                  <a:lnTo>
                    <a:pt x="463" y="38"/>
                  </a:lnTo>
                  <a:cubicBezTo>
                    <a:pt x="463" y="38"/>
                    <a:pt x="463" y="19"/>
                    <a:pt x="444" y="19"/>
                  </a:cubicBezTo>
                  <a:cubicBezTo>
                    <a:pt x="444" y="1"/>
                    <a:pt x="426" y="1"/>
                    <a:pt x="407" y="1"/>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6" name="Google Shape;1684;p46">
              <a:extLst>
                <a:ext uri="{FF2B5EF4-FFF2-40B4-BE49-F238E27FC236}">
                  <a16:creationId xmlns:a16="http://schemas.microsoft.com/office/drawing/2014/main" id="{931F3F6B-82D8-81C7-DF28-428656F47C76}"/>
                </a:ext>
              </a:extLst>
            </p:cNvPr>
            <p:cNvSpPr/>
            <p:nvPr/>
          </p:nvSpPr>
          <p:spPr>
            <a:xfrm>
              <a:off x="2971152" y="3372181"/>
              <a:ext cx="18555" cy="15374"/>
            </a:xfrm>
            <a:custGeom>
              <a:avLst/>
              <a:gdLst/>
              <a:ahLst/>
              <a:cxnLst/>
              <a:rect l="l" t="t" r="r" b="b"/>
              <a:pathLst>
                <a:path w="140" h="116" extrusionOk="0">
                  <a:moveTo>
                    <a:pt x="1" y="0"/>
                  </a:moveTo>
                  <a:lnTo>
                    <a:pt x="24" y="23"/>
                  </a:lnTo>
                  <a:cubicBezTo>
                    <a:pt x="24" y="23"/>
                    <a:pt x="24" y="42"/>
                    <a:pt x="42" y="42"/>
                  </a:cubicBezTo>
                  <a:cubicBezTo>
                    <a:pt x="42" y="60"/>
                    <a:pt x="61" y="60"/>
                    <a:pt x="61" y="79"/>
                  </a:cubicBezTo>
                  <a:cubicBezTo>
                    <a:pt x="79" y="97"/>
                    <a:pt x="79" y="116"/>
                    <a:pt x="98" y="116"/>
                  </a:cubicBezTo>
                  <a:cubicBezTo>
                    <a:pt x="98" y="97"/>
                    <a:pt x="79" y="79"/>
                    <a:pt x="79" y="60"/>
                  </a:cubicBezTo>
                  <a:cubicBezTo>
                    <a:pt x="61" y="60"/>
                    <a:pt x="61" y="42"/>
                    <a:pt x="61" y="42"/>
                  </a:cubicBezTo>
                  <a:lnTo>
                    <a:pt x="42" y="23"/>
                  </a:lnTo>
                  <a:lnTo>
                    <a:pt x="139" y="23"/>
                  </a:lnTo>
                  <a:cubicBezTo>
                    <a:pt x="139" y="23"/>
                    <a:pt x="116" y="23"/>
                    <a:pt x="9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7" name="Google Shape;1685;p46">
              <a:extLst>
                <a:ext uri="{FF2B5EF4-FFF2-40B4-BE49-F238E27FC236}">
                  <a16:creationId xmlns:a16="http://schemas.microsoft.com/office/drawing/2014/main" id="{8D6E0E4B-8418-E1CE-6F51-D04EB7698C1E}"/>
                </a:ext>
              </a:extLst>
            </p:cNvPr>
            <p:cNvSpPr/>
            <p:nvPr/>
          </p:nvSpPr>
          <p:spPr>
            <a:xfrm>
              <a:off x="2968766" y="3369663"/>
              <a:ext cx="36183" cy="25845"/>
            </a:xfrm>
            <a:custGeom>
              <a:avLst/>
              <a:gdLst/>
              <a:ahLst/>
              <a:cxnLst/>
              <a:rect l="l" t="t" r="r" b="b"/>
              <a:pathLst>
                <a:path w="273" h="195" extrusionOk="0">
                  <a:moveTo>
                    <a:pt x="0" y="1"/>
                  </a:moveTo>
                  <a:lnTo>
                    <a:pt x="42" y="61"/>
                  </a:lnTo>
                  <a:lnTo>
                    <a:pt x="42" y="79"/>
                  </a:lnTo>
                  <a:cubicBezTo>
                    <a:pt x="60" y="79"/>
                    <a:pt x="60" y="98"/>
                    <a:pt x="60" y="98"/>
                  </a:cubicBezTo>
                  <a:cubicBezTo>
                    <a:pt x="79" y="116"/>
                    <a:pt x="97" y="135"/>
                    <a:pt x="116" y="158"/>
                  </a:cubicBezTo>
                  <a:lnTo>
                    <a:pt x="157" y="195"/>
                  </a:lnTo>
                  <a:lnTo>
                    <a:pt x="134" y="135"/>
                  </a:lnTo>
                  <a:cubicBezTo>
                    <a:pt x="116" y="116"/>
                    <a:pt x="116" y="98"/>
                    <a:pt x="97" y="79"/>
                  </a:cubicBezTo>
                  <a:cubicBezTo>
                    <a:pt x="97" y="79"/>
                    <a:pt x="97" y="61"/>
                    <a:pt x="79" y="61"/>
                  </a:cubicBezTo>
                  <a:lnTo>
                    <a:pt x="194" y="61"/>
                  </a:lnTo>
                  <a:lnTo>
                    <a:pt x="273" y="42"/>
                  </a:lnTo>
                  <a:lnTo>
                    <a:pt x="194" y="19"/>
                  </a:lnTo>
                  <a:lnTo>
                    <a:pt x="79" y="19"/>
                  </a:lnTo>
                  <a:cubicBezTo>
                    <a:pt x="60" y="1"/>
                    <a:pt x="60" y="1"/>
                    <a:pt x="42"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8" name="Google Shape;1686;p46">
              <a:extLst>
                <a:ext uri="{FF2B5EF4-FFF2-40B4-BE49-F238E27FC236}">
                  <a16:creationId xmlns:a16="http://schemas.microsoft.com/office/drawing/2014/main" id="{9240E53B-9C09-9E75-E28D-3B88BA7A69EA}"/>
                </a:ext>
              </a:extLst>
            </p:cNvPr>
            <p:cNvSpPr/>
            <p:nvPr/>
          </p:nvSpPr>
          <p:spPr>
            <a:xfrm>
              <a:off x="2922776" y="3321287"/>
              <a:ext cx="56461" cy="58979"/>
            </a:xfrm>
            <a:custGeom>
              <a:avLst/>
              <a:gdLst/>
              <a:ahLst/>
              <a:cxnLst/>
              <a:rect l="l" t="t" r="r" b="b"/>
              <a:pathLst>
                <a:path w="426" h="445" extrusionOk="0">
                  <a:moveTo>
                    <a:pt x="42" y="1"/>
                  </a:moveTo>
                  <a:cubicBezTo>
                    <a:pt x="19" y="19"/>
                    <a:pt x="1" y="19"/>
                    <a:pt x="1" y="38"/>
                  </a:cubicBezTo>
                  <a:cubicBezTo>
                    <a:pt x="1" y="61"/>
                    <a:pt x="19" y="61"/>
                    <a:pt x="19" y="79"/>
                  </a:cubicBezTo>
                  <a:lnTo>
                    <a:pt x="19" y="116"/>
                  </a:lnTo>
                  <a:cubicBezTo>
                    <a:pt x="42" y="135"/>
                    <a:pt x="42" y="153"/>
                    <a:pt x="61" y="176"/>
                  </a:cubicBezTo>
                  <a:cubicBezTo>
                    <a:pt x="79" y="213"/>
                    <a:pt x="98" y="250"/>
                    <a:pt x="135" y="292"/>
                  </a:cubicBezTo>
                  <a:cubicBezTo>
                    <a:pt x="135" y="310"/>
                    <a:pt x="158" y="310"/>
                    <a:pt x="158" y="310"/>
                  </a:cubicBezTo>
                  <a:cubicBezTo>
                    <a:pt x="176" y="329"/>
                    <a:pt x="176" y="329"/>
                    <a:pt x="176" y="347"/>
                  </a:cubicBezTo>
                  <a:cubicBezTo>
                    <a:pt x="195" y="347"/>
                    <a:pt x="213" y="366"/>
                    <a:pt x="232" y="384"/>
                  </a:cubicBezTo>
                  <a:cubicBezTo>
                    <a:pt x="273" y="407"/>
                    <a:pt x="329" y="426"/>
                    <a:pt x="366" y="444"/>
                  </a:cubicBezTo>
                  <a:cubicBezTo>
                    <a:pt x="389" y="444"/>
                    <a:pt x="407" y="444"/>
                    <a:pt x="407" y="426"/>
                  </a:cubicBezTo>
                  <a:cubicBezTo>
                    <a:pt x="426" y="407"/>
                    <a:pt x="426" y="384"/>
                    <a:pt x="407" y="366"/>
                  </a:cubicBezTo>
                  <a:cubicBezTo>
                    <a:pt x="389" y="329"/>
                    <a:pt x="347" y="310"/>
                    <a:pt x="310" y="269"/>
                  </a:cubicBezTo>
                  <a:cubicBezTo>
                    <a:pt x="310" y="269"/>
                    <a:pt x="292" y="250"/>
                    <a:pt x="273" y="232"/>
                  </a:cubicBezTo>
                  <a:lnTo>
                    <a:pt x="250" y="213"/>
                  </a:lnTo>
                  <a:lnTo>
                    <a:pt x="232" y="213"/>
                  </a:lnTo>
                  <a:lnTo>
                    <a:pt x="232" y="195"/>
                  </a:lnTo>
                  <a:cubicBezTo>
                    <a:pt x="195" y="176"/>
                    <a:pt x="176" y="135"/>
                    <a:pt x="158" y="116"/>
                  </a:cubicBezTo>
                  <a:lnTo>
                    <a:pt x="98" y="61"/>
                  </a:lnTo>
                  <a:lnTo>
                    <a:pt x="79" y="38"/>
                  </a:lnTo>
                  <a:lnTo>
                    <a:pt x="61" y="19"/>
                  </a:lnTo>
                  <a:lnTo>
                    <a:pt x="42" y="1"/>
                  </a:ln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09" name="Google Shape;1687;p46">
              <a:extLst>
                <a:ext uri="{FF2B5EF4-FFF2-40B4-BE49-F238E27FC236}">
                  <a16:creationId xmlns:a16="http://schemas.microsoft.com/office/drawing/2014/main" id="{3A5A1138-E5E4-39E9-3895-C3CA67F75E02}"/>
                </a:ext>
              </a:extLst>
            </p:cNvPr>
            <p:cNvSpPr/>
            <p:nvPr/>
          </p:nvSpPr>
          <p:spPr>
            <a:xfrm>
              <a:off x="2889775" y="3231956"/>
              <a:ext cx="61365" cy="51557"/>
            </a:xfrm>
            <a:custGeom>
              <a:avLst/>
              <a:gdLst/>
              <a:ahLst/>
              <a:cxnLst/>
              <a:rect l="l" t="t" r="r" b="b"/>
              <a:pathLst>
                <a:path w="463" h="389" extrusionOk="0">
                  <a:moveTo>
                    <a:pt x="37" y="0"/>
                  </a:moveTo>
                  <a:cubicBezTo>
                    <a:pt x="0" y="19"/>
                    <a:pt x="0" y="42"/>
                    <a:pt x="19" y="60"/>
                  </a:cubicBezTo>
                  <a:lnTo>
                    <a:pt x="19" y="79"/>
                  </a:lnTo>
                  <a:lnTo>
                    <a:pt x="19" y="97"/>
                  </a:lnTo>
                  <a:cubicBezTo>
                    <a:pt x="37" y="116"/>
                    <a:pt x="37" y="116"/>
                    <a:pt x="37" y="134"/>
                  </a:cubicBezTo>
                  <a:cubicBezTo>
                    <a:pt x="60" y="157"/>
                    <a:pt x="79" y="176"/>
                    <a:pt x="97" y="176"/>
                  </a:cubicBezTo>
                  <a:cubicBezTo>
                    <a:pt x="116" y="213"/>
                    <a:pt x="153" y="250"/>
                    <a:pt x="176" y="291"/>
                  </a:cubicBezTo>
                  <a:cubicBezTo>
                    <a:pt x="213" y="310"/>
                    <a:pt x="250" y="328"/>
                    <a:pt x="310" y="347"/>
                  </a:cubicBezTo>
                  <a:cubicBezTo>
                    <a:pt x="347" y="365"/>
                    <a:pt x="384" y="388"/>
                    <a:pt x="444" y="388"/>
                  </a:cubicBezTo>
                  <a:cubicBezTo>
                    <a:pt x="444" y="388"/>
                    <a:pt x="462" y="388"/>
                    <a:pt x="462" y="365"/>
                  </a:cubicBezTo>
                  <a:cubicBezTo>
                    <a:pt x="462" y="347"/>
                    <a:pt x="444" y="347"/>
                    <a:pt x="444" y="347"/>
                  </a:cubicBezTo>
                  <a:cubicBezTo>
                    <a:pt x="407" y="328"/>
                    <a:pt x="365" y="328"/>
                    <a:pt x="328" y="310"/>
                  </a:cubicBezTo>
                  <a:cubicBezTo>
                    <a:pt x="291" y="291"/>
                    <a:pt x="250" y="250"/>
                    <a:pt x="231" y="231"/>
                  </a:cubicBezTo>
                  <a:cubicBezTo>
                    <a:pt x="194" y="194"/>
                    <a:pt x="176" y="176"/>
                    <a:pt x="153" y="134"/>
                  </a:cubicBezTo>
                  <a:cubicBezTo>
                    <a:pt x="134" y="116"/>
                    <a:pt x="134" y="97"/>
                    <a:pt x="116" y="79"/>
                  </a:cubicBezTo>
                  <a:lnTo>
                    <a:pt x="116" y="60"/>
                  </a:lnTo>
                  <a:lnTo>
                    <a:pt x="97" y="42"/>
                  </a:lnTo>
                  <a:lnTo>
                    <a:pt x="97" y="19"/>
                  </a:lnTo>
                  <a:cubicBezTo>
                    <a:pt x="79" y="0"/>
                    <a:pt x="60" y="0"/>
                    <a:pt x="37"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0" name="Google Shape;1688;p46">
              <a:extLst>
                <a:ext uri="{FF2B5EF4-FFF2-40B4-BE49-F238E27FC236}">
                  <a16:creationId xmlns:a16="http://schemas.microsoft.com/office/drawing/2014/main" id="{46E60CC2-3FB1-C543-F455-DF15CF1FC2DD}"/>
                </a:ext>
              </a:extLst>
            </p:cNvPr>
            <p:cNvSpPr/>
            <p:nvPr/>
          </p:nvSpPr>
          <p:spPr>
            <a:xfrm>
              <a:off x="2889775" y="3231956"/>
              <a:ext cx="56461" cy="115308"/>
            </a:xfrm>
            <a:custGeom>
              <a:avLst/>
              <a:gdLst/>
              <a:ahLst/>
              <a:cxnLst/>
              <a:rect l="l" t="t" r="r" b="b"/>
              <a:pathLst>
                <a:path w="426" h="870" extrusionOk="0">
                  <a:moveTo>
                    <a:pt x="60" y="0"/>
                  </a:moveTo>
                  <a:cubicBezTo>
                    <a:pt x="19" y="0"/>
                    <a:pt x="0" y="19"/>
                    <a:pt x="0" y="60"/>
                  </a:cubicBezTo>
                  <a:lnTo>
                    <a:pt x="0" y="79"/>
                  </a:lnTo>
                  <a:lnTo>
                    <a:pt x="0" y="97"/>
                  </a:lnTo>
                  <a:cubicBezTo>
                    <a:pt x="19" y="116"/>
                    <a:pt x="19" y="134"/>
                    <a:pt x="19" y="157"/>
                  </a:cubicBezTo>
                  <a:lnTo>
                    <a:pt x="19" y="250"/>
                  </a:lnTo>
                  <a:cubicBezTo>
                    <a:pt x="37" y="310"/>
                    <a:pt x="60" y="365"/>
                    <a:pt x="79" y="444"/>
                  </a:cubicBezTo>
                  <a:cubicBezTo>
                    <a:pt x="97" y="504"/>
                    <a:pt x="116" y="559"/>
                    <a:pt x="134" y="619"/>
                  </a:cubicBezTo>
                  <a:cubicBezTo>
                    <a:pt x="134" y="656"/>
                    <a:pt x="153" y="675"/>
                    <a:pt x="176" y="712"/>
                  </a:cubicBezTo>
                  <a:cubicBezTo>
                    <a:pt x="176" y="735"/>
                    <a:pt x="194" y="772"/>
                    <a:pt x="213" y="809"/>
                  </a:cubicBezTo>
                  <a:cubicBezTo>
                    <a:pt x="237" y="848"/>
                    <a:pt x="271" y="869"/>
                    <a:pt x="307" y="869"/>
                  </a:cubicBezTo>
                  <a:cubicBezTo>
                    <a:pt x="326" y="869"/>
                    <a:pt x="346" y="863"/>
                    <a:pt x="365" y="850"/>
                  </a:cubicBezTo>
                  <a:cubicBezTo>
                    <a:pt x="425" y="809"/>
                    <a:pt x="425" y="753"/>
                    <a:pt x="407" y="693"/>
                  </a:cubicBezTo>
                  <a:lnTo>
                    <a:pt x="384" y="693"/>
                  </a:lnTo>
                  <a:cubicBezTo>
                    <a:pt x="384" y="675"/>
                    <a:pt x="365" y="638"/>
                    <a:pt x="347" y="619"/>
                  </a:cubicBezTo>
                  <a:cubicBezTo>
                    <a:pt x="328" y="596"/>
                    <a:pt x="310" y="578"/>
                    <a:pt x="310" y="541"/>
                  </a:cubicBezTo>
                  <a:cubicBezTo>
                    <a:pt x="268" y="481"/>
                    <a:pt x="250" y="444"/>
                    <a:pt x="213" y="388"/>
                  </a:cubicBezTo>
                  <a:cubicBezTo>
                    <a:pt x="194" y="328"/>
                    <a:pt x="176" y="273"/>
                    <a:pt x="153" y="213"/>
                  </a:cubicBezTo>
                  <a:cubicBezTo>
                    <a:pt x="134" y="194"/>
                    <a:pt x="134" y="157"/>
                    <a:pt x="116" y="134"/>
                  </a:cubicBezTo>
                  <a:lnTo>
                    <a:pt x="116" y="79"/>
                  </a:lnTo>
                  <a:lnTo>
                    <a:pt x="116" y="60"/>
                  </a:lnTo>
                  <a:lnTo>
                    <a:pt x="97" y="42"/>
                  </a:lnTo>
                  <a:cubicBezTo>
                    <a:pt x="97" y="19"/>
                    <a:pt x="79" y="0"/>
                    <a:pt x="60"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1" name="Google Shape;1689;p46">
              <a:extLst>
                <a:ext uri="{FF2B5EF4-FFF2-40B4-BE49-F238E27FC236}">
                  <a16:creationId xmlns:a16="http://schemas.microsoft.com/office/drawing/2014/main" id="{5A6A75A6-1B9D-1133-6580-BABB531C6AD2}"/>
                </a:ext>
              </a:extLst>
            </p:cNvPr>
            <p:cNvSpPr/>
            <p:nvPr/>
          </p:nvSpPr>
          <p:spPr>
            <a:xfrm>
              <a:off x="2854255" y="3410750"/>
              <a:ext cx="15374" cy="15374"/>
            </a:xfrm>
            <a:custGeom>
              <a:avLst/>
              <a:gdLst/>
              <a:ahLst/>
              <a:cxnLst/>
              <a:rect l="l" t="t" r="r" b="b"/>
              <a:pathLst>
                <a:path w="116" h="116" extrusionOk="0">
                  <a:moveTo>
                    <a:pt x="0" y="0"/>
                  </a:moveTo>
                  <a:lnTo>
                    <a:pt x="0" y="37"/>
                  </a:lnTo>
                  <a:cubicBezTo>
                    <a:pt x="19" y="37"/>
                    <a:pt x="19" y="56"/>
                    <a:pt x="19" y="56"/>
                  </a:cubicBezTo>
                  <a:cubicBezTo>
                    <a:pt x="19" y="79"/>
                    <a:pt x="37" y="79"/>
                    <a:pt x="37" y="97"/>
                  </a:cubicBezTo>
                  <a:lnTo>
                    <a:pt x="56" y="116"/>
                  </a:lnTo>
                  <a:cubicBezTo>
                    <a:pt x="56" y="97"/>
                    <a:pt x="56" y="97"/>
                    <a:pt x="37" y="79"/>
                  </a:cubicBezTo>
                  <a:lnTo>
                    <a:pt x="37" y="56"/>
                  </a:lnTo>
                  <a:cubicBezTo>
                    <a:pt x="37" y="38"/>
                    <a:pt x="37" y="37"/>
                    <a:pt x="19" y="20"/>
                  </a:cubicBezTo>
                  <a:lnTo>
                    <a:pt x="19" y="20"/>
                  </a:lnTo>
                  <a:cubicBezTo>
                    <a:pt x="31" y="21"/>
                    <a:pt x="43" y="25"/>
                    <a:pt x="56" y="37"/>
                  </a:cubicBezTo>
                  <a:lnTo>
                    <a:pt x="116" y="37"/>
                  </a:lnTo>
                  <a:cubicBezTo>
                    <a:pt x="97" y="37"/>
                    <a:pt x="74" y="19"/>
                    <a:pt x="56" y="19"/>
                  </a:cubicBezTo>
                  <a:cubicBezTo>
                    <a:pt x="43" y="7"/>
                    <a:pt x="31" y="2"/>
                    <a:pt x="19" y="1"/>
                  </a:cubicBezTo>
                  <a:lnTo>
                    <a:pt x="19" y="1"/>
                  </a:lnTo>
                  <a:lnTo>
                    <a:pt x="19" y="0"/>
                  </a:lnTo>
                  <a:lnTo>
                    <a:pt x="18" y="1"/>
                  </a:lnTo>
                  <a:lnTo>
                    <a:pt x="18" y="1"/>
                  </a:lnTo>
                  <a:cubicBezTo>
                    <a:pt x="12" y="0"/>
                    <a:pt x="6"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2" name="Google Shape;1690;p46">
              <a:extLst>
                <a:ext uri="{FF2B5EF4-FFF2-40B4-BE49-F238E27FC236}">
                  <a16:creationId xmlns:a16="http://schemas.microsoft.com/office/drawing/2014/main" id="{BCE6BD47-33C1-9EF8-E0E9-E5EF3ADA4E95}"/>
                </a:ext>
              </a:extLst>
            </p:cNvPr>
            <p:cNvSpPr/>
            <p:nvPr/>
          </p:nvSpPr>
          <p:spPr>
            <a:xfrm>
              <a:off x="2848689" y="3405846"/>
              <a:ext cx="28363" cy="27700"/>
            </a:xfrm>
            <a:custGeom>
              <a:avLst/>
              <a:gdLst/>
              <a:ahLst/>
              <a:cxnLst/>
              <a:rect l="l" t="t" r="r" b="b"/>
              <a:pathLst>
                <a:path w="214" h="209" extrusionOk="0">
                  <a:moveTo>
                    <a:pt x="0" y="0"/>
                  </a:moveTo>
                  <a:lnTo>
                    <a:pt x="24" y="56"/>
                  </a:lnTo>
                  <a:lnTo>
                    <a:pt x="42" y="74"/>
                  </a:lnTo>
                  <a:lnTo>
                    <a:pt x="42" y="93"/>
                  </a:lnTo>
                  <a:lnTo>
                    <a:pt x="61" y="93"/>
                  </a:lnTo>
                  <a:lnTo>
                    <a:pt x="61" y="134"/>
                  </a:lnTo>
                  <a:cubicBezTo>
                    <a:pt x="79" y="134"/>
                    <a:pt x="79" y="153"/>
                    <a:pt x="79" y="153"/>
                  </a:cubicBezTo>
                  <a:lnTo>
                    <a:pt x="116" y="208"/>
                  </a:lnTo>
                  <a:lnTo>
                    <a:pt x="98" y="153"/>
                  </a:lnTo>
                  <a:lnTo>
                    <a:pt x="98" y="116"/>
                  </a:lnTo>
                  <a:lnTo>
                    <a:pt x="98" y="93"/>
                  </a:lnTo>
                  <a:lnTo>
                    <a:pt x="79" y="74"/>
                  </a:lnTo>
                  <a:lnTo>
                    <a:pt x="98" y="74"/>
                  </a:lnTo>
                  <a:cubicBezTo>
                    <a:pt x="116" y="74"/>
                    <a:pt x="139" y="93"/>
                    <a:pt x="158" y="93"/>
                  </a:cubicBezTo>
                  <a:lnTo>
                    <a:pt x="213" y="93"/>
                  </a:lnTo>
                  <a:lnTo>
                    <a:pt x="158" y="74"/>
                  </a:lnTo>
                  <a:cubicBezTo>
                    <a:pt x="139" y="56"/>
                    <a:pt x="116" y="56"/>
                    <a:pt x="116" y="37"/>
                  </a:cubicBezTo>
                  <a:cubicBezTo>
                    <a:pt x="98" y="37"/>
                    <a:pt x="79" y="19"/>
                    <a:pt x="61" y="19"/>
                  </a:cubicBezTo>
                  <a:lnTo>
                    <a:pt x="0"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3" name="Google Shape;1691;p46">
              <a:extLst>
                <a:ext uri="{FF2B5EF4-FFF2-40B4-BE49-F238E27FC236}">
                  <a16:creationId xmlns:a16="http://schemas.microsoft.com/office/drawing/2014/main" id="{6C61D3CC-DD2D-C1BB-3046-C37A91AB6551}"/>
                </a:ext>
              </a:extLst>
            </p:cNvPr>
            <p:cNvSpPr/>
            <p:nvPr/>
          </p:nvSpPr>
          <p:spPr>
            <a:xfrm>
              <a:off x="2821121" y="3335601"/>
              <a:ext cx="38171" cy="77667"/>
            </a:xfrm>
            <a:custGeom>
              <a:avLst/>
              <a:gdLst/>
              <a:ahLst/>
              <a:cxnLst/>
              <a:rect l="l" t="t" r="r" b="b"/>
              <a:pathLst>
                <a:path w="288" h="586" extrusionOk="0">
                  <a:moveTo>
                    <a:pt x="40" y="1"/>
                  </a:moveTo>
                  <a:cubicBezTo>
                    <a:pt x="28" y="1"/>
                    <a:pt x="19" y="14"/>
                    <a:pt x="19" y="27"/>
                  </a:cubicBezTo>
                  <a:lnTo>
                    <a:pt x="19" y="45"/>
                  </a:lnTo>
                  <a:lnTo>
                    <a:pt x="19" y="68"/>
                  </a:lnTo>
                  <a:cubicBezTo>
                    <a:pt x="1" y="87"/>
                    <a:pt x="1" y="105"/>
                    <a:pt x="1" y="105"/>
                  </a:cubicBezTo>
                  <a:cubicBezTo>
                    <a:pt x="1" y="142"/>
                    <a:pt x="1" y="161"/>
                    <a:pt x="19" y="202"/>
                  </a:cubicBezTo>
                  <a:cubicBezTo>
                    <a:pt x="19" y="239"/>
                    <a:pt x="38" y="299"/>
                    <a:pt x="56" y="336"/>
                  </a:cubicBezTo>
                  <a:cubicBezTo>
                    <a:pt x="56" y="373"/>
                    <a:pt x="74" y="392"/>
                    <a:pt x="74" y="415"/>
                  </a:cubicBezTo>
                  <a:cubicBezTo>
                    <a:pt x="93" y="433"/>
                    <a:pt x="116" y="452"/>
                    <a:pt x="116" y="470"/>
                  </a:cubicBezTo>
                  <a:cubicBezTo>
                    <a:pt x="153" y="530"/>
                    <a:pt x="190" y="567"/>
                    <a:pt x="232" y="586"/>
                  </a:cubicBezTo>
                  <a:lnTo>
                    <a:pt x="269" y="586"/>
                  </a:lnTo>
                  <a:cubicBezTo>
                    <a:pt x="269" y="586"/>
                    <a:pt x="287" y="567"/>
                    <a:pt x="269" y="549"/>
                  </a:cubicBezTo>
                  <a:cubicBezTo>
                    <a:pt x="250" y="507"/>
                    <a:pt x="232" y="470"/>
                    <a:pt x="232" y="415"/>
                  </a:cubicBezTo>
                  <a:cubicBezTo>
                    <a:pt x="208" y="392"/>
                    <a:pt x="208" y="373"/>
                    <a:pt x="190" y="355"/>
                  </a:cubicBezTo>
                  <a:lnTo>
                    <a:pt x="190" y="336"/>
                  </a:lnTo>
                  <a:lnTo>
                    <a:pt x="172" y="318"/>
                  </a:lnTo>
                  <a:lnTo>
                    <a:pt x="172" y="299"/>
                  </a:lnTo>
                  <a:cubicBezTo>
                    <a:pt x="153" y="258"/>
                    <a:pt x="153" y="221"/>
                    <a:pt x="135" y="161"/>
                  </a:cubicBezTo>
                  <a:cubicBezTo>
                    <a:pt x="135" y="142"/>
                    <a:pt x="116" y="124"/>
                    <a:pt x="116" y="105"/>
                  </a:cubicBezTo>
                  <a:lnTo>
                    <a:pt x="116" y="68"/>
                  </a:lnTo>
                  <a:lnTo>
                    <a:pt x="116" y="45"/>
                  </a:lnTo>
                  <a:lnTo>
                    <a:pt x="93" y="45"/>
                  </a:lnTo>
                  <a:lnTo>
                    <a:pt x="93" y="27"/>
                  </a:lnTo>
                  <a:cubicBezTo>
                    <a:pt x="93" y="8"/>
                    <a:pt x="74" y="8"/>
                    <a:pt x="56" y="8"/>
                  </a:cubicBezTo>
                  <a:cubicBezTo>
                    <a:pt x="51" y="3"/>
                    <a:pt x="45" y="1"/>
                    <a:pt x="40" y="1"/>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4" name="Google Shape;1692;p46">
              <a:extLst>
                <a:ext uri="{FF2B5EF4-FFF2-40B4-BE49-F238E27FC236}">
                  <a16:creationId xmlns:a16="http://schemas.microsoft.com/office/drawing/2014/main" id="{86B7D2A0-8805-BB0D-F42B-B1AD28E4666F}"/>
                </a:ext>
              </a:extLst>
            </p:cNvPr>
            <p:cNvSpPr/>
            <p:nvPr/>
          </p:nvSpPr>
          <p:spPr>
            <a:xfrm>
              <a:off x="2830929" y="3231294"/>
              <a:ext cx="41219" cy="74884"/>
            </a:xfrm>
            <a:custGeom>
              <a:avLst/>
              <a:gdLst/>
              <a:ahLst/>
              <a:cxnLst/>
              <a:rect l="l" t="t" r="r" b="b"/>
              <a:pathLst>
                <a:path w="311" h="565" extrusionOk="0">
                  <a:moveTo>
                    <a:pt x="53" y="0"/>
                  </a:moveTo>
                  <a:cubicBezTo>
                    <a:pt x="49" y="0"/>
                    <a:pt x="46" y="2"/>
                    <a:pt x="42" y="5"/>
                  </a:cubicBezTo>
                  <a:cubicBezTo>
                    <a:pt x="19" y="5"/>
                    <a:pt x="0" y="24"/>
                    <a:pt x="0" y="47"/>
                  </a:cubicBezTo>
                  <a:lnTo>
                    <a:pt x="0" y="65"/>
                  </a:lnTo>
                  <a:lnTo>
                    <a:pt x="0" y="84"/>
                  </a:lnTo>
                  <a:lnTo>
                    <a:pt x="0" y="121"/>
                  </a:lnTo>
                  <a:cubicBezTo>
                    <a:pt x="0" y="139"/>
                    <a:pt x="19" y="181"/>
                    <a:pt x="19" y="199"/>
                  </a:cubicBezTo>
                  <a:cubicBezTo>
                    <a:pt x="42" y="255"/>
                    <a:pt x="61" y="296"/>
                    <a:pt x="79" y="333"/>
                  </a:cubicBezTo>
                  <a:cubicBezTo>
                    <a:pt x="98" y="393"/>
                    <a:pt x="116" y="430"/>
                    <a:pt x="158" y="467"/>
                  </a:cubicBezTo>
                  <a:cubicBezTo>
                    <a:pt x="195" y="509"/>
                    <a:pt x="232" y="546"/>
                    <a:pt x="292" y="564"/>
                  </a:cubicBezTo>
                  <a:cubicBezTo>
                    <a:pt x="292" y="564"/>
                    <a:pt x="310" y="564"/>
                    <a:pt x="310" y="546"/>
                  </a:cubicBezTo>
                  <a:lnTo>
                    <a:pt x="310" y="527"/>
                  </a:lnTo>
                  <a:cubicBezTo>
                    <a:pt x="273" y="486"/>
                    <a:pt x="232" y="467"/>
                    <a:pt x="195" y="430"/>
                  </a:cubicBezTo>
                  <a:cubicBezTo>
                    <a:pt x="176" y="393"/>
                    <a:pt x="158" y="352"/>
                    <a:pt x="134" y="315"/>
                  </a:cubicBezTo>
                  <a:cubicBezTo>
                    <a:pt x="116" y="278"/>
                    <a:pt x="98" y="218"/>
                    <a:pt x="98" y="181"/>
                  </a:cubicBezTo>
                  <a:lnTo>
                    <a:pt x="98" y="121"/>
                  </a:lnTo>
                  <a:lnTo>
                    <a:pt x="98" y="84"/>
                  </a:lnTo>
                  <a:lnTo>
                    <a:pt x="98" y="65"/>
                  </a:lnTo>
                  <a:lnTo>
                    <a:pt x="98" y="47"/>
                  </a:lnTo>
                  <a:cubicBezTo>
                    <a:pt x="83" y="28"/>
                    <a:pt x="68" y="0"/>
                    <a:pt x="53"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5" name="Google Shape;1693;p46">
              <a:extLst>
                <a:ext uri="{FF2B5EF4-FFF2-40B4-BE49-F238E27FC236}">
                  <a16:creationId xmlns:a16="http://schemas.microsoft.com/office/drawing/2014/main" id="{4AC4020B-5A78-AB56-2C29-3716CD6F99CD}"/>
                </a:ext>
              </a:extLst>
            </p:cNvPr>
            <p:cNvSpPr/>
            <p:nvPr/>
          </p:nvSpPr>
          <p:spPr>
            <a:xfrm>
              <a:off x="2813169" y="3230896"/>
              <a:ext cx="30749" cy="132007"/>
            </a:xfrm>
            <a:custGeom>
              <a:avLst/>
              <a:gdLst/>
              <a:ahLst/>
              <a:cxnLst/>
              <a:rect l="l" t="t" r="r" b="b"/>
              <a:pathLst>
                <a:path w="232" h="996" extrusionOk="0">
                  <a:moveTo>
                    <a:pt x="174" y="1"/>
                  </a:moveTo>
                  <a:cubicBezTo>
                    <a:pt x="155" y="1"/>
                    <a:pt x="134" y="14"/>
                    <a:pt x="134" y="27"/>
                  </a:cubicBezTo>
                  <a:cubicBezTo>
                    <a:pt x="116" y="50"/>
                    <a:pt x="116" y="50"/>
                    <a:pt x="116" y="68"/>
                  </a:cubicBezTo>
                  <a:lnTo>
                    <a:pt x="116" y="87"/>
                  </a:lnTo>
                  <a:cubicBezTo>
                    <a:pt x="98" y="105"/>
                    <a:pt x="98" y="124"/>
                    <a:pt x="98" y="142"/>
                  </a:cubicBezTo>
                  <a:cubicBezTo>
                    <a:pt x="79" y="184"/>
                    <a:pt x="79" y="202"/>
                    <a:pt x="79" y="239"/>
                  </a:cubicBezTo>
                  <a:cubicBezTo>
                    <a:pt x="61" y="318"/>
                    <a:pt x="37" y="373"/>
                    <a:pt x="19" y="452"/>
                  </a:cubicBezTo>
                  <a:cubicBezTo>
                    <a:pt x="19" y="530"/>
                    <a:pt x="19" y="604"/>
                    <a:pt x="0" y="664"/>
                  </a:cubicBezTo>
                  <a:lnTo>
                    <a:pt x="0" y="780"/>
                  </a:lnTo>
                  <a:lnTo>
                    <a:pt x="0" y="895"/>
                  </a:lnTo>
                  <a:cubicBezTo>
                    <a:pt x="17" y="944"/>
                    <a:pt x="65" y="996"/>
                    <a:pt x="113" y="996"/>
                  </a:cubicBezTo>
                  <a:cubicBezTo>
                    <a:pt x="120" y="996"/>
                    <a:pt x="127" y="995"/>
                    <a:pt x="134" y="992"/>
                  </a:cubicBezTo>
                  <a:cubicBezTo>
                    <a:pt x="195" y="992"/>
                    <a:pt x="232" y="932"/>
                    <a:pt x="213" y="877"/>
                  </a:cubicBezTo>
                  <a:lnTo>
                    <a:pt x="213" y="858"/>
                  </a:lnTo>
                  <a:lnTo>
                    <a:pt x="213" y="761"/>
                  </a:lnTo>
                  <a:cubicBezTo>
                    <a:pt x="195" y="743"/>
                    <a:pt x="195" y="701"/>
                    <a:pt x="195" y="664"/>
                  </a:cubicBezTo>
                  <a:lnTo>
                    <a:pt x="195" y="470"/>
                  </a:lnTo>
                  <a:lnTo>
                    <a:pt x="195" y="258"/>
                  </a:lnTo>
                  <a:cubicBezTo>
                    <a:pt x="195" y="221"/>
                    <a:pt x="195" y="202"/>
                    <a:pt x="213" y="165"/>
                  </a:cubicBezTo>
                  <a:lnTo>
                    <a:pt x="213" y="105"/>
                  </a:lnTo>
                  <a:lnTo>
                    <a:pt x="213" y="87"/>
                  </a:lnTo>
                  <a:lnTo>
                    <a:pt x="213" y="68"/>
                  </a:lnTo>
                  <a:lnTo>
                    <a:pt x="232" y="68"/>
                  </a:lnTo>
                  <a:cubicBezTo>
                    <a:pt x="232" y="50"/>
                    <a:pt x="213" y="8"/>
                    <a:pt x="195" y="8"/>
                  </a:cubicBezTo>
                  <a:cubicBezTo>
                    <a:pt x="189" y="3"/>
                    <a:pt x="182" y="1"/>
                    <a:pt x="174"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6" name="Google Shape;1694;p46">
              <a:extLst>
                <a:ext uri="{FF2B5EF4-FFF2-40B4-BE49-F238E27FC236}">
                  <a16:creationId xmlns:a16="http://schemas.microsoft.com/office/drawing/2014/main" id="{39F1FBF1-930F-B054-9907-A694839B7913}"/>
                </a:ext>
              </a:extLst>
            </p:cNvPr>
            <p:cNvSpPr/>
            <p:nvPr/>
          </p:nvSpPr>
          <p:spPr>
            <a:xfrm>
              <a:off x="2726225" y="3448656"/>
              <a:ext cx="10470" cy="12989"/>
            </a:xfrm>
            <a:custGeom>
              <a:avLst/>
              <a:gdLst/>
              <a:ahLst/>
              <a:cxnLst/>
              <a:rect l="l" t="t" r="r" b="b"/>
              <a:pathLst>
                <a:path w="79" h="98" extrusionOk="0">
                  <a:moveTo>
                    <a:pt x="60" y="1"/>
                  </a:moveTo>
                  <a:lnTo>
                    <a:pt x="60" y="24"/>
                  </a:lnTo>
                  <a:cubicBezTo>
                    <a:pt x="42" y="42"/>
                    <a:pt x="42" y="42"/>
                    <a:pt x="23" y="61"/>
                  </a:cubicBezTo>
                  <a:cubicBezTo>
                    <a:pt x="23" y="79"/>
                    <a:pt x="0" y="79"/>
                    <a:pt x="0" y="98"/>
                  </a:cubicBezTo>
                  <a:cubicBezTo>
                    <a:pt x="23" y="98"/>
                    <a:pt x="23" y="79"/>
                    <a:pt x="42" y="61"/>
                  </a:cubicBezTo>
                  <a:cubicBezTo>
                    <a:pt x="42" y="61"/>
                    <a:pt x="60" y="61"/>
                    <a:pt x="60" y="42"/>
                  </a:cubicBezTo>
                  <a:lnTo>
                    <a:pt x="60" y="61"/>
                  </a:lnTo>
                  <a:lnTo>
                    <a:pt x="60" y="79"/>
                  </a:lnTo>
                  <a:lnTo>
                    <a:pt x="79" y="98"/>
                  </a:lnTo>
                  <a:lnTo>
                    <a:pt x="79" y="79"/>
                  </a:lnTo>
                  <a:lnTo>
                    <a:pt x="79" y="42"/>
                  </a:lnTo>
                  <a:lnTo>
                    <a:pt x="79" y="24"/>
                  </a:lnTo>
                  <a:lnTo>
                    <a:pt x="60"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7" name="Google Shape;1695;p46">
              <a:extLst>
                <a:ext uri="{FF2B5EF4-FFF2-40B4-BE49-F238E27FC236}">
                  <a16:creationId xmlns:a16="http://schemas.microsoft.com/office/drawing/2014/main" id="{25572227-440C-27A3-5E73-0C97EF1104B2}"/>
                </a:ext>
              </a:extLst>
            </p:cNvPr>
            <p:cNvSpPr/>
            <p:nvPr/>
          </p:nvSpPr>
          <p:spPr>
            <a:xfrm>
              <a:off x="2723707" y="3443752"/>
              <a:ext cx="15507" cy="28363"/>
            </a:xfrm>
            <a:custGeom>
              <a:avLst/>
              <a:gdLst/>
              <a:ahLst/>
              <a:cxnLst/>
              <a:rect l="l" t="t" r="r" b="b"/>
              <a:pathLst>
                <a:path w="117" h="214" extrusionOk="0">
                  <a:moveTo>
                    <a:pt x="98" y="1"/>
                  </a:moveTo>
                  <a:lnTo>
                    <a:pt x="61" y="38"/>
                  </a:lnTo>
                  <a:cubicBezTo>
                    <a:pt x="61" y="61"/>
                    <a:pt x="42" y="79"/>
                    <a:pt x="42" y="98"/>
                  </a:cubicBezTo>
                  <a:cubicBezTo>
                    <a:pt x="19" y="116"/>
                    <a:pt x="19" y="116"/>
                    <a:pt x="19" y="135"/>
                  </a:cubicBezTo>
                  <a:lnTo>
                    <a:pt x="1" y="176"/>
                  </a:lnTo>
                  <a:lnTo>
                    <a:pt x="1" y="176"/>
                  </a:lnTo>
                  <a:lnTo>
                    <a:pt x="42" y="153"/>
                  </a:lnTo>
                  <a:cubicBezTo>
                    <a:pt x="42" y="135"/>
                    <a:pt x="61" y="116"/>
                    <a:pt x="61" y="116"/>
                  </a:cubicBezTo>
                  <a:lnTo>
                    <a:pt x="79" y="116"/>
                  </a:lnTo>
                  <a:lnTo>
                    <a:pt x="79" y="135"/>
                  </a:lnTo>
                  <a:lnTo>
                    <a:pt x="79" y="153"/>
                  </a:lnTo>
                  <a:cubicBezTo>
                    <a:pt x="79" y="153"/>
                    <a:pt x="98" y="153"/>
                    <a:pt x="98" y="176"/>
                  </a:cubicBezTo>
                  <a:lnTo>
                    <a:pt x="116" y="213"/>
                  </a:lnTo>
                  <a:lnTo>
                    <a:pt x="116" y="176"/>
                  </a:lnTo>
                  <a:lnTo>
                    <a:pt x="116" y="135"/>
                  </a:lnTo>
                  <a:lnTo>
                    <a:pt x="116" y="116"/>
                  </a:lnTo>
                  <a:lnTo>
                    <a:pt x="116" y="98"/>
                  </a:lnTo>
                  <a:lnTo>
                    <a:pt x="116" y="79"/>
                  </a:lnTo>
                  <a:cubicBezTo>
                    <a:pt x="98" y="79"/>
                    <a:pt x="98" y="61"/>
                    <a:pt x="98" y="61"/>
                  </a:cubicBezTo>
                  <a:lnTo>
                    <a:pt x="98" y="1"/>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8" name="Google Shape;1696;p46">
              <a:extLst>
                <a:ext uri="{FF2B5EF4-FFF2-40B4-BE49-F238E27FC236}">
                  <a16:creationId xmlns:a16="http://schemas.microsoft.com/office/drawing/2014/main" id="{C59E2562-BF0C-6D57-21AC-3A0F9E60F469}"/>
                </a:ext>
              </a:extLst>
            </p:cNvPr>
            <p:cNvSpPr/>
            <p:nvPr/>
          </p:nvSpPr>
          <p:spPr>
            <a:xfrm>
              <a:off x="2723707" y="3387423"/>
              <a:ext cx="15507" cy="67992"/>
            </a:xfrm>
            <a:custGeom>
              <a:avLst/>
              <a:gdLst/>
              <a:ahLst/>
              <a:cxnLst/>
              <a:rect l="l" t="t" r="r" b="b"/>
              <a:pathLst>
                <a:path w="117" h="513" extrusionOk="0">
                  <a:moveTo>
                    <a:pt x="42" y="1"/>
                  </a:moveTo>
                  <a:cubicBezTo>
                    <a:pt x="19" y="1"/>
                    <a:pt x="1" y="24"/>
                    <a:pt x="1" y="42"/>
                  </a:cubicBezTo>
                  <a:lnTo>
                    <a:pt x="1" y="158"/>
                  </a:lnTo>
                  <a:lnTo>
                    <a:pt x="1" y="273"/>
                  </a:lnTo>
                  <a:cubicBezTo>
                    <a:pt x="1" y="292"/>
                    <a:pt x="1" y="329"/>
                    <a:pt x="19" y="370"/>
                  </a:cubicBezTo>
                  <a:lnTo>
                    <a:pt x="19" y="426"/>
                  </a:lnTo>
                  <a:cubicBezTo>
                    <a:pt x="19" y="444"/>
                    <a:pt x="42" y="463"/>
                    <a:pt x="42" y="486"/>
                  </a:cubicBezTo>
                  <a:cubicBezTo>
                    <a:pt x="42" y="504"/>
                    <a:pt x="61" y="504"/>
                    <a:pt x="79" y="504"/>
                  </a:cubicBezTo>
                  <a:cubicBezTo>
                    <a:pt x="85" y="510"/>
                    <a:pt x="90" y="512"/>
                    <a:pt x="95" y="512"/>
                  </a:cubicBezTo>
                  <a:cubicBezTo>
                    <a:pt x="107" y="512"/>
                    <a:pt x="116" y="499"/>
                    <a:pt x="116" y="486"/>
                  </a:cubicBezTo>
                  <a:lnTo>
                    <a:pt x="116" y="426"/>
                  </a:lnTo>
                  <a:lnTo>
                    <a:pt x="116" y="370"/>
                  </a:lnTo>
                  <a:lnTo>
                    <a:pt x="116" y="255"/>
                  </a:lnTo>
                  <a:cubicBezTo>
                    <a:pt x="116" y="213"/>
                    <a:pt x="98" y="176"/>
                    <a:pt x="98" y="139"/>
                  </a:cubicBezTo>
                  <a:cubicBezTo>
                    <a:pt x="98" y="98"/>
                    <a:pt x="79" y="61"/>
                    <a:pt x="79" y="24"/>
                  </a:cubicBezTo>
                  <a:cubicBezTo>
                    <a:pt x="61" y="1"/>
                    <a:pt x="61" y="1"/>
                    <a:pt x="42" y="1"/>
                  </a:cubicBezTo>
                  <a:close/>
                </a:path>
              </a:pathLst>
            </a:custGeom>
            <a:solidFill>
              <a:srgbClr val="37271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19" name="Google Shape;1697;p46">
              <a:extLst>
                <a:ext uri="{FF2B5EF4-FFF2-40B4-BE49-F238E27FC236}">
                  <a16:creationId xmlns:a16="http://schemas.microsoft.com/office/drawing/2014/main" id="{17836757-7D90-3C20-FBF5-6915E0922BA1}"/>
                </a:ext>
              </a:extLst>
            </p:cNvPr>
            <p:cNvSpPr/>
            <p:nvPr/>
          </p:nvSpPr>
          <p:spPr>
            <a:xfrm>
              <a:off x="2713899" y="3264958"/>
              <a:ext cx="101789" cy="146586"/>
            </a:xfrm>
            <a:custGeom>
              <a:avLst/>
              <a:gdLst/>
              <a:ahLst/>
              <a:cxnLst/>
              <a:rect l="l" t="t" r="r" b="b"/>
              <a:pathLst>
                <a:path w="768" h="1106" extrusionOk="0">
                  <a:moveTo>
                    <a:pt x="731" y="1"/>
                  </a:moveTo>
                  <a:cubicBezTo>
                    <a:pt x="713" y="1"/>
                    <a:pt x="694" y="1"/>
                    <a:pt x="671" y="24"/>
                  </a:cubicBezTo>
                  <a:lnTo>
                    <a:pt x="671" y="42"/>
                  </a:lnTo>
                  <a:lnTo>
                    <a:pt x="652" y="42"/>
                  </a:lnTo>
                  <a:cubicBezTo>
                    <a:pt x="652" y="61"/>
                    <a:pt x="634" y="61"/>
                    <a:pt x="634" y="79"/>
                  </a:cubicBezTo>
                  <a:cubicBezTo>
                    <a:pt x="615" y="98"/>
                    <a:pt x="597" y="98"/>
                    <a:pt x="579" y="116"/>
                  </a:cubicBezTo>
                  <a:cubicBezTo>
                    <a:pt x="537" y="158"/>
                    <a:pt x="500" y="176"/>
                    <a:pt x="440" y="195"/>
                  </a:cubicBezTo>
                  <a:cubicBezTo>
                    <a:pt x="366" y="232"/>
                    <a:pt x="269" y="255"/>
                    <a:pt x="153" y="273"/>
                  </a:cubicBezTo>
                  <a:cubicBezTo>
                    <a:pt x="135" y="273"/>
                    <a:pt x="116" y="292"/>
                    <a:pt x="93" y="310"/>
                  </a:cubicBezTo>
                  <a:lnTo>
                    <a:pt x="93" y="329"/>
                  </a:lnTo>
                  <a:lnTo>
                    <a:pt x="93" y="370"/>
                  </a:lnTo>
                  <a:cubicBezTo>
                    <a:pt x="75" y="370"/>
                    <a:pt x="75" y="389"/>
                    <a:pt x="75" y="407"/>
                  </a:cubicBezTo>
                  <a:cubicBezTo>
                    <a:pt x="75" y="426"/>
                    <a:pt x="56" y="463"/>
                    <a:pt x="56" y="486"/>
                  </a:cubicBezTo>
                  <a:cubicBezTo>
                    <a:pt x="38" y="541"/>
                    <a:pt x="38" y="601"/>
                    <a:pt x="19" y="657"/>
                  </a:cubicBezTo>
                  <a:cubicBezTo>
                    <a:pt x="19" y="717"/>
                    <a:pt x="1" y="772"/>
                    <a:pt x="1" y="832"/>
                  </a:cubicBezTo>
                  <a:lnTo>
                    <a:pt x="1" y="1003"/>
                  </a:lnTo>
                  <a:cubicBezTo>
                    <a:pt x="16" y="1069"/>
                    <a:pt x="57" y="1105"/>
                    <a:pt x="105" y="1105"/>
                  </a:cubicBezTo>
                  <a:cubicBezTo>
                    <a:pt x="115" y="1105"/>
                    <a:pt x="125" y="1104"/>
                    <a:pt x="135" y="1100"/>
                  </a:cubicBezTo>
                  <a:cubicBezTo>
                    <a:pt x="190" y="1100"/>
                    <a:pt x="232" y="1040"/>
                    <a:pt x="232" y="985"/>
                  </a:cubicBezTo>
                  <a:cubicBezTo>
                    <a:pt x="232" y="925"/>
                    <a:pt x="209" y="869"/>
                    <a:pt x="209" y="832"/>
                  </a:cubicBezTo>
                  <a:lnTo>
                    <a:pt x="209" y="675"/>
                  </a:lnTo>
                  <a:cubicBezTo>
                    <a:pt x="209" y="620"/>
                    <a:pt x="209" y="560"/>
                    <a:pt x="232" y="523"/>
                  </a:cubicBezTo>
                  <a:lnTo>
                    <a:pt x="232" y="444"/>
                  </a:lnTo>
                  <a:cubicBezTo>
                    <a:pt x="232" y="426"/>
                    <a:pt x="232" y="407"/>
                    <a:pt x="250" y="407"/>
                  </a:cubicBezTo>
                  <a:cubicBezTo>
                    <a:pt x="324" y="370"/>
                    <a:pt x="421" y="347"/>
                    <a:pt x="500" y="292"/>
                  </a:cubicBezTo>
                  <a:cubicBezTo>
                    <a:pt x="555" y="273"/>
                    <a:pt x="597" y="232"/>
                    <a:pt x="634" y="195"/>
                  </a:cubicBezTo>
                  <a:cubicBezTo>
                    <a:pt x="652" y="176"/>
                    <a:pt x="671" y="158"/>
                    <a:pt x="694" y="139"/>
                  </a:cubicBezTo>
                  <a:cubicBezTo>
                    <a:pt x="713" y="116"/>
                    <a:pt x="713" y="116"/>
                    <a:pt x="731" y="98"/>
                  </a:cubicBezTo>
                  <a:lnTo>
                    <a:pt x="731" y="79"/>
                  </a:lnTo>
                  <a:lnTo>
                    <a:pt x="749" y="79"/>
                  </a:lnTo>
                  <a:lnTo>
                    <a:pt x="749" y="61"/>
                  </a:lnTo>
                  <a:cubicBezTo>
                    <a:pt x="768" y="42"/>
                    <a:pt x="749" y="24"/>
                    <a:pt x="731" y="1"/>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0" name="Google Shape;1698;p46">
              <a:extLst>
                <a:ext uri="{FF2B5EF4-FFF2-40B4-BE49-F238E27FC236}">
                  <a16:creationId xmlns:a16="http://schemas.microsoft.com/office/drawing/2014/main" id="{44206ED8-41EF-553D-ACAE-E4B7E8209274}"/>
                </a:ext>
              </a:extLst>
            </p:cNvPr>
            <p:cNvSpPr/>
            <p:nvPr/>
          </p:nvSpPr>
          <p:spPr>
            <a:xfrm>
              <a:off x="2721321" y="3191532"/>
              <a:ext cx="133" cy="133"/>
            </a:xfrm>
            <a:custGeom>
              <a:avLst/>
              <a:gdLst/>
              <a:ahLst/>
              <a:cxnLst/>
              <a:rect l="l" t="t" r="r" b="b"/>
              <a:pathLst>
                <a:path w="1" h="1" extrusionOk="0">
                  <a:moveTo>
                    <a:pt x="0" y="0"/>
                  </a:moveTo>
                  <a:lnTo>
                    <a:pt x="0" y="0"/>
                  </a:lnTo>
                  <a:lnTo>
                    <a:pt x="0" y="0"/>
                  </a:lnTo>
                  <a:lnTo>
                    <a:pt x="0" y="0"/>
                  </a:lnTo>
                  <a:lnTo>
                    <a:pt x="0" y="0"/>
                  </a:ln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grpSp>
      <p:grpSp>
        <p:nvGrpSpPr>
          <p:cNvPr id="221" name="Google Shape;1734;p46">
            <a:extLst>
              <a:ext uri="{FF2B5EF4-FFF2-40B4-BE49-F238E27FC236}">
                <a16:creationId xmlns:a16="http://schemas.microsoft.com/office/drawing/2014/main" id="{9D2C02B0-EA3A-4C80-1B8E-094461B0FFCA}"/>
              </a:ext>
            </a:extLst>
          </p:cNvPr>
          <p:cNvGrpSpPr/>
          <p:nvPr/>
        </p:nvGrpSpPr>
        <p:grpSpPr>
          <a:xfrm flipH="1">
            <a:off x="346824" y="4643829"/>
            <a:ext cx="625929" cy="640560"/>
            <a:chOff x="6405353" y="2836979"/>
            <a:chExt cx="396861" cy="406137"/>
          </a:xfrm>
        </p:grpSpPr>
        <p:sp>
          <p:nvSpPr>
            <p:cNvPr id="222" name="Google Shape;1735;p46">
              <a:extLst>
                <a:ext uri="{FF2B5EF4-FFF2-40B4-BE49-F238E27FC236}">
                  <a16:creationId xmlns:a16="http://schemas.microsoft.com/office/drawing/2014/main" id="{900B4AFC-8FBE-E0D2-8A2D-4EAFD8BD74CB}"/>
                </a:ext>
              </a:extLst>
            </p:cNvPr>
            <p:cNvSpPr/>
            <p:nvPr/>
          </p:nvSpPr>
          <p:spPr>
            <a:xfrm>
              <a:off x="6561364" y="3023438"/>
              <a:ext cx="154464" cy="219678"/>
            </a:xfrm>
            <a:custGeom>
              <a:avLst/>
              <a:gdLst/>
              <a:ahLst/>
              <a:cxnLst/>
              <a:rect l="l" t="t" r="r" b="b"/>
              <a:pathLst>
                <a:path w="1198" h="1812" extrusionOk="0">
                  <a:moveTo>
                    <a:pt x="250" y="0"/>
                  </a:moveTo>
                  <a:lnTo>
                    <a:pt x="232" y="19"/>
                  </a:lnTo>
                  <a:lnTo>
                    <a:pt x="1" y="268"/>
                  </a:lnTo>
                  <a:lnTo>
                    <a:pt x="19" y="384"/>
                  </a:lnTo>
                  <a:cubicBezTo>
                    <a:pt x="42" y="444"/>
                    <a:pt x="61" y="499"/>
                    <a:pt x="61" y="559"/>
                  </a:cubicBezTo>
                  <a:cubicBezTo>
                    <a:pt x="61" y="578"/>
                    <a:pt x="79" y="615"/>
                    <a:pt x="79" y="638"/>
                  </a:cubicBezTo>
                  <a:lnTo>
                    <a:pt x="79" y="730"/>
                  </a:lnTo>
                  <a:cubicBezTo>
                    <a:pt x="98" y="809"/>
                    <a:pt x="98" y="887"/>
                    <a:pt x="116" y="943"/>
                  </a:cubicBezTo>
                  <a:cubicBezTo>
                    <a:pt x="135" y="985"/>
                    <a:pt x="135" y="1021"/>
                    <a:pt x="135" y="1058"/>
                  </a:cubicBezTo>
                  <a:cubicBezTo>
                    <a:pt x="158" y="1077"/>
                    <a:pt x="158" y="1077"/>
                    <a:pt x="158" y="1100"/>
                  </a:cubicBezTo>
                  <a:cubicBezTo>
                    <a:pt x="176" y="1155"/>
                    <a:pt x="195" y="1216"/>
                    <a:pt x="232" y="1253"/>
                  </a:cubicBezTo>
                  <a:cubicBezTo>
                    <a:pt x="232" y="1271"/>
                    <a:pt x="250" y="1289"/>
                    <a:pt x="250" y="1289"/>
                  </a:cubicBezTo>
                  <a:cubicBezTo>
                    <a:pt x="292" y="1350"/>
                    <a:pt x="329" y="1387"/>
                    <a:pt x="366" y="1447"/>
                  </a:cubicBezTo>
                  <a:cubicBezTo>
                    <a:pt x="407" y="1484"/>
                    <a:pt x="444" y="1521"/>
                    <a:pt x="504" y="1562"/>
                  </a:cubicBezTo>
                  <a:cubicBezTo>
                    <a:pt x="620" y="1655"/>
                    <a:pt x="735" y="1733"/>
                    <a:pt x="906" y="1812"/>
                  </a:cubicBezTo>
                  <a:cubicBezTo>
                    <a:pt x="966" y="1715"/>
                    <a:pt x="1003" y="1636"/>
                    <a:pt x="1059" y="1539"/>
                  </a:cubicBezTo>
                  <a:cubicBezTo>
                    <a:pt x="1082" y="1502"/>
                    <a:pt x="1082" y="1465"/>
                    <a:pt x="1100" y="1423"/>
                  </a:cubicBezTo>
                  <a:cubicBezTo>
                    <a:pt x="1119" y="1387"/>
                    <a:pt x="1137" y="1350"/>
                    <a:pt x="1137" y="1308"/>
                  </a:cubicBezTo>
                  <a:cubicBezTo>
                    <a:pt x="1174" y="1216"/>
                    <a:pt x="1197" y="1100"/>
                    <a:pt x="1197" y="1003"/>
                  </a:cubicBezTo>
                  <a:cubicBezTo>
                    <a:pt x="1197" y="943"/>
                    <a:pt x="1174" y="869"/>
                    <a:pt x="1174" y="809"/>
                  </a:cubicBezTo>
                  <a:cubicBezTo>
                    <a:pt x="1156" y="754"/>
                    <a:pt x="1137" y="693"/>
                    <a:pt x="1100" y="638"/>
                  </a:cubicBezTo>
                  <a:cubicBezTo>
                    <a:pt x="1100" y="596"/>
                    <a:pt x="1082" y="578"/>
                    <a:pt x="1059" y="541"/>
                  </a:cubicBezTo>
                  <a:cubicBezTo>
                    <a:pt x="1022" y="481"/>
                    <a:pt x="985" y="444"/>
                    <a:pt x="925" y="384"/>
                  </a:cubicBezTo>
                  <a:cubicBezTo>
                    <a:pt x="888" y="347"/>
                    <a:pt x="851" y="310"/>
                    <a:pt x="809" y="291"/>
                  </a:cubicBezTo>
                  <a:cubicBezTo>
                    <a:pt x="772" y="268"/>
                    <a:pt x="754" y="250"/>
                    <a:pt x="735" y="231"/>
                  </a:cubicBezTo>
                  <a:cubicBezTo>
                    <a:pt x="675" y="194"/>
                    <a:pt x="620" y="153"/>
                    <a:pt x="541" y="116"/>
                  </a:cubicBezTo>
                  <a:cubicBezTo>
                    <a:pt x="481" y="97"/>
                    <a:pt x="407" y="60"/>
                    <a:pt x="347" y="37"/>
                  </a:cubicBezTo>
                  <a:lnTo>
                    <a:pt x="329" y="19"/>
                  </a:lnTo>
                  <a:cubicBezTo>
                    <a:pt x="292" y="19"/>
                    <a:pt x="273" y="0"/>
                    <a:pt x="250" y="0"/>
                  </a:cubicBezTo>
                  <a:close/>
                </a:path>
              </a:pathLst>
            </a:custGeom>
            <a:solidFill>
              <a:srgbClr val="F1B4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3" name="Google Shape;1736;p46">
              <a:extLst>
                <a:ext uri="{FF2B5EF4-FFF2-40B4-BE49-F238E27FC236}">
                  <a16:creationId xmlns:a16="http://schemas.microsoft.com/office/drawing/2014/main" id="{BC33EF2F-EE98-45EC-5FA7-9B5683F6FDE3}"/>
                </a:ext>
              </a:extLst>
            </p:cNvPr>
            <p:cNvSpPr/>
            <p:nvPr/>
          </p:nvSpPr>
          <p:spPr>
            <a:xfrm>
              <a:off x="6571549" y="3051443"/>
              <a:ext cx="126356" cy="86319"/>
            </a:xfrm>
            <a:custGeom>
              <a:avLst/>
              <a:gdLst/>
              <a:ahLst/>
              <a:cxnLst/>
              <a:rect l="l" t="t" r="r" b="b"/>
              <a:pathLst>
                <a:path w="980" h="712" extrusionOk="0">
                  <a:moveTo>
                    <a:pt x="656" y="0"/>
                  </a:moveTo>
                  <a:cubicBezTo>
                    <a:pt x="633" y="37"/>
                    <a:pt x="596" y="97"/>
                    <a:pt x="578" y="134"/>
                  </a:cubicBezTo>
                  <a:cubicBezTo>
                    <a:pt x="541" y="176"/>
                    <a:pt x="499" y="213"/>
                    <a:pt x="462" y="250"/>
                  </a:cubicBezTo>
                  <a:cubicBezTo>
                    <a:pt x="425" y="291"/>
                    <a:pt x="365" y="328"/>
                    <a:pt x="328" y="365"/>
                  </a:cubicBezTo>
                  <a:lnTo>
                    <a:pt x="310" y="384"/>
                  </a:lnTo>
                  <a:lnTo>
                    <a:pt x="287" y="384"/>
                  </a:lnTo>
                  <a:lnTo>
                    <a:pt x="250" y="407"/>
                  </a:lnTo>
                  <a:cubicBezTo>
                    <a:pt x="231" y="425"/>
                    <a:pt x="231" y="425"/>
                    <a:pt x="213" y="425"/>
                  </a:cubicBezTo>
                  <a:cubicBezTo>
                    <a:pt x="194" y="444"/>
                    <a:pt x="194" y="444"/>
                    <a:pt x="171" y="444"/>
                  </a:cubicBezTo>
                  <a:lnTo>
                    <a:pt x="153" y="462"/>
                  </a:lnTo>
                  <a:lnTo>
                    <a:pt x="134" y="462"/>
                  </a:lnTo>
                  <a:lnTo>
                    <a:pt x="97" y="481"/>
                  </a:lnTo>
                  <a:cubicBezTo>
                    <a:pt x="79" y="481"/>
                    <a:pt x="79" y="481"/>
                    <a:pt x="79" y="499"/>
                  </a:cubicBezTo>
                  <a:lnTo>
                    <a:pt x="0" y="499"/>
                  </a:lnTo>
                  <a:cubicBezTo>
                    <a:pt x="19" y="578"/>
                    <a:pt x="19" y="656"/>
                    <a:pt x="37" y="712"/>
                  </a:cubicBezTo>
                  <a:lnTo>
                    <a:pt x="250" y="712"/>
                  </a:lnTo>
                  <a:cubicBezTo>
                    <a:pt x="268" y="693"/>
                    <a:pt x="287" y="693"/>
                    <a:pt x="310" y="693"/>
                  </a:cubicBezTo>
                  <a:cubicBezTo>
                    <a:pt x="328" y="693"/>
                    <a:pt x="328" y="693"/>
                    <a:pt x="347" y="675"/>
                  </a:cubicBezTo>
                  <a:lnTo>
                    <a:pt x="402" y="675"/>
                  </a:lnTo>
                  <a:lnTo>
                    <a:pt x="425" y="656"/>
                  </a:lnTo>
                  <a:lnTo>
                    <a:pt x="462" y="656"/>
                  </a:lnTo>
                  <a:cubicBezTo>
                    <a:pt x="541" y="615"/>
                    <a:pt x="596" y="596"/>
                    <a:pt x="675" y="559"/>
                  </a:cubicBezTo>
                  <a:cubicBezTo>
                    <a:pt x="730" y="523"/>
                    <a:pt x="809" y="462"/>
                    <a:pt x="864" y="425"/>
                  </a:cubicBezTo>
                  <a:cubicBezTo>
                    <a:pt x="906" y="384"/>
                    <a:pt x="943" y="347"/>
                    <a:pt x="980" y="310"/>
                  </a:cubicBezTo>
                  <a:cubicBezTo>
                    <a:pt x="943" y="250"/>
                    <a:pt x="906" y="213"/>
                    <a:pt x="846" y="153"/>
                  </a:cubicBezTo>
                  <a:cubicBezTo>
                    <a:pt x="809" y="116"/>
                    <a:pt x="772" y="79"/>
                    <a:pt x="730" y="60"/>
                  </a:cubicBezTo>
                  <a:cubicBezTo>
                    <a:pt x="693" y="37"/>
                    <a:pt x="675" y="19"/>
                    <a:pt x="656"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4" name="Google Shape;1737;p46">
              <a:extLst>
                <a:ext uri="{FF2B5EF4-FFF2-40B4-BE49-F238E27FC236}">
                  <a16:creationId xmlns:a16="http://schemas.microsoft.com/office/drawing/2014/main" id="{F86F8FC0-535B-2DA0-5EB9-0075200FD25B}"/>
                </a:ext>
              </a:extLst>
            </p:cNvPr>
            <p:cNvSpPr/>
            <p:nvPr/>
          </p:nvSpPr>
          <p:spPr>
            <a:xfrm>
              <a:off x="6581606" y="3121396"/>
              <a:ext cx="134221" cy="70195"/>
            </a:xfrm>
            <a:custGeom>
              <a:avLst/>
              <a:gdLst/>
              <a:ahLst/>
              <a:cxnLst/>
              <a:rect l="l" t="t" r="r" b="b"/>
              <a:pathLst>
                <a:path w="1041" h="579" extrusionOk="0">
                  <a:moveTo>
                    <a:pt x="1017" y="1"/>
                  </a:moveTo>
                  <a:cubicBezTo>
                    <a:pt x="980" y="19"/>
                    <a:pt x="962" y="38"/>
                    <a:pt x="943" y="61"/>
                  </a:cubicBezTo>
                  <a:cubicBezTo>
                    <a:pt x="883" y="98"/>
                    <a:pt x="828" y="135"/>
                    <a:pt x="786" y="177"/>
                  </a:cubicBezTo>
                  <a:cubicBezTo>
                    <a:pt x="731" y="195"/>
                    <a:pt x="671" y="232"/>
                    <a:pt x="634" y="250"/>
                  </a:cubicBezTo>
                  <a:lnTo>
                    <a:pt x="597" y="250"/>
                  </a:lnTo>
                  <a:cubicBezTo>
                    <a:pt x="597" y="269"/>
                    <a:pt x="597" y="269"/>
                    <a:pt x="578" y="269"/>
                  </a:cubicBezTo>
                  <a:lnTo>
                    <a:pt x="537" y="292"/>
                  </a:lnTo>
                  <a:cubicBezTo>
                    <a:pt x="518" y="292"/>
                    <a:pt x="481" y="311"/>
                    <a:pt x="463" y="311"/>
                  </a:cubicBezTo>
                  <a:lnTo>
                    <a:pt x="403" y="311"/>
                  </a:lnTo>
                  <a:cubicBezTo>
                    <a:pt x="403" y="311"/>
                    <a:pt x="384" y="329"/>
                    <a:pt x="366" y="329"/>
                  </a:cubicBezTo>
                  <a:lnTo>
                    <a:pt x="116" y="329"/>
                  </a:lnTo>
                  <a:lnTo>
                    <a:pt x="93" y="311"/>
                  </a:lnTo>
                  <a:lnTo>
                    <a:pt x="38" y="311"/>
                  </a:lnTo>
                  <a:lnTo>
                    <a:pt x="1" y="292"/>
                  </a:lnTo>
                  <a:lnTo>
                    <a:pt x="1" y="292"/>
                  </a:lnTo>
                  <a:cubicBezTo>
                    <a:pt x="19" y="347"/>
                    <a:pt x="38" y="408"/>
                    <a:pt x="75" y="445"/>
                  </a:cubicBezTo>
                  <a:cubicBezTo>
                    <a:pt x="75" y="463"/>
                    <a:pt x="93" y="481"/>
                    <a:pt x="93" y="481"/>
                  </a:cubicBezTo>
                  <a:lnTo>
                    <a:pt x="135" y="500"/>
                  </a:lnTo>
                  <a:lnTo>
                    <a:pt x="190" y="523"/>
                  </a:lnTo>
                  <a:cubicBezTo>
                    <a:pt x="209" y="523"/>
                    <a:pt x="209" y="523"/>
                    <a:pt x="209" y="542"/>
                  </a:cubicBezTo>
                  <a:lnTo>
                    <a:pt x="287" y="542"/>
                  </a:lnTo>
                  <a:lnTo>
                    <a:pt x="306" y="560"/>
                  </a:lnTo>
                  <a:lnTo>
                    <a:pt x="421" y="560"/>
                  </a:lnTo>
                  <a:cubicBezTo>
                    <a:pt x="440" y="579"/>
                    <a:pt x="463" y="579"/>
                    <a:pt x="481" y="579"/>
                  </a:cubicBezTo>
                  <a:lnTo>
                    <a:pt x="652" y="579"/>
                  </a:lnTo>
                  <a:cubicBezTo>
                    <a:pt x="652" y="579"/>
                    <a:pt x="671" y="579"/>
                    <a:pt x="671" y="560"/>
                  </a:cubicBezTo>
                  <a:lnTo>
                    <a:pt x="694" y="560"/>
                  </a:lnTo>
                  <a:cubicBezTo>
                    <a:pt x="768" y="560"/>
                    <a:pt x="846" y="542"/>
                    <a:pt x="925" y="523"/>
                  </a:cubicBezTo>
                  <a:cubicBezTo>
                    <a:pt x="943" y="523"/>
                    <a:pt x="962" y="500"/>
                    <a:pt x="980" y="500"/>
                  </a:cubicBezTo>
                  <a:cubicBezTo>
                    <a:pt x="1017" y="408"/>
                    <a:pt x="1040" y="292"/>
                    <a:pt x="1040" y="195"/>
                  </a:cubicBezTo>
                  <a:cubicBezTo>
                    <a:pt x="1040" y="135"/>
                    <a:pt x="1017" y="61"/>
                    <a:pt x="1017"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5" name="Google Shape;1738;p46">
              <a:extLst>
                <a:ext uri="{FF2B5EF4-FFF2-40B4-BE49-F238E27FC236}">
                  <a16:creationId xmlns:a16="http://schemas.microsoft.com/office/drawing/2014/main" id="{6882932A-1BF0-2C56-47A3-2D46E963CABC}"/>
                </a:ext>
              </a:extLst>
            </p:cNvPr>
            <p:cNvSpPr/>
            <p:nvPr/>
          </p:nvSpPr>
          <p:spPr>
            <a:xfrm>
              <a:off x="6608425" y="3198744"/>
              <a:ext cx="89481" cy="44372"/>
            </a:xfrm>
            <a:custGeom>
              <a:avLst/>
              <a:gdLst/>
              <a:ahLst/>
              <a:cxnLst/>
              <a:rect l="l" t="t" r="r" b="b"/>
              <a:pathLst>
                <a:path w="694" h="366" extrusionOk="0">
                  <a:moveTo>
                    <a:pt x="1" y="1"/>
                  </a:moveTo>
                  <a:lnTo>
                    <a:pt x="1" y="1"/>
                  </a:lnTo>
                  <a:cubicBezTo>
                    <a:pt x="42" y="38"/>
                    <a:pt x="79" y="75"/>
                    <a:pt x="139" y="116"/>
                  </a:cubicBezTo>
                  <a:cubicBezTo>
                    <a:pt x="255" y="209"/>
                    <a:pt x="370" y="287"/>
                    <a:pt x="541" y="366"/>
                  </a:cubicBezTo>
                  <a:cubicBezTo>
                    <a:pt x="601" y="269"/>
                    <a:pt x="638" y="190"/>
                    <a:pt x="694" y="93"/>
                  </a:cubicBezTo>
                  <a:lnTo>
                    <a:pt x="694" y="93"/>
                  </a:lnTo>
                  <a:cubicBezTo>
                    <a:pt x="635" y="120"/>
                    <a:pt x="556" y="142"/>
                    <a:pt x="459" y="142"/>
                  </a:cubicBezTo>
                  <a:cubicBezTo>
                    <a:pt x="337" y="142"/>
                    <a:pt x="184" y="106"/>
                    <a:pt x="1"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6" name="Google Shape;1739;p46">
              <a:extLst>
                <a:ext uri="{FF2B5EF4-FFF2-40B4-BE49-F238E27FC236}">
                  <a16:creationId xmlns:a16="http://schemas.microsoft.com/office/drawing/2014/main" id="{C522C4CA-1E98-8F40-8649-CEB750214AAF}"/>
                </a:ext>
              </a:extLst>
            </p:cNvPr>
            <p:cNvSpPr/>
            <p:nvPr/>
          </p:nvSpPr>
          <p:spPr>
            <a:xfrm>
              <a:off x="6536995" y="2836979"/>
              <a:ext cx="210938" cy="191066"/>
            </a:xfrm>
            <a:custGeom>
              <a:avLst/>
              <a:gdLst/>
              <a:ahLst/>
              <a:cxnLst/>
              <a:rect l="l" t="t" r="r" b="b"/>
              <a:pathLst>
                <a:path w="1636" h="1576" extrusionOk="0">
                  <a:moveTo>
                    <a:pt x="1323" y="1"/>
                  </a:moveTo>
                  <a:cubicBezTo>
                    <a:pt x="1242" y="1"/>
                    <a:pt x="1128" y="31"/>
                    <a:pt x="961" y="115"/>
                  </a:cubicBezTo>
                  <a:cubicBezTo>
                    <a:pt x="190" y="517"/>
                    <a:pt x="0" y="1344"/>
                    <a:pt x="0" y="1344"/>
                  </a:cubicBezTo>
                  <a:cubicBezTo>
                    <a:pt x="56" y="1344"/>
                    <a:pt x="93" y="1386"/>
                    <a:pt x="116" y="1423"/>
                  </a:cubicBezTo>
                  <a:cubicBezTo>
                    <a:pt x="153" y="1483"/>
                    <a:pt x="153" y="1575"/>
                    <a:pt x="153" y="1575"/>
                  </a:cubicBezTo>
                  <a:cubicBezTo>
                    <a:pt x="153" y="1575"/>
                    <a:pt x="980" y="1289"/>
                    <a:pt x="1229" y="1095"/>
                  </a:cubicBezTo>
                  <a:cubicBezTo>
                    <a:pt x="1405" y="961"/>
                    <a:pt x="1636" y="651"/>
                    <a:pt x="1479" y="443"/>
                  </a:cubicBezTo>
                  <a:cubicBezTo>
                    <a:pt x="1594" y="305"/>
                    <a:pt x="1576" y="152"/>
                    <a:pt x="1502" y="74"/>
                  </a:cubicBezTo>
                  <a:cubicBezTo>
                    <a:pt x="1461" y="35"/>
                    <a:pt x="1411" y="1"/>
                    <a:pt x="1323" y="1"/>
                  </a:cubicBezTo>
                  <a:close/>
                </a:path>
              </a:pathLst>
            </a:custGeom>
            <a:solidFill>
              <a:srgbClr val="91F7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7" name="Google Shape;1740;p46">
              <a:extLst>
                <a:ext uri="{FF2B5EF4-FFF2-40B4-BE49-F238E27FC236}">
                  <a16:creationId xmlns:a16="http://schemas.microsoft.com/office/drawing/2014/main" id="{AE0AFC03-248D-EF9C-8FA1-791FC48CCE62}"/>
                </a:ext>
              </a:extLst>
            </p:cNvPr>
            <p:cNvSpPr/>
            <p:nvPr/>
          </p:nvSpPr>
          <p:spPr>
            <a:xfrm>
              <a:off x="6536995" y="2836979"/>
              <a:ext cx="205651" cy="172517"/>
            </a:xfrm>
            <a:custGeom>
              <a:avLst/>
              <a:gdLst/>
              <a:ahLst/>
              <a:cxnLst/>
              <a:rect l="l" t="t" r="r" b="b"/>
              <a:pathLst>
                <a:path w="1595" h="1423" extrusionOk="0">
                  <a:moveTo>
                    <a:pt x="1323" y="1"/>
                  </a:moveTo>
                  <a:cubicBezTo>
                    <a:pt x="1242" y="1"/>
                    <a:pt x="1128" y="31"/>
                    <a:pt x="961" y="115"/>
                  </a:cubicBezTo>
                  <a:cubicBezTo>
                    <a:pt x="809" y="189"/>
                    <a:pt x="670" y="305"/>
                    <a:pt x="555" y="402"/>
                  </a:cubicBezTo>
                  <a:lnTo>
                    <a:pt x="536" y="420"/>
                  </a:lnTo>
                  <a:cubicBezTo>
                    <a:pt x="116" y="827"/>
                    <a:pt x="0" y="1344"/>
                    <a:pt x="0" y="1344"/>
                  </a:cubicBezTo>
                  <a:cubicBezTo>
                    <a:pt x="56" y="1344"/>
                    <a:pt x="93" y="1386"/>
                    <a:pt x="116" y="1423"/>
                  </a:cubicBezTo>
                  <a:cubicBezTo>
                    <a:pt x="980" y="1076"/>
                    <a:pt x="1479" y="443"/>
                    <a:pt x="1479" y="443"/>
                  </a:cubicBezTo>
                  <a:cubicBezTo>
                    <a:pt x="1594" y="305"/>
                    <a:pt x="1576" y="152"/>
                    <a:pt x="1502" y="74"/>
                  </a:cubicBezTo>
                  <a:cubicBezTo>
                    <a:pt x="1461" y="35"/>
                    <a:pt x="1411" y="1"/>
                    <a:pt x="132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8" name="Google Shape;1741;p46">
              <a:extLst>
                <a:ext uri="{FF2B5EF4-FFF2-40B4-BE49-F238E27FC236}">
                  <a16:creationId xmlns:a16="http://schemas.microsoft.com/office/drawing/2014/main" id="{528A02A4-7AD4-728B-8BE8-8EC58002F7DA}"/>
                </a:ext>
              </a:extLst>
            </p:cNvPr>
            <p:cNvSpPr/>
            <p:nvPr/>
          </p:nvSpPr>
          <p:spPr>
            <a:xfrm>
              <a:off x="6648394" y="3189287"/>
              <a:ext cx="7865" cy="6789"/>
            </a:xfrm>
            <a:custGeom>
              <a:avLst/>
              <a:gdLst/>
              <a:ahLst/>
              <a:cxnLst/>
              <a:rect l="l" t="t" r="r" b="b"/>
              <a:pathLst>
                <a:path w="61" h="56" extrusionOk="0">
                  <a:moveTo>
                    <a:pt x="0" y="0"/>
                  </a:moveTo>
                  <a:lnTo>
                    <a:pt x="0" y="19"/>
                  </a:lnTo>
                  <a:lnTo>
                    <a:pt x="19" y="19"/>
                  </a:lnTo>
                  <a:cubicBezTo>
                    <a:pt x="37" y="37"/>
                    <a:pt x="37" y="37"/>
                    <a:pt x="60" y="55"/>
                  </a:cubicBezTo>
                  <a:cubicBezTo>
                    <a:pt x="37" y="37"/>
                    <a:pt x="37" y="37"/>
                    <a:pt x="37" y="19"/>
                  </a:cubicBezTo>
                  <a:cubicBezTo>
                    <a:pt x="19" y="19"/>
                    <a:pt x="19" y="0"/>
                    <a:pt x="0" y="0"/>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29" name="Google Shape;1742;p46">
              <a:extLst>
                <a:ext uri="{FF2B5EF4-FFF2-40B4-BE49-F238E27FC236}">
                  <a16:creationId xmlns:a16="http://schemas.microsoft.com/office/drawing/2014/main" id="{CB28F325-E953-84E0-B115-85F54A2D1DE9}"/>
                </a:ext>
              </a:extLst>
            </p:cNvPr>
            <p:cNvSpPr/>
            <p:nvPr/>
          </p:nvSpPr>
          <p:spPr>
            <a:xfrm>
              <a:off x="6641174" y="3145037"/>
              <a:ext cx="12120" cy="46554"/>
            </a:xfrm>
            <a:custGeom>
              <a:avLst/>
              <a:gdLst/>
              <a:ahLst/>
              <a:cxnLst/>
              <a:rect l="l" t="t" r="r" b="b"/>
              <a:pathLst>
                <a:path w="94" h="384" extrusionOk="0">
                  <a:moveTo>
                    <a:pt x="38" y="0"/>
                  </a:moveTo>
                  <a:cubicBezTo>
                    <a:pt x="19" y="0"/>
                    <a:pt x="19" y="18"/>
                    <a:pt x="1" y="37"/>
                  </a:cubicBezTo>
                  <a:lnTo>
                    <a:pt x="1" y="116"/>
                  </a:lnTo>
                  <a:lnTo>
                    <a:pt x="1" y="189"/>
                  </a:lnTo>
                  <a:cubicBezTo>
                    <a:pt x="1" y="231"/>
                    <a:pt x="1" y="250"/>
                    <a:pt x="19" y="286"/>
                  </a:cubicBezTo>
                  <a:lnTo>
                    <a:pt x="19" y="328"/>
                  </a:lnTo>
                  <a:cubicBezTo>
                    <a:pt x="19" y="347"/>
                    <a:pt x="19" y="347"/>
                    <a:pt x="38" y="365"/>
                  </a:cubicBezTo>
                  <a:cubicBezTo>
                    <a:pt x="38" y="365"/>
                    <a:pt x="38" y="384"/>
                    <a:pt x="56" y="384"/>
                  </a:cubicBezTo>
                  <a:cubicBezTo>
                    <a:pt x="75" y="384"/>
                    <a:pt x="75" y="384"/>
                    <a:pt x="75" y="365"/>
                  </a:cubicBezTo>
                  <a:lnTo>
                    <a:pt x="93" y="365"/>
                  </a:lnTo>
                  <a:lnTo>
                    <a:pt x="93" y="328"/>
                  </a:lnTo>
                  <a:lnTo>
                    <a:pt x="93" y="268"/>
                  </a:lnTo>
                  <a:lnTo>
                    <a:pt x="93" y="189"/>
                  </a:lnTo>
                  <a:cubicBezTo>
                    <a:pt x="75" y="171"/>
                    <a:pt x="75" y="134"/>
                    <a:pt x="75" y="116"/>
                  </a:cubicBezTo>
                  <a:cubicBezTo>
                    <a:pt x="75" y="74"/>
                    <a:pt x="56" y="55"/>
                    <a:pt x="56" y="18"/>
                  </a:cubicBezTo>
                  <a:lnTo>
                    <a:pt x="38" y="0"/>
                  </a:lnTo>
                  <a:close/>
                </a:path>
              </a:pathLst>
            </a:custGeom>
            <a:solidFill>
              <a:srgbClr val="37271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0" name="Google Shape;1743;p46">
              <a:extLst>
                <a:ext uri="{FF2B5EF4-FFF2-40B4-BE49-F238E27FC236}">
                  <a16:creationId xmlns:a16="http://schemas.microsoft.com/office/drawing/2014/main" id="{652CEB18-39BF-F124-A3D9-EC9A59885B44}"/>
                </a:ext>
              </a:extLst>
            </p:cNvPr>
            <p:cNvSpPr/>
            <p:nvPr/>
          </p:nvSpPr>
          <p:spPr>
            <a:xfrm>
              <a:off x="6569100" y="3074963"/>
              <a:ext cx="89481" cy="86925"/>
            </a:xfrm>
            <a:custGeom>
              <a:avLst/>
              <a:gdLst/>
              <a:ahLst/>
              <a:cxnLst/>
              <a:rect l="l" t="t" r="r" b="b"/>
              <a:pathLst>
                <a:path w="694" h="717" extrusionOk="0">
                  <a:moveTo>
                    <a:pt x="19" y="0"/>
                  </a:moveTo>
                  <a:cubicBezTo>
                    <a:pt x="19" y="19"/>
                    <a:pt x="1" y="37"/>
                    <a:pt x="19" y="37"/>
                  </a:cubicBezTo>
                  <a:lnTo>
                    <a:pt x="19" y="56"/>
                  </a:lnTo>
                  <a:lnTo>
                    <a:pt x="38" y="56"/>
                  </a:lnTo>
                  <a:lnTo>
                    <a:pt x="38" y="74"/>
                  </a:lnTo>
                  <a:cubicBezTo>
                    <a:pt x="56" y="74"/>
                    <a:pt x="56" y="74"/>
                    <a:pt x="56" y="97"/>
                  </a:cubicBezTo>
                  <a:cubicBezTo>
                    <a:pt x="75" y="97"/>
                    <a:pt x="98" y="116"/>
                    <a:pt x="116" y="134"/>
                  </a:cubicBezTo>
                  <a:cubicBezTo>
                    <a:pt x="153" y="153"/>
                    <a:pt x="190" y="171"/>
                    <a:pt x="232" y="171"/>
                  </a:cubicBezTo>
                  <a:cubicBezTo>
                    <a:pt x="287" y="213"/>
                    <a:pt x="366" y="213"/>
                    <a:pt x="421" y="231"/>
                  </a:cubicBezTo>
                  <a:lnTo>
                    <a:pt x="444" y="250"/>
                  </a:lnTo>
                  <a:cubicBezTo>
                    <a:pt x="444" y="268"/>
                    <a:pt x="444" y="287"/>
                    <a:pt x="463" y="305"/>
                  </a:cubicBezTo>
                  <a:cubicBezTo>
                    <a:pt x="463" y="347"/>
                    <a:pt x="481" y="384"/>
                    <a:pt x="481" y="421"/>
                  </a:cubicBezTo>
                  <a:cubicBezTo>
                    <a:pt x="500" y="444"/>
                    <a:pt x="500" y="481"/>
                    <a:pt x="500" y="518"/>
                  </a:cubicBezTo>
                  <a:lnTo>
                    <a:pt x="500" y="633"/>
                  </a:lnTo>
                  <a:lnTo>
                    <a:pt x="518" y="633"/>
                  </a:lnTo>
                  <a:lnTo>
                    <a:pt x="518" y="652"/>
                  </a:lnTo>
                  <a:cubicBezTo>
                    <a:pt x="518" y="686"/>
                    <a:pt x="546" y="717"/>
                    <a:pt x="587" y="717"/>
                  </a:cubicBezTo>
                  <a:cubicBezTo>
                    <a:pt x="596" y="717"/>
                    <a:pt x="605" y="715"/>
                    <a:pt x="615" y="712"/>
                  </a:cubicBezTo>
                  <a:cubicBezTo>
                    <a:pt x="652" y="712"/>
                    <a:pt x="694" y="675"/>
                    <a:pt x="675" y="615"/>
                  </a:cubicBezTo>
                  <a:cubicBezTo>
                    <a:pt x="675" y="578"/>
                    <a:pt x="675" y="536"/>
                    <a:pt x="652" y="499"/>
                  </a:cubicBezTo>
                  <a:cubicBezTo>
                    <a:pt x="634" y="462"/>
                    <a:pt x="634" y="421"/>
                    <a:pt x="615" y="384"/>
                  </a:cubicBezTo>
                  <a:cubicBezTo>
                    <a:pt x="597" y="347"/>
                    <a:pt x="597" y="305"/>
                    <a:pt x="578" y="268"/>
                  </a:cubicBezTo>
                  <a:cubicBezTo>
                    <a:pt x="560" y="250"/>
                    <a:pt x="560" y="231"/>
                    <a:pt x="537" y="213"/>
                  </a:cubicBezTo>
                  <a:lnTo>
                    <a:pt x="537" y="171"/>
                  </a:lnTo>
                  <a:lnTo>
                    <a:pt x="518" y="153"/>
                  </a:lnTo>
                  <a:lnTo>
                    <a:pt x="518" y="134"/>
                  </a:lnTo>
                  <a:cubicBezTo>
                    <a:pt x="500" y="134"/>
                    <a:pt x="481" y="116"/>
                    <a:pt x="463" y="116"/>
                  </a:cubicBezTo>
                  <a:cubicBezTo>
                    <a:pt x="403" y="116"/>
                    <a:pt x="329" y="116"/>
                    <a:pt x="250" y="97"/>
                  </a:cubicBezTo>
                  <a:cubicBezTo>
                    <a:pt x="213" y="97"/>
                    <a:pt x="172" y="74"/>
                    <a:pt x="153" y="56"/>
                  </a:cubicBezTo>
                  <a:cubicBezTo>
                    <a:pt x="135" y="56"/>
                    <a:pt x="116" y="56"/>
                    <a:pt x="98" y="37"/>
                  </a:cubicBezTo>
                  <a:lnTo>
                    <a:pt x="75" y="19"/>
                  </a:lnTo>
                  <a:lnTo>
                    <a:pt x="56" y="19"/>
                  </a:lnTo>
                  <a:lnTo>
                    <a:pt x="56" y="0"/>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1" name="Google Shape;1744;p46">
              <a:extLst>
                <a:ext uri="{FF2B5EF4-FFF2-40B4-BE49-F238E27FC236}">
                  <a16:creationId xmlns:a16="http://schemas.microsoft.com/office/drawing/2014/main" id="{031E03FA-8031-AF56-624D-60E437081B0D}"/>
                </a:ext>
              </a:extLst>
            </p:cNvPr>
            <p:cNvSpPr/>
            <p:nvPr/>
          </p:nvSpPr>
          <p:spPr>
            <a:xfrm>
              <a:off x="6462471" y="2976884"/>
              <a:ext cx="143763" cy="118932"/>
            </a:xfrm>
            <a:custGeom>
              <a:avLst/>
              <a:gdLst/>
              <a:ahLst/>
              <a:cxnLst/>
              <a:rect l="l" t="t" r="r" b="b"/>
              <a:pathLst>
                <a:path w="1115" h="981" extrusionOk="0">
                  <a:moveTo>
                    <a:pt x="481" y="1"/>
                  </a:moveTo>
                  <a:cubicBezTo>
                    <a:pt x="463" y="1"/>
                    <a:pt x="440" y="1"/>
                    <a:pt x="421" y="19"/>
                  </a:cubicBezTo>
                  <a:lnTo>
                    <a:pt x="366" y="19"/>
                  </a:lnTo>
                  <a:cubicBezTo>
                    <a:pt x="347" y="38"/>
                    <a:pt x="324" y="38"/>
                    <a:pt x="306" y="38"/>
                  </a:cubicBezTo>
                  <a:cubicBezTo>
                    <a:pt x="287" y="38"/>
                    <a:pt x="269" y="56"/>
                    <a:pt x="250" y="56"/>
                  </a:cubicBezTo>
                  <a:cubicBezTo>
                    <a:pt x="232" y="75"/>
                    <a:pt x="232" y="75"/>
                    <a:pt x="209" y="98"/>
                  </a:cubicBezTo>
                  <a:cubicBezTo>
                    <a:pt x="190" y="116"/>
                    <a:pt x="172" y="116"/>
                    <a:pt x="153" y="135"/>
                  </a:cubicBezTo>
                  <a:cubicBezTo>
                    <a:pt x="135" y="135"/>
                    <a:pt x="135" y="153"/>
                    <a:pt x="116" y="172"/>
                  </a:cubicBezTo>
                  <a:cubicBezTo>
                    <a:pt x="93" y="190"/>
                    <a:pt x="75" y="190"/>
                    <a:pt x="75" y="213"/>
                  </a:cubicBezTo>
                  <a:cubicBezTo>
                    <a:pt x="56" y="232"/>
                    <a:pt x="56" y="250"/>
                    <a:pt x="38" y="269"/>
                  </a:cubicBezTo>
                  <a:cubicBezTo>
                    <a:pt x="38" y="287"/>
                    <a:pt x="19" y="306"/>
                    <a:pt x="19" y="329"/>
                  </a:cubicBezTo>
                  <a:cubicBezTo>
                    <a:pt x="1" y="329"/>
                    <a:pt x="1" y="366"/>
                    <a:pt x="1" y="384"/>
                  </a:cubicBezTo>
                  <a:lnTo>
                    <a:pt x="1" y="444"/>
                  </a:lnTo>
                  <a:lnTo>
                    <a:pt x="1" y="500"/>
                  </a:lnTo>
                  <a:lnTo>
                    <a:pt x="1" y="560"/>
                  </a:lnTo>
                  <a:cubicBezTo>
                    <a:pt x="1" y="578"/>
                    <a:pt x="19" y="597"/>
                    <a:pt x="19" y="615"/>
                  </a:cubicBezTo>
                  <a:cubicBezTo>
                    <a:pt x="38" y="634"/>
                    <a:pt x="38" y="652"/>
                    <a:pt x="56" y="675"/>
                  </a:cubicBezTo>
                  <a:cubicBezTo>
                    <a:pt x="56" y="694"/>
                    <a:pt x="75" y="694"/>
                    <a:pt x="75" y="712"/>
                  </a:cubicBezTo>
                  <a:cubicBezTo>
                    <a:pt x="93" y="731"/>
                    <a:pt x="93" y="749"/>
                    <a:pt x="116" y="768"/>
                  </a:cubicBezTo>
                  <a:cubicBezTo>
                    <a:pt x="135" y="791"/>
                    <a:pt x="135" y="791"/>
                    <a:pt x="153" y="809"/>
                  </a:cubicBezTo>
                  <a:cubicBezTo>
                    <a:pt x="172" y="828"/>
                    <a:pt x="190" y="828"/>
                    <a:pt x="209" y="846"/>
                  </a:cubicBezTo>
                  <a:cubicBezTo>
                    <a:pt x="232" y="865"/>
                    <a:pt x="232" y="865"/>
                    <a:pt x="250" y="883"/>
                  </a:cubicBezTo>
                  <a:cubicBezTo>
                    <a:pt x="269" y="883"/>
                    <a:pt x="287" y="906"/>
                    <a:pt x="306" y="906"/>
                  </a:cubicBezTo>
                  <a:cubicBezTo>
                    <a:pt x="324" y="925"/>
                    <a:pt x="347" y="925"/>
                    <a:pt x="366" y="943"/>
                  </a:cubicBezTo>
                  <a:cubicBezTo>
                    <a:pt x="384" y="943"/>
                    <a:pt x="403" y="943"/>
                    <a:pt x="421" y="962"/>
                  </a:cubicBezTo>
                  <a:cubicBezTo>
                    <a:pt x="440" y="962"/>
                    <a:pt x="463" y="962"/>
                    <a:pt x="481" y="980"/>
                  </a:cubicBezTo>
                  <a:lnTo>
                    <a:pt x="731" y="980"/>
                  </a:lnTo>
                  <a:cubicBezTo>
                    <a:pt x="749" y="962"/>
                    <a:pt x="768" y="962"/>
                    <a:pt x="786" y="943"/>
                  </a:cubicBezTo>
                  <a:lnTo>
                    <a:pt x="828" y="943"/>
                  </a:lnTo>
                  <a:lnTo>
                    <a:pt x="846" y="925"/>
                  </a:lnTo>
                  <a:cubicBezTo>
                    <a:pt x="865" y="925"/>
                    <a:pt x="883" y="906"/>
                    <a:pt x="902" y="906"/>
                  </a:cubicBezTo>
                  <a:cubicBezTo>
                    <a:pt x="902" y="883"/>
                    <a:pt x="925" y="865"/>
                    <a:pt x="943" y="846"/>
                  </a:cubicBezTo>
                  <a:cubicBezTo>
                    <a:pt x="962" y="846"/>
                    <a:pt x="962" y="828"/>
                    <a:pt x="980" y="828"/>
                  </a:cubicBezTo>
                  <a:lnTo>
                    <a:pt x="999" y="809"/>
                  </a:lnTo>
                  <a:cubicBezTo>
                    <a:pt x="999" y="809"/>
                    <a:pt x="1017" y="791"/>
                    <a:pt x="1040" y="768"/>
                  </a:cubicBezTo>
                  <a:lnTo>
                    <a:pt x="1040" y="749"/>
                  </a:lnTo>
                  <a:cubicBezTo>
                    <a:pt x="1059" y="731"/>
                    <a:pt x="1059" y="731"/>
                    <a:pt x="1059" y="712"/>
                  </a:cubicBezTo>
                  <a:cubicBezTo>
                    <a:pt x="1077" y="694"/>
                    <a:pt x="1077" y="675"/>
                    <a:pt x="1077" y="652"/>
                  </a:cubicBezTo>
                  <a:cubicBezTo>
                    <a:pt x="1096" y="634"/>
                    <a:pt x="1096" y="615"/>
                    <a:pt x="1114" y="597"/>
                  </a:cubicBezTo>
                  <a:cubicBezTo>
                    <a:pt x="1114" y="578"/>
                    <a:pt x="1096" y="560"/>
                    <a:pt x="1096" y="537"/>
                  </a:cubicBezTo>
                  <a:cubicBezTo>
                    <a:pt x="1114" y="518"/>
                    <a:pt x="1114" y="500"/>
                    <a:pt x="1096" y="481"/>
                  </a:cubicBezTo>
                  <a:cubicBezTo>
                    <a:pt x="1096" y="463"/>
                    <a:pt x="1114" y="421"/>
                    <a:pt x="1096" y="403"/>
                  </a:cubicBezTo>
                  <a:cubicBezTo>
                    <a:pt x="1096" y="384"/>
                    <a:pt x="1077" y="366"/>
                    <a:pt x="1077" y="347"/>
                  </a:cubicBezTo>
                  <a:lnTo>
                    <a:pt x="1077" y="329"/>
                  </a:lnTo>
                  <a:cubicBezTo>
                    <a:pt x="1077" y="306"/>
                    <a:pt x="1059" y="306"/>
                    <a:pt x="1059" y="287"/>
                  </a:cubicBezTo>
                  <a:cubicBezTo>
                    <a:pt x="1059" y="269"/>
                    <a:pt x="1040" y="250"/>
                    <a:pt x="1040" y="232"/>
                  </a:cubicBezTo>
                  <a:cubicBezTo>
                    <a:pt x="1017" y="213"/>
                    <a:pt x="999" y="213"/>
                    <a:pt x="980" y="190"/>
                  </a:cubicBezTo>
                  <a:cubicBezTo>
                    <a:pt x="980" y="172"/>
                    <a:pt x="962" y="172"/>
                    <a:pt x="943" y="153"/>
                  </a:cubicBezTo>
                  <a:cubicBezTo>
                    <a:pt x="925" y="135"/>
                    <a:pt x="902" y="116"/>
                    <a:pt x="902" y="116"/>
                  </a:cubicBezTo>
                  <a:cubicBezTo>
                    <a:pt x="883" y="98"/>
                    <a:pt x="865" y="98"/>
                    <a:pt x="846" y="75"/>
                  </a:cubicBezTo>
                  <a:cubicBezTo>
                    <a:pt x="828" y="75"/>
                    <a:pt x="809" y="56"/>
                    <a:pt x="786" y="38"/>
                  </a:cubicBezTo>
                  <a:cubicBezTo>
                    <a:pt x="768" y="38"/>
                    <a:pt x="749" y="19"/>
                    <a:pt x="731" y="19"/>
                  </a:cubicBezTo>
                  <a:cubicBezTo>
                    <a:pt x="712" y="19"/>
                    <a:pt x="694" y="19"/>
                    <a:pt x="671" y="1"/>
                  </a:cubicBezTo>
                  <a:close/>
                </a:path>
              </a:pathLst>
            </a:custGeom>
            <a:solidFill>
              <a:srgbClr val="FFF7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2" name="Google Shape;1745;p46">
              <a:extLst>
                <a:ext uri="{FF2B5EF4-FFF2-40B4-BE49-F238E27FC236}">
                  <a16:creationId xmlns:a16="http://schemas.microsoft.com/office/drawing/2014/main" id="{5073676A-7ECE-8C29-7C0B-DB0C3A47D73E}"/>
                </a:ext>
              </a:extLst>
            </p:cNvPr>
            <p:cNvSpPr/>
            <p:nvPr/>
          </p:nvSpPr>
          <p:spPr>
            <a:xfrm>
              <a:off x="6524488" y="2999919"/>
              <a:ext cx="12636" cy="9578"/>
            </a:xfrm>
            <a:custGeom>
              <a:avLst/>
              <a:gdLst/>
              <a:ahLst/>
              <a:cxnLst/>
              <a:rect l="l" t="t" r="r" b="b"/>
              <a:pathLst>
                <a:path w="98" h="79" extrusionOk="0">
                  <a:moveTo>
                    <a:pt x="97" y="23"/>
                  </a:moveTo>
                  <a:cubicBezTo>
                    <a:pt x="56" y="23"/>
                    <a:pt x="37" y="42"/>
                    <a:pt x="19" y="60"/>
                  </a:cubicBezTo>
                  <a:cubicBezTo>
                    <a:pt x="37" y="42"/>
                    <a:pt x="56" y="42"/>
                    <a:pt x="97" y="23"/>
                  </a:cubicBezTo>
                  <a:close/>
                  <a:moveTo>
                    <a:pt x="0" y="0"/>
                  </a:moveTo>
                  <a:lnTo>
                    <a:pt x="0" y="60"/>
                  </a:lnTo>
                  <a:lnTo>
                    <a:pt x="19" y="79"/>
                  </a:lnTo>
                  <a:lnTo>
                    <a:pt x="19" y="60"/>
                  </a:lnTo>
                  <a:cubicBezTo>
                    <a:pt x="19" y="42"/>
                    <a:pt x="0" y="23"/>
                    <a:pt x="0" y="0"/>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3" name="Google Shape;1746;p46">
              <a:extLst>
                <a:ext uri="{FF2B5EF4-FFF2-40B4-BE49-F238E27FC236}">
                  <a16:creationId xmlns:a16="http://schemas.microsoft.com/office/drawing/2014/main" id="{D1F1206D-275E-580B-F341-2A2BA7F8C0EB}"/>
                </a:ext>
              </a:extLst>
            </p:cNvPr>
            <p:cNvSpPr/>
            <p:nvPr/>
          </p:nvSpPr>
          <p:spPr>
            <a:xfrm>
              <a:off x="6559043" y="3030712"/>
              <a:ext cx="7865" cy="11275"/>
            </a:xfrm>
            <a:custGeom>
              <a:avLst/>
              <a:gdLst/>
              <a:ahLst/>
              <a:cxnLst/>
              <a:rect l="l" t="t" r="r" b="b"/>
              <a:pathLst>
                <a:path w="61" h="93" extrusionOk="0">
                  <a:moveTo>
                    <a:pt x="0" y="0"/>
                  </a:moveTo>
                  <a:lnTo>
                    <a:pt x="0" y="37"/>
                  </a:lnTo>
                  <a:cubicBezTo>
                    <a:pt x="19" y="19"/>
                    <a:pt x="19" y="0"/>
                    <a:pt x="0" y="0"/>
                  </a:cubicBezTo>
                  <a:close/>
                  <a:moveTo>
                    <a:pt x="37" y="37"/>
                  </a:moveTo>
                  <a:lnTo>
                    <a:pt x="37" y="56"/>
                  </a:lnTo>
                  <a:lnTo>
                    <a:pt x="37" y="93"/>
                  </a:lnTo>
                  <a:cubicBezTo>
                    <a:pt x="37" y="74"/>
                    <a:pt x="37" y="74"/>
                    <a:pt x="60" y="56"/>
                  </a:cubicBezTo>
                  <a:lnTo>
                    <a:pt x="60" y="37"/>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4" name="Google Shape;1747;p46">
              <a:extLst>
                <a:ext uri="{FF2B5EF4-FFF2-40B4-BE49-F238E27FC236}">
                  <a16:creationId xmlns:a16="http://schemas.microsoft.com/office/drawing/2014/main" id="{EA34803B-586F-48B9-23FA-08DFDA4ADE4E}"/>
                </a:ext>
              </a:extLst>
            </p:cNvPr>
            <p:cNvSpPr/>
            <p:nvPr/>
          </p:nvSpPr>
          <p:spPr>
            <a:xfrm>
              <a:off x="6581606" y="3044654"/>
              <a:ext cx="2579" cy="6910"/>
            </a:xfrm>
            <a:custGeom>
              <a:avLst/>
              <a:gdLst/>
              <a:ahLst/>
              <a:cxnLst/>
              <a:rect l="l" t="t" r="r" b="b"/>
              <a:pathLst>
                <a:path w="20" h="57" extrusionOk="0">
                  <a:moveTo>
                    <a:pt x="1" y="1"/>
                  </a:moveTo>
                  <a:lnTo>
                    <a:pt x="1" y="19"/>
                  </a:lnTo>
                  <a:cubicBezTo>
                    <a:pt x="1" y="19"/>
                    <a:pt x="19" y="38"/>
                    <a:pt x="19" y="56"/>
                  </a:cubicBezTo>
                  <a:cubicBezTo>
                    <a:pt x="19" y="38"/>
                    <a:pt x="19" y="19"/>
                    <a:pt x="1" y="1"/>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5" name="Google Shape;1748;p46">
              <a:extLst>
                <a:ext uri="{FF2B5EF4-FFF2-40B4-BE49-F238E27FC236}">
                  <a16:creationId xmlns:a16="http://schemas.microsoft.com/office/drawing/2014/main" id="{E3E23CE4-9D9D-C23B-2348-D6D0833868CE}"/>
                </a:ext>
              </a:extLst>
            </p:cNvPr>
            <p:cNvSpPr/>
            <p:nvPr/>
          </p:nvSpPr>
          <p:spPr>
            <a:xfrm>
              <a:off x="6514303" y="3030712"/>
              <a:ext cx="10315" cy="2303"/>
            </a:xfrm>
            <a:custGeom>
              <a:avLst/>
              <a:gdLst/>
              <a:ahLst/>
              <a:cxnLst/>
              <a:rect l="l" t="t" r="r" b="b"/>
              <a:pathLst>
                <a:path w="80" h="19" extrusionOk="0">
                  <a:moveTo>
                    <a:pt x="38" y="19"/>
                  </a:moveTo>
                  <a:lnTo>
                    <a:pt x="19" y="19"/>
                  </a:lnTo>
                  <a:lnTo>
                    <a:pt x="1" y="0"/>
                  </a:lnTo>
                  <a:lnTo>
                    <a:pt x="19" y="19"/>
                  </a:lnTo>
                  <a:lnTo>
                    <a:pt x="19" y="19"/>
                  </a:lnTo>
                  <a:lnTo>
                    <a:pt x="38" y="19"/>
                  </a:lnTo>
                  <a:lnTo>
                    <a:pt x="79" y="19"/>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6" name="Google Shape;1749;p46">
              <a:extLst>
                <a:ext uri="{FF2B5EF4-FFF2-40B4-BE49-F238E27FC236}">
                  <a16:creationId xmlns:a16="http://schemas.microsoft.com/office/drawing/2014/main" id="{460F0D62-9F87-DF6B-1DE4-634669185187}"/>
                </a:ext>
              </a:extLst>
            </p:cNvPr>
            <p:cNvSpPr/>
            <p:nvPr/>
          </p:nvSpPr>
          <p:spPr>
            <a:xfrm>
              <a:off x="6534030" y="3055929"/>
              <a:ext cx="3094" cy="2910"/>
            </a:xfrm>
            <a:custGeom>
              <a:avLst/>
              <a:gdLst/>
              <a:ahLst/>
              <a:cxnLst/>
              <a:rect l="l" t="t" r="r" b="b"/>
              <a:pathLst>
                <a:path w="24" h="24" extrusionOk="0">
                  <a:moveTo>
                    <a:pt x="0" y="0"/>
                  </a:moveTo>
                  <a:lnTo>
                    <a:pt x="0" y="23"/>
                  </a:lnTo>
                  <a:cubicBezTo>
                    <a:pt x="23" y="23"/>
                    <a:pt x="23" y="23"/>
                    <a:pt x="23" y="0"/>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7" name="Google Shape;1750;p46">
              <a:extLst>
                <a:ext uri="{FF2B5EF4-FFF2-40B4-BE49-F238E27FC236}">
                  <a16:creationId xmlns:a16="http://schemas.microsoft.com/office/drawing/2014/main" id="{FD679DED-C7DA-BB19-F982-3E644E17D8BC}"/>
                </a:ext>
              </a:extLst>
            </p:cNvPr>
            <p:cNvSpPr/>
            <p:nvPr/>
          </p:nvSpPr>
          <p:spPr>
            <a:xfrm>
              <a:off x="6504246" y="2988644"/>
              <a:ext cx="5415" cy="6910"/>
            </a:xfrm>
            <a:custGeom>
              <a:avLst/>
              <a:gdLst/>
              <a:ahLst/>
              <a:cxnLst/>
              <a:rect l="l" t="t" r="r" b="b"/>
              <a:pathLst>
                <a:path w="42" h="57" extrusionOk="0">
                  <a:moveTo>
                    <a:pt x="42" y="1"/>
                  </a:moveTo>
                  <a:cubicBezTo>
                    <a:pt x="23" y="1"/>
                    <a:pt x="23" y="1"/>
                    <a:pt x="0" y="19"/>
                  </a:cubicBezTo>
                  <a:lnTo>
                    <a:pt x="23" y="19"/>
                  </a:lnTo>
                  <a:lnTo>
                    <a:pt x="23" y="38"/>
                  </a:lnTo>
                  <a:cubicBezTo>
                    <a:pt x="42" y="38"/>
                    <a:pt x="42" y="56"/>
                    <a:pt x="42" y="56"/>
                  </a:cubicBezTo>
                  <a:lnTo>
                    <a:pt x="42" y="38"/>
                  </a:lnTo>
                  <a:lnTo>
                    <a:pt x="42" y="19"/>
                  </a:lnTo>
                  <a:lnTo>
                    <a:pt x="42" y="1"/>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8" name="Google Shape;1751;p46">
              <a:extLst>
                <a:ext uri="{FF2B5EF4-FFF2-40B4-BE49-F238E27FC236}">
                  <a16:creationId xmlns:a16="http://schemas.microsoft.com/office/drawing/2014/main" id="{17AEBFFD-2B99-D7A1-4ADC-E1783700F9BB}"/>
                </a:ext>
              </a:extLst>
            </p:cNvPr>
            <p:cNvSpPr/>
            <p:nvPr/>
          </p:nvSpPr>
          <p:spPr>
            <a:xfrm>
              <a:off x="6541766" y="2990947"/>
              <a:ext cx="4900" cy="6789"/>
            </a:xfrm>
            <a:custGeom>
              <a:avLst/>
              <a:gdLst/>
              <a:ahLst/>
              <a:cxnLst/>
              <a:rect l="l" t="t" r="r" b="b"/>
              <a:pathLst>
                <a:path w="38" h="56" extrusionOk="0">
                  <a:moveTo>
                    <a:pt x="0" y="0"/>
                  </a:moveTo>
                  <a:lnTo>
                    <a:pt x="0" y="19"/>
                  </a:lnTo>
                  <a:lnTo>
                    <a:pt x="19" y="37"/>
                  </a:lnTo>
                  <a:lnTo>
                    <a:pt x="37" y="56"/>
                  </a:lnTo>
                  <a:cubicBezTo>
                    <a:pt x="37" y="37"/>
                    <a:pt x="19" y="37"/>
                    <a:pt x="19" y="19"/>
                  </a:cubicBezTo>
                  <a:lnTo>
                    <a:pt x="0" y="0"/>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39" name="Google Shape;1752;p46">
              <a:extLst>
                <a:ext uri="{FF2B5EF4-FFF2-40B4-BE49-F238E27FC236}">
                  <a16:creationId xmlns:a16="http://schemas.microsoft.com/office/drawing/2014/main" id="{F709205D-B1D2-3C07-4886-EBEEFB8385A5}"/>
                </a:ext>
              </a:extLst>
            </p:cNvPr>
            <p:cNvSpPr/>
            <p:nvPr/>
          </p:nvSpPr>
          <p:spPr>
            <a:xfrm>
              <a:off x="6484519" y="3053626"/>
              <a:ext cx="4900" cy="5213"/>
            </a:xfrm>
            <a:custGeom>
              <a:avLst/>
              <a:gdLst/>
              <a:ahLst/>
              <a:cxnLst/>
              <a:rect l="l" t="t" r="r" b="b"/>
              <a:pathLst>
                <a:path w="38" h="43" extrusionOk="0">
                  <a:moveTo>
                    <a:pt x="1" y="1"/>
                  </a:moveTo>
                  <a:lnTo>
                    <a:pt x="1" y="19"/>
                  </a:lnTo>
                  <a:lnTo>
                    <a:pt x="1" y="42"/>
                  </a:lnTo>
                  <a:lnTo>
                    <a:pt x="19" y="42"/>
                  </a:lnTo>
                  <a:cubicBezTo>
                    <a:pt x="38" y="42"/>
                    <a:pt x="38" y="19"/>
                    <a:pt x="38" y="19"/>
                  </a:cubicBezTo>
                  <a:lnTo>
                    <a:pt x="19" y="19"/>
                  </a:lnTo>
                  <a:cubicBezTo>
                    <a:pt x="1" y="19"/>
                    <a:pt x="1" y="1"/>
                    <a:pt x="1" y="1"/>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0" name="Google Shape;1753;p46">
              <a:extLst>
                <a:ext uri="{FF2B5EF4-FFF2-40B4-BE49-F238E27FC236}">
                  <a16:creationId xmlns:a16="http://schemas.microsoft.com/office/drawing/2014/main" id="{EB4685C4-63B3-FE1A-AA0E-4B02D3FCDD61}"/>
                </a:ext>
              </a:extLst>
            </p:cNvPr>
            <p:cNvSpPr/>
            <p:nvPr/>
          </p:nvSpPr>
          <p:spPr>
            <a:xfrm>
              <a:off x="6519073" y="3083934"/>
              <a:ext cx="15085" cy="5092"/>
            </a:xfrm>
            <a:custGeom>
              <a:avLst/>
              <a:gdLst/>
              <a:ahLst/>
              <a:cxnLst/>
              <a:rect l="l" t="t" r="r" b="b"/>
              <a:pathLst>
                <a:path w="117" h="42" extrusionOk="0">
                  <a:moveTo>
                    <a:pt x="1" y="0"/>
                  </a:moveTo>
                  <a:cubicBezTo>
                    <a:pt x="8" y="8"/>
                    <a:pt x="13" y="11"/>
                    <a:pt x="18" y="11"/>
                  </a:cubicBezTo>
                  <a:cubicBezTo>
                    <a:pt x="26" y="11"/>
                    <a:pt x="30" y="0"/>
                    <a:pt x="42" y="0"/>
                  </a:cubicBezTo>
                  <a:close/>
                  <a:moveTo>
                    <a:pt x="42" y="0"/>
                  </a:moveTo>
                  <a:lnTo>
                    <a:pt x="42" y="23"/>
                  </a:lnTo>
                  <a:lnTo>
                    <a:pt x="61" y="23"/>
                  </a:lnTo>
                  <a:lnTo>
                    <a:pt x="42" y="0"/>
                  </a:lnTo>
                  <a:close/>
                  <a:moveTo>
                    <a:pt x="116" y="0"/>
                  </a:moveTo>
                  <a:cubicBezTo>
                    <a:pt x="98" y="0"/>
                    <a:pt x="98" y="23"/>
                    <a:pt x="79" y="23"/>
                  </a:cubicBezTo>
                  <a:cubicBezTo>
                    <a:pt x="98" y="23"/>
                    <a:pt x="98" y="23"/>
                    <a:pt x="116" y="0"/>
                  </a:cubicBezTo>
                  <a:close/>
                  <a:moveTo>
                    <a:pt x="79" y="23"/>
                  </a:moveTo>
                  <a:lnTo>
                    <a:pt x="61" y="42"/>
                  </a:lnTo>
                  <a:lnTo>
                    <a:pt x="79" y="42"/>
                  </a:lnTo>
                  <a:lnTo>
                    <a:pt x="79" y="23"/>
                  </a:ln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1" name="Google Shape;1754;p46">
              <a:extLst>
                <a:ext uri="{FF2B5EF4-FFF2-40B4-BE49-F238E27FC236}">
                  <a16:creationId xmlns:a16="http://schemas.microsoft.com/office/drawing/2014/main" id="{F91FF6BB-BFC5-C322-2040-FD80303138E6}"/>
                </a:ext>
              </a:extLst>
            </p:cNvPr>
            <p:cNvSpPr/>
            <p:nvPr/>
          </p:nvSpPr>
          <p:spPr>
            <a:xfrm>
              <a:off x="6576320" y="3069871"/>
              <a:ext cx="10186" cy="7395"/>
            </a:xfrm>
            <a:custGeom>
              <a:avLst/>
              <a:gdLst/>
              <a:ahLst/>
              <a:cxnLst/>
              <a:rect l="l" t="t" r="r" b="b"/>
              <a:pathLst>
                <a:path w="79" h="61" extrusionOk="0">
                  <a:moveTo>
                    <a:pt x="60" y="1"/>
                  </a:moveTo>
                  <a:lnTo>
                    <a:pt x="60" y="24"/>
                  </a:lnTo>
                  <a:lnTo>
                    <a:pt x="79" y="24"/>
                  </a:lnTo>
                  <a:lnTo>
                    <a:pt x="79" y="1"/>
                  </a:lnTo>
                  <a:close/>
                  <a:moveTo>
                    <a:pt x="0" y="42"/>
                  </a:moveTo>
                  <a:cubicBezTo>
                    <a:pt x="19" y="42"/>
                    <a:pt x="19" y="61"/>
                    <a:pt x="42" y="61"/>
                  </a:cubicBezTo>
                  <a:cubicBezTo>
                    <a:pt x="42" y="42"/>
                    <a:pt x="19" y="42"/>
                    <a:pt x="0" y="42"/>
                  </a:cubicBezTo>
                  <a:close/>
                </a:path>
              </a:pathLst>
            </a:custGeom>
            <a:solidFill>
              <a:srgbClr val="9B5C3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2" name="Google Shape;1755;p46">
              <a:extLst>
                <a:ext uri="{FF2B5EF4-FFF2-40B4-BE49-F238E27FC236}">
                  <a16:creationId xmlns:a16="http://schemas.microsoft.com/office/drawing/2014/main" id="{1D0AA14B-B774-3EAE-814A-F8D88F22E2D8}"/>
                </a:ext>
              </a:extLst>
            </p:cNvPr>
            <p:cNvSpPr/>
            <p:nvPr/>
          </p:nvSpPr>
          <p:spPr>
            <a:xfrm>
              <a:off x="6556593" y="2889474"/>
              <a:ext cx="245621" cy="130449"/>
            </a:xfrm>
            <a:custGeom>
              <a:avLst/>
              <a:gdLst/>
              <a:ahLst/>
              <a:cxnLst/>
              <a:rect l="l" t="t" r="r" b="b"/>
              <a:pathLst>
                <a:path w="1905" h="1076" extrusionOk="0">
                  <a:moveTo>
                    <a:pt x="1515" y="0"/>
                  </a:moveTo>
                  <a:cubicBezTo>
                    <a:pt x="1467" y="0"/>
                    <a:pt x="1413" y="3"/>
                    <a:pt x="1350" y="10"/>
                  </a:cubicBezTo>
                  <a:cubicBezTo>
                    <a:pt x="481" y="103"/>
                    <a:pt x="1" y="819"/>
                    <a:pt x="1" y="819"/>
                  </a:cubicBezTo>
                  <a:cubicBezTo>
                    <a:pt x="38" y="819"/>
                    <a:pt x="56" y="837"/>
                    <a:pt x="79" y="856"/>
                  </a:cubicBezTo>
                  <a:lnTo>
                    <a:pt x="79" y="893"/>
                  </a:lnTo>
                  <a:lnTo>
                    <a:pt x="98" y="911"/>
                  </a:lnTo>
                  <a:cubicBezTo>
                    <a:pt x="98" y="990"/>
                    <a:pt x="56" y="1068"/>
                    <a:pt x="56" y="1068"/>
                  </a:cubicBezTo>
                  <a:cubicBezTo>
                    <a:pt x="56" y="1068"/>
                    <a:pt x="222" y="1075"/>
                    <a:pt x="434" y="1075"/>
                  </a:cubicBezTo>
                  <a:cubicBezTo>
                    <a:pt x="712" y="1075"/>
                    <a:pt x="1069" y="1063"/>
                    <a:pt x="1234" y="1008"/>
                  </a:cubicBezTo>
                  <a:cubicBezTo>
                    <a:pt x="1405" y="971"/>
                    <a:pt x="1636" y="819"/>
                    <a:pt x="1715" y="643"/>
                  </a:cubicBezTo>
                  <a:cubicBezTo>
                    <a:pt x="1733" y="606"/>
                    <a:pt x="1733" y="546"/>
                    <a:pt x="1715" y="491"/>
                  </a:cubicBezTo>
                  <a:lnTo>
                    <a:pt x="1733" y="491"/>
                  </a:lnTo>
                  <a:cubicBezTo>
                    <a:pt x="1733" y="491"/>
                    <a:pt x="1752" y="491"/>
                    <a:pt x="1752" y="472"/>
                  </a:cubicBezTo>
                  <a:lnTo>
                    <a:pt x="1770" y="449"/>
                  </a:lnTo>
                  <a:cubicBezTo>
                    <a:pt x="1789" y="449"/>
                    <a:pt x="1789" y="449"/>
                    <a:pt x="1812" y="431"/>
                  </a:cubicBezTo>
                  <a:cubicBezTo>
                    <a:pt x="1886" y="357"/>
                    <a:pt x="1904" y="241"/>
                    <a:pt x="1867" y="163"/>
                  </a:cubicBezTo>
                  <a:cubicBezTo>
                    <a:pt x="1821" y="82"/>
                    <a:pt x="1758" y="0"/>
                    <a:pt x="1515" y="0"/>
                  </a:cubicBezTo>
                  <a:close/>
                </a:path>
              </a:pathLst>
            </a:custGeom>
            <a:solidFill>
              <a:srgbClr val="F3F3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3" name="Google Shape;1756;p46">
              <a:extLst>
                <a:ext uri="{FF2B5EF4-FFF2-40B4-BE49-F238E27FC236}">
                  <a16:creationId xmlns:a16="http://schemas.microsoft.com/office/drawing/2014/main" id="{982B3FBD-AC8E-CFC6-A07E-19702DB2D12B}"/>
                </a:ext>
              </a:extLst>
            </p:cNvPr>
            <p:cNvSpPr/>
            <p:nvPr/>
          </p:nvSpPr>
          <p:spPr>
            <a:xfrm>
              <a:off x="6556593" y="2889474"/>
              <a:ext cx="245621" cy="110566"/>
            </a:xfrm>
            <a:custGeom>
              <a:avLst/>
              <a:gdLst/>
              <a:ahLst/>
              <a:cxnLst/>
              <a:rect l="l" t="t" r="r" b="b"/>
              <a:pathLst>
                <a:path w="1905" h="912" extrusionOk="0">
                  <a:moveTo>
                    <a:pt x="1515" y="0"/>
                  </a:moveTo>
                  <a:cubicBezTo>
                    <a:pt x="1467" y="0"/>
                    <a:pt x="1413" y="3"/>
                    <a:pt x="1350" y="10"/>
                  </a:cubicBezTo>
                  <a:cubicBezTo>
                    <a:pt x="481" y="103"/>
                    <a:pt x="1" y="819"/>
                    <a:pt x="1" y="819"/>
                  </a:cubicBezTo>
                  <a:cubicBezTo>
                    <a:pt x="38" y="819"/>
                    <a:pt x="56" y="837"/>
                    <a:pt x="79" y="856"/>
                  </a:cubicBezTo>
                  <a:cubicBezTo>
                    <a:pt x="79" y="874"/>
                    <a:pt x="79" y="893"/>
                    <a:pt x="98" y="911"/>
                  </a:cubicBezTo>
                  <a:cubicBezTo>
                    <a:pt x="1022" y="911"/>
                    <a:pt x="1715" y="491"/>
                    <a:pt x="1715" y="491"/>
                  </a:cubicBezTo>
                  <a:lnTo>
                    <a:pt x="1733" y="491"/>
                  </a:lnTo>
                  <a:cubicBezTo>
                    <a:pt x="1752" y="472"/>
                    <a:pt x="1789" y="449"/>
                    <a:pt x="1812" y="431"/>
                  </a:cubicBezTo>
                  <a:cubicBezTo>
                    <a:pt x="1886" y="357"/>
                    <a:pt x="1904" y="241"/>
                    <a:pt x="1867" y="163"/>
                  </a:cubicBezTo>
                  <a:cubicBezTo>
                    <a:pt x="1821" y="82"/>
                    <a:pt x="1758" y="0"/>
                    <a:pt x="15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4" name="Google Shape;1757;p46">
              <a:extLst>
                <a:ext uri="{FF2B5EF4-FFF2-40B4-BE49-F238E27FC236}">
                  <a16:creationId xmlns:a16="http://schemas.microsoft.com/office/drawing/2014/main" id="{B7ACCE29-34B9-3AB7-0DCE-EC55280480D4}"/>
                </a:ext>
              </a:extLst>
            </p:cNvPr>
            <p:cNvSpPr/>
            <p:nvPr/>
          </p:nvSpPr>
          <p:spPr>
            <a:xfrm>
              <a:off x="6405353" y="2967428"/>
              <a:ext cx="49511" cy="23641"/>
            </a:xfrm>
            <a:custGeom>
              <a:avLst/>
              <a:gdLst/>
              <a:ahLst/>
              <a:cxnLst/>
              <a:rect l="l" t="t" r="r" b="b"/>
              <a:pathLst>
                <a:path w="384" h="195" extrusionOk="0">
                  <a:moveTo>
                    <a:pt x="0" y="0"/>
                  </a:moveTo>
                  <a:lnTo>
                    <a:pt x="0" y="19"/>
                  </a:lnTo>
                  <a:lnTo>
                    <a:pt x="0" y="37"/>
                  </a:lnTo>
                  <a:lnTo>
                    <a:pt x="19" y="60"/>
                  </a:lnTo>
                  <a:lnTo>
                    <a:pt x="37" y="79"/>
                  </a:lnTo>
                  <a:cubicBezTo>
                    <a:pt x="74" y="60"/>
                    <a:pt x="116" y="60"/>
                    <a:pt x="153" y="60"/>
                  </a:cubicBezTo>
                  <a:lnTo>
                    <a:pt x="189" y="60"/>
                  </a:lnTo>
                  <a:cubicBezTo>
                    <a:pt x="213" y="60"/>
                    <a:pt x="231" y="79"/>
                    <a:pt x="250" y="79"/>
                  </a:cubicBezTo>
                  <a:cubicBezTo>
                    <a:pt x="268" y="79"/>
                    <a:pt x="268" y="97"/>
                    <a:pt x="287" y="97"/>
                  </a:cubicBezTo>
                  <a:cubicBezTo>
                    <a:pt x="287" y="116"/>
                    <a:pt x="305" y="116"/>
                    <a:pt x="305" y="134"/>
                  </a:cubicBezTo>
                  <a:cubicBezTo>
                    <a:pt x="328" y="134"/>
                    <a:pt x="328" y="153"/>
                    <a:pt x="347" y="153"/>
                  </a:cubicBezTo>
                  <a:cubicBezTo>
                    <a:pt x="347" y="134"/>
                    <a:pt x="328" y="116"/>
                    <a:pt x="328" y="116"/>
                  </a:cubicBezTo>
                  <a:cubicBezTo>
                    <a:pt x="305" y="97"/>
                    <a:pt x="287" y="79"/>
                    <a:pt x="268" y="60"/>
                  </a:cubicBezTo>
                  <a:lnTo>
                    <a:pt x="250" y="60"/>
                  </a:lnTo>
                  <a:cubicBezTo>
                    <a:pt x="250" y="60"/>
                    <a:pt x="231" y="60"/>
                    <a:pt x="213" y="37"/>
                  </a:cubicBezTo>
                  <a:lnTo>
                    <a:pt x="97" y="37"/>
                  </a:lnTo>
                  <a:cubicBezTo>
                    <a:pt x="74" y="37"/>
                    <a:pt x="55" y="37"/>
                    <a:pt x="37" y="60"/>
                  </a:cubicBezTo>
                  <a:lnTo>
                    <a:pt x="37" y="37"/>
                  </a:lnTo>
                  <a:lnTo>
                    <a:pt x="19" y="37"/>
                  </a:lnTo>
                  <a:lnTo>
                    <a:pt x="19" y="19"/>
                  </a:lnTo>
                  <a:lnTo>
                    <a:pt x="19" y="0"/>
                  </a:lnTo>
                  <a:close/>
                  <a:moveTo>
                    <a:pt x="347" y="153"/>
                  </a:moveTo>
                  <a:cubicBezTo>
                    <a:pt x="347" y="176"/>
                    <a:pt x="347" y="176"/>
                    <a:pt x="365" y="194"/>
                  </a:cubicBezTo>
                  <a:lnTo>
                    <a:pt x="384" y="194"/>
                  </a:lnTo>
                  <a:lnTo>
                    <a:pt x="384" y="176"/>
                  </a:lnTo>
                  <a:cubicBezTo>
                    <a:pt x="365" y="176"/>
                    <a:pt x="365" y="153"/>
                    <a:pt x="347" y="153"/>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5" name="Google Shape;1758;p46">
              <a:extLst>
                <a:ext uri="{FF2B5EF4-FFF2-40B4-BE49-F238E27FC236}">
                  <a16:creationId xmlns:a16="http://schemas.microsoft.com/office/drawing/2014/main" id="{39453E93-E633-04A4-8D4F-BFE23711B6B6}"/>
                </a:ext>
              </a:extLst>
            </p:cNvPr>
            <p:cNvSpPr/>
            <p:nvPr/>
          </p:nvSpPr>
          <p:spPr>
            <a:xfrm>
              <a:off x="6410124" y="2980521"/>
              <a:ext cx="91802" cy="75529"/>
            </a:xfrm>
            <a:custGeom>
              <a:avLst/>
              <a:gdLst/>
              <a:ahLst/>
              <a:cxnLst/>
              <a:rect l="l" t="t" r="r" b="b"/>
              <a:pathLst>
                <a:path w="712" h="623" extrusionOk="0">
                  <a:moveTo>
                    <a:pt x="455" y="1"/>
                  </a:moveTo>
                  <a:cubicBezTo>
                    <a:pt x="400" y="1"/>
                    <a:pt x="342" y="14"/>
                    <a:pt x="291" y="45"/>
                  </a:cubicBezTo>
                  <a:cubicBezTo>
                    <a:pt x="152" y="142"/>
                    <a:pt x="0" y="414"/>
                    <a:pt x="37" y="530"/>
                  </a:cubicBezTo>
                  <a:lnTo>
                    <a:pt x="37" y="548"/>
                  </a:lnTo>
                  <a:cubicBezTo>
                    <a:pt x="79" y="604"/>
                    <a:pt x="152" y="622"/>
                    <a:pt x="250" y="622"/>
                  </a:cubicBezTo>
                  <a:cubicBezTo>
                    <a:pt x="365" y="604"/>
                    <a:pt x="481" y="585"/>
                    <a:pt x="559" y="530"/>
                  </a:cubicBezTo>
                  <a:cubicBezTo>
                    <a:pt x="596" y="507"/>
                    <a:pt x="615" y="470"/>
                    <a:pt x="656" y="433"/>
                  </a:cubicBezTo>
                  <a:cubicBezTo>
                    <a:pt x="712" y="336"/>
                    <a:pt x="712" y="220"/>
                    <a:pt x="656" y="123"/>
                  </a:cubicBezTo>
                  <a:cubicBezTo>
                    <a:pt x="638" y="86"/>
                    <a:pt x="615" y="45"/>
                    <a:pt x="578" y="26"/>
                  </a:cubicBezTo>
                  <a:cubicBezTo>
                    <a:pt x="542" y="10"/>
                    <a:pt x="499" y="1"/>
                    <a:pt x="455" y="1"/>
                  </a:cubicBezTo>
                  <a:close/>
                </a:path>
              </a:pathLst>
            </a:custGeom>
            <a:solidFill>
              <a:srgbClr val="F1B4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6" name="Google Shape;1759;p46">
              <a:extLst>
                <a:ext uri="{FF2B5EF4-FFF2-40B4-BE49-F238E27FC236}">
                  <a16:creationId xmlns:a16="http://schemas.microsoft.com/office/drawing/2014/main" id="{07363F74-62E8-55E6-D7B0-7FB19E5DF939}"/>
                </a:ext>
              </a:extLst>
            </p:cNvPr>
            <p:cNvSpPr/>
            <p:nvPr/>
          </p:nvSpPr>
          <p:spPr>
            <a:xfrm>
              <a:off x="6437458" y="2933967"/>
              <a:ext cx="40099" cy="54798"/>
            </a:xfrm>
            <a:custGeom>
              <a:avLst/>
              <a:gdLst/>
              <a:ahLst/>
              <a:cxnLst/>
              <a:rect l="l" t="t" r="r" b="b"/>
              <a:pathLst>
                <a:path w="311" h="452" extrusionOk="0">
                  <a:moveTo>
                    <a:pt x="33" y="0"/>
                  </a:moveTo>
                  <a:cubicBezTo>
                    <a:pt x="27" y="0"/>
                    <a:pt x="19" y="8"/>
                    <a:pt x="19" y="8"/>
                  </a:cubicBezTo>
                  <a:lnTo>
                    <a:pt x="1" y="27"/>
                  </a:lnTo>
                  <a:lnTo>
                    <a:pt x="1" y="45"/>
                  </a:lnTo>
                  <a:lnTo>
                    <a:pt x="1" y="64"/>
                  </a:lnTo>
                  <a:lnTo>
                    <a:pt x="1" y="82"/>
                  </a:lnTo>
                  <a:lnTo>
                    <a:pt x="19" y="105"/>
                  </a:lnTo>
                  <a:cubicBezTo>
                    <a:pt x="19" y="105"/>
                    <a:pt x="38" y="105"/>
                    <a:pt x="56" y="124"/>
                  </a:cubicBezTo>
                  <a:lnTo>
                    <a:pt x="79" y="124"/>
                  </a:lnTo>
                  <a:cubicBezTo>
                    <a:pt x="98" y="142"/>
                    <a:pt x="116" y="161"/>
                    <a:pt x="135" y="161"/>
                  </a:cubicBezTo>
                  <a:cubicBezTo>
                    <a:pt x="153" y="179"/>
                    <a:pt x="172" y="198"/>
                    <a:pt x="195" y="221"/>
                  </a:cubicBezTo>
                  <a:cubicBezTo>
                    <a:pt x="213" y="239"/>
                    <a:pt x="232" y="239"/>
                    <a:pt x="250" y="258"/>
                  </a:cubicBezTo>
                  <a:cubicBezTo>
                    <a:pt x="250" y="276"/>
                    <a:pt x="269" y="295"/>
                    <a:pt x="269" y="295"/>
                  </a:cubicBezTo>
                  <a:cubicBezTo>
                    <a:pt x="269" y="313"/>
                    <a:pt x="269" y="336"/>
                    <a:pt x="287" y="355"/>
                  </a:cubicBezTo>
                  <a:lnTo>
                    <a:pt x="287" y="295"/>
                  </a:lnTo>
                  <a:cubicBezTo>
                    <a:pt x="269" y="276"/>
                    <a:pt x="269" y="276"/>
                    <a:pt x="269" y="258"/>
                  </a:cubicBezTo>
                  <a:cubicBezTo>
                    <a:pt x="250" y="239"/>
                    <a:pt x="232" y="221"/>
                    <a:pt x="213" y="198"/>
                  </a:cubicBezTo>
                  <a:cubicBezTo>
                    <a:pt x="195" y="179"/>
                    <a:pt x="172" y="161"/>
                    <a:pt x="153" y="142"/>
                  </a:cubicBezTo>
                  <a:cubicBezTo>
                    <a:pt x="135" y="124"/>
                    <a:pt x="116" y="124"/>
                    <a:pt x="98" y="105"/>
                  </a:cubicBezTo>
                  <a:lnTo>
                    <a:pt x="79" y="82"/>
                  </a:lnTo>
                  <a:cubicBezTo>
                    <a:pt x="56" y="82"/>
                    <a:pt x="56" y="64"/>
                    <a:pt x="38" y="64"/>
                  </a:cubicBezTo>
                  <a:lnTo>
                    <a:pt x="38" y="45"/>
                  </a:lnTo>
                  <a:lnTo>
                    <a:pt x="56" y="45"/>
                  </a:lnTo>
                  <a:lnTo>
                    <a:pt x="56" y="27"/>
                  </a:lnTo>
                  <a:cubicBezTo>
                    <a:pt x="56" y="27"/>
                    <a:pt x="56" y="8"/>
                    <a:pt x="38" y="8"/>
                  </a:cubicBezTo>
                  <a:cubicBezTo>
                    <a:pt x="38" y="2"/>
                    <a:pt x="35" y="0"/>
                    <a:pt x="33" y="0"/>
                  </a:cubicBezTo>
                  <a:close/>
                  <a:moveTo>
                    <a:pt x="287" y="392"/>
                  </a:moveTo>
                  <a:lnTo>
                    <a:pt x="287" y="429"/>
                  </a:lnTo>
                  <a:lnTo>
                    <a:pt x="287" y="452"/>
                  </a:lnTo>
                  <a:lnTo>
                    <a:pt x="310" y="429"/>
                  </a:lnTo>
                  <a:cubicBezTo>
                    <a:pt x="310" y="429"/>
                    <a:pt x="287" y="410"/>
                    <a:pt x="287" y="392"/>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7" name="Google Shape;1760;p46">
              <a:extLst>
                <a:ext uri="{FF2B5EF4-FFF2-40B4-BE49-F238E27FC236}">
                  <a16:creationId xmlns:a16="http://schemas.microsoft.com/office/drawing/2014/main" id="{3E82C5F1-7410-9EC1-E034-99DEF762D3EE}"/>
                </a:ext>
              </a:extLst>
            </p:cNvPr>
            <p:cNvSpPr/>
            <p:nvPr/>
          </p:nvSpPr>
          <p:spPr>
            <a:xfrm>
              <a:off x="6534030" y="3137641"/>
              <a:ext cx="10186" cy="11881"/>
            </a:xfrm>
            <a:custGeom>
              <a:avLst/>
              <a:gdLst/>
              <a:ahLst/>
              <a:cxnLst/>
              <a:rect l="l" t="t" r="r" b="b"/>
              <a:pathLst>
                <a:path w="79" h="98" extrusionOk="0">
                  <a:moveTo>
                    <a:pt x="23" y="61"/>
                  </a:moveTo>
                  <a:cubicBezTo>
                    <a:pt x="23" y="61"/>
                    <a:pt x="0" y="61"/>
                    <a:pt x="0" y="79"/>
                  </a:cubicBezTo>
                  <a:cubicBezTo>
                    <a:pt x="23" y="79"/>
                    <a:pt x="23" y="61"/>
                    <a:pt x="23" y="61"/>
                  </a:cubicBezTo>
                  <a:close/>
                  <a:moveTo>
                    <a:pt x="60" y="1"/>
                  </a:moveTo>
                  <a:cubicBezTo>
                    <a:pt x="42" y="1"/>
                    <a:pt x="42" y="19"/>
                    <a:pt x="42" y="19"/>
                  </a:cubicBezTo>
                  <a:cubicBezTo>
                    <a:pt x="23" y="43"/>
                    <a:pt x="23" y="43"/>
                    <a:pt x="23" y="61"/>
                  </a:cubicBezTo>
                  <a:cubicBezTo>
                    <a:pt x="42" y="61"/>
                    <a:pt x="42" y="43"/>
                    <a:pt x="42" y="43"/>
                  </a:cubicBezTo>
                  <a:lnTo>
                    <a:pt x="60" y="19"/>
                  </a:lnTo>
                  <a:lnTo>
                    <a:pt x="60" y="43"/>
                  </a:lnTo>
                  <a:lnTo>
                    <a:pt x="60" y="61"/>
                  </a:lnTo>
                  <a:cubicBezTo>
                    <a:pt x="79" y="79"/>
                    <a:pt x="79" y="98"/>
                    <a:pt x="79" y="98"/>
                  </a:cubicBezTo>
                  <a:lnTo>
                    <a:pt x="79" y="61"/>
                  </a:lnTo>
                  <a:lnTo>
                    <a:pt x="79" y="43"/>
                  </a:lnTo>
                  <a:cubicBezTo>
                    <a:pt x="79" y="19"/>
                    <a:pt x="60" y="19"/>
                    <a:pt x="60" y="1"/>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8" name="Google Shape;1761;p46">
              <a:extLst>
                <a:ext uri="{FF2B5EF4-FFF2-40B4-BE49-F238E27FC236}">
                  <a16:creationId xmlns:a16="http://schemas.microsoft.com/office/drawing/2014/main" id="{546D6786-90EE-34D1-0522-D0105275EDB9}"/>
                </a:ext>
              </a:extLst>
            </p:cNvPr>
            <p:cNvSpPr/>
            <p:nvPr/>
          </p:nvSpPr>
          <p:spPr>
            <a:xfrm>
              <a:off x="6534030" y="3091208"/>
              <a:ext cx="14956" cy="50919"/>
            </a:xfrm>
            <a:custGeom>
              <a:avLst/>
              <a:gdLst/>
              <a:ahLst/>
              <a:cxnLst/>
              <a:rect l="l" t="t" r="r" b="b"/>
              <a:pathLst>
                <a:path w="116" h="420" extrusionOk="0">
                  <a:moveTo>
                    <a:pt x="23" y="0"/>
                  </a:moveTo>
                  <a:cubicBezTo>
                    <a:pt x="0" y="0"/>
                    <a:pt x="0" y="19"/>
                    <a:pt x="0" y="19"/>
                  </a:cubicBezTo>
                  <a:lnTo>
                    <a:pt x="0" y="37"/>
                  </a:lnTo>
                  <a:lnTo>
                    <a:pt x="0" y="56"/>
                  </a:lnTo>
                  <a:lnTo>
                    <a:pt x="0" y="79"/>
                  </a:lnTo>
                  <a:lnTo>
                    <a:pt x="0" y="116"/>
                  </a:lnTo>
                  <a:cubicBezTo>
                    <a:pt x="23" y="153"/>
                    <a:pt x="23" y="171"/>
                    <a:pt x="23" y="213"/>
                  </a:cubicBezTo>
                  <a:lnTo>
                    <a:pt x="23" y="231"/>
                  </a:lnTo>
                  <a:lnTo>
                    <a:pt x="23" y="250"/>
                  </a:lnTo>
                  <a:lnTo>
                    <a:pt x="23" y="287"/>
                  </a:lnTo>
                  <a:lnTo>
                    <a:pt x="23" y="384"/>
                  </a:lnTo>
                  <a:cubicBezTo>
                    <a:pt x="23" y="402"/>
                    <a:pt x="42" y="402"/>
                    <a:pt x="42" y="402"/>
                  </a:cubicBezTo>
                  <a:cubicBezTo>
                    <a:pt x="51" y="414"/>
                    <a:pt x="60" y="420"/>
                    <a:pt x="69" y="420"/>
                  </a:cubicBezTo>
                  <a:cubicBezTo>
                    <a:pt x="79" y="420"/>
                    <a:pt x="88" y="414"/>
                    <a:pt x="97" y="402"/>
                  </a:cubicBezTo>
                  <a:cubicBezTo>
                    <a:pt x="97" y="365"/>
                    <a:pt x="116" y="328"/>
                    <a:pt x="116" y="310"/>
                  </a:cubicBezTo>
                  <a:lnTo>
                    <a:pt x="116" y="250"/>
                  </a:lnTo>
                  <a:lnTo>
                    <a:pt x="116" y="231"/>
                  </a:lnTo>
                  <a:lnTo>
                    <a:pt x="116" y="195"/>
                  </a:lnTo>
                  <a:cubicBezTo>
                    <a:pt x="116" y="153"/>
                    <a:pt x="97" y="134"/>
                    <a:pt x="97" y="97"/>
                  </a:cubicBezTo>
                  <a:lnTo>
                    <a:pt x="60" y="56"/>
                  </a:lnTo>
                  <a:lnTo>
                    <a:pt x="60" y="37"/>
                  </a:lnTo>
                  <a:lnTo>
                    <a:pt x="42" y="19"/>
                  </a:lnTo>
                  <a:lnTo>
                    <a:pt x="23" y="0"/>
                  </a:ln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49" name="Google Shape;1762;p46">
              <a:extLst>
                <a:ext uri="{FF2B5EF4-FFF2-40B4-BE49-F238E27FC236}">
                  <a16:creationId xmlns:a16="http://schemas.microsoft.com/office/drawing/2014/main" id="{40B71A86-CE7D-EFA8-35B5-032BE72696B7}"/>
                </a:ext>
              </a:extLst>
            </p:cNvPr>
            <p:cNvSpPr/>
            <p:nvPr/>
          </p:nvSpPr>
          <p:spPr>
            <a:xfrm>
              <a:off x="6497025" y="3035804"/>
              <a:ext cx="15085" cy="51040"/>
            </a:xfrm>
            <a:custGeom>
              <a:avLst/>
              <a:gdLst/>
              <a:ahLst/>
              <a:cxnLst/>
              <a:rect l="l" t="t" r="r" b="b"/>
              <a:pathLst>
                <a:path w="117" h="421" extrusionOk="0">
                  <a:moveTo>
                    <a:pt x="47" y="0"/>
                  </a:moveTo>
                  <a:cubicBezTo>
                    <a:pt x="38" y="0"/>
                    <a:pt x="28" y="5"/>
                    <a:pt x="19" y="14"/>
                  </a:cubicBezTo>
                  <a:cubicBezTo>
                    <a:pt x="1" y="14"/>
                    <a:pt x="1" y="32"/>
                    <a:pt x="1" y="51"/>
                  </a:cubicBezTo>
                  <a:lnTo>
                    <a:pt x="19" y="74"/>
                  </a:lnTo>
                  <a:lnTo>
                    <a:pt x="19" y="92"/>
                  </a:lnTo>
                  <a:cubicBezTo>
                    <a:pt x="38" y="111"/>
                    <a:pt x="38" y="129"/>
                    <a:pt x="38" y="129"/>
                  </a:cubicBezTo>
                  <a:cubicBezTo>
                    <a:pt x="56" y="166"/>
                    <a:pt x="56" y="189"/>
                    <a:pt x="56" y="226"/>
                  </a:cubicBezTo>
                  <a:lnTo>
                    <a:pt x="56" y="305"/>
                  </a:lnTo>
                  <a:cubicBezTo>
                    <a:pt x="56" y="342"/>
                    <a:pt x="38" y="360"/>
                    <a:pt x="19" y="397"/>
                  </a:cubicBezTo>
                  <a:cubicBezTo>
                    <a:pt x="19" y="397"/>
                    <a:pt x="19" y="420"/>
                    <a:pt x="38" y="420"/>
                  </a:cubicBezTo>
                  <a:lnTo>
                    <a:pt x="56" y="420"/>
                  </a:lnTo>
                  <a:cubicBezTo>
                    <a:pt x="79" y="379"/>
                    <a:pt x="98" y="360"/>
                    <a:pt x="98" y="323"/>
                  </a:cubicBezTo>
                  <a:cubicBezTo>
                    <a:pt x="116" y="282"/>
                    <a:pt x="116" y="263"/>
                    <a:pt x="116" y="226"/>
                  </a:cubicBezTo>
                  <a:cubicBezTo>
                    <a:pt x="116" y="189"/>
                    <a:pt x="116" y="148"/>
                    <a:pt x="98" y="129"/>
                  </a:cubicBezTo>
                  <a:lnTo>
                    <a:pt x="98" y="74"/>
                  </a:lnTo>
                  <a:cubicBezTo>
                    <a:pt x="79" y="74"/>
                    <a:pt x="79" y="51"/>
                    <a:pt x="79" y="51"/>
                  </a:cubicBezTo>
                  <a:lnTo>
                    <a:pt x="79" y="32"/>
                  </a:lnTo>
                  <a:lnTo>
                    <a:pt x="79" y="14"/>
                  </a:lnTo>
                  <a:cubicBezTo>
                    <a:pt x="68" y="5"/>
                    <a:pt x="57" y="0"/>
                    <a:pt x="47"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0" name="Google Shape;1763;p46">
              <a:extLst>
                <a:ext uri="{FF2B5EF4-FFF2-40B4-BE49-F238E27FC236}">
                  <a16:creationId xmlns:a16="http://schemas.microsoft.com/office/drawing/2014/main" id="{607586AB-C707-C98F-3E5D-9414151DD814}"/>
                </a:ext>
              </a:extLst>
            </p:cNvPr>
            <p:cNvSpPr/>
            <p:nvPr/>
          </p:nvSpPr>
          <p:spPr>
            <a:xfrm>
              <a:off x="6497025" y="3035804"/>
              <a:ext cx="51961" cy="72620"/>
            </a:xfrm>
            <a:custGeom>
              <a:avLst/>
              <a:gdLst/>
              <a:ahLst/>
              <a:cxnLst/>
              <a:rect l="l" t="t" r="r" b="b"/>
              <a:pathLst>
                <a:path w="403" h="599" extrusionOk="0">
                  <a:moveTo>
                    <a:pt x="45" y="0"/>
                  </a:moveTo>
                  <a:cubicBezTo>
                    <a:pt x="38" y="0"/>
                    <a:pt x="28" y="5"/>
                    <a:pt x="19" y="14"/>
                  </a:cubicBezTo>
                  <a:cubicBezTo>
                    <a:pt x="1" y="32"/>
                    <a:pt x="1" y="51"/>
                    <a:pt x="19" y="74"/>
                  </a:cubicBezTo>
                  <a:lnTo>
                    <a:pt x="38" y="92"/>
                  </a:lnTo>
                  <a:cubicBezTo>
                    <a:pt x="38" y="92"/>
                    <a:pt x="38" y="111"/>
                    <a:pt x="56" y="111"/>
                  </a:cubicBezTo>
                  <a:cubicBezTo>
                    <a:pt x="56" y="129"/>
                    <a:pt x="79" y="148"/>
                    <a:pt x="98" y="166"/>
                  </a:cubicBezTo>
                  <a:cubicBezTo>
                    <a:pt x="116" y="208"/>
                    <a:pt x="135" y="245"/>
                    <a:pt x="153" y="282"/>
                  </a:cubicBezTo>
                  <a:cubicBezTo>
                    <a:pt x="172" y="323"/>
                    <a:pt x="195" y="360"/>
                    <a:pt x="213" y="420"/>
                  </a:cubicBezTo>
                  <a:cubicBezTo>
                    <a:pt x="213" y="439"/>
                    <a:pt x="213" y="457"/>
                    <a:pt x="232" y="476"/>
                  </a:cubicBezTo>
                  <a:cubicBezTo>
                    <a:pt x="232" y="494"/>
                    <a:pt x="232" y="513"/>
                    <a:pt x="250" y="536"/>
                  </a:cubicBezTo>
                  <a:lnTo>
                    <a:pt x="250" y="554"/>
                  </a:lnTo>
                  <a:cubicBezTo>
                    <a:pt x="264" y="582"/>
                    <a:pt x="299" y="599"/>
                    <a:pt x="332" y="599"/>
                  </a:cubicBezTo>
                  <a:cubicBezTo>
                    <a:pt x="344" y="599"/>
                    <a:pt x="356" y="596"/>
                    <a:pt x="366" y="591"/>
                  </a:cubicBezTo>
                  <a:cubicBezTo>
                    <a:pt x="403" y="573"/>
                    <a:pt x="403" y="513"/>
                    <a:pt x="384" y="476"/>
                  </a:cubicBezTo>
                  <a:cubicBezTo>
                    <a:pt x="384" y="457"/>
                    <a:pt x="366" y="439"/>
                    <a:pt x="366" y="420"/>
                  </a:cubicBezTo>
                  <a:cubicBezTo>
                    <a:pt x="347" y="397"/>
                    <a:pt x="347" y="379"/>
                    <a:pt x="329" y="360"/>
                  </a:cubicBezTo>
                  <a:cubicBezTo>
                    <a:pt x="310" y="305"/>
                    <a:pt x="269" y="263"/>
                    <a:pt x="250" y="226"/>
                  </a:cubicBezTo>
                  <a:cubicBezTo>
                    <a:pt x="232" y="189"/>
                    <a:pt x="195" y="148"/>
                    <a:pt x="172" y="111"/>
                  </a:cubicBezTo>
                  <a:cubicBezTo>
                    <a:pt x="153" y="111"/>
                    <a:pt x="135" y="92"/>
                    <a:pt x="116" y="74"/>
                  </a:cubicBezTo>
                  <a:cubicBezTo>
                    <a:pt x="116" y="51"/>
                    <a:pt x="98" y="51"/>
                    <a:pt x="98" y="32"/>
                  </a:cubicBezTo>
                  <a:lnTo>
                    <a:pt x="79" y="32"/>
                  </a:lnTo>
                  <a:lnTo>
                    <a:pt x="56" y="14"/>
                  </a:lnTo>
                  <a:cubicBezTo>
                    <a:pt x="56" y="5"/>
                    <a:pt x="51" y="0"/>
                    <a:pt x="45" y="0"/>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1" name="Google Shape;1764;p46">
              <a:extLst>
                <a:ext uri="{FF2B5EF4-FFF2-40B4-BE49-F238E27FC236}">
                  <a16:creationId xmlns:a16="http://schemas.microsoft.com/office/drawing/2014/main" id="{BAB21E4F-4A43-42A2-E48A-EB0C6A1A3DE4}"/>
                </a:ext>
              </a:extLst>
            </p:cNvPr>
            <p:cNvSpPr/>
            <p:nvPr/>
          </p:nvSpPr>
          <p:spPr>
            <a:xfrm>
              <a:off x="6554272" y="3161282"/>
              <a:ext cx="12636" cy="11881"/>
            </a:xfrm>
            <a:custGeom>
              <a:avLst/>
              <a:gdLst/>
              <a:ahLst/>
              <a:cxnLst/>
              <a:rect l="l" t="t" r="r" b="b"/>
              <a:pathLst>
                <a:path w="98" h="98" extrusionOk="0">
                  <a:moveTo>
                    <a:pt x="74" y="0"/>
                  </a:moveTo>
                  <a:cubicBezTo>
                    <a:pt x="56" y="0"/>
                    <a:pt x="56" y="18"/>
                    <a:pt x="37" y="18"/>
                  </a:cubicBezTo>
                  <a:cubicBezTo>
                    <a:pt x="37" y="37"/>
                    <a:pt x="19" y="37"/>
                    <a:pt x="0" y="55"/>
                  </a:cubicBezTo>
                  <a:cubicBezTo>
                    <a:pt x="19" y="37"/>
                    <a:pt x="37" y="37"/>
                    <a:pt x="56" y="37"/>
                  </a:cubicBezTo>
                  <a:cubicBezTo>
                    <a:pt x="56" y="37"/>
                    <a:pt x="56" y="18"/>
                    <a:pt x="74" y="18"/>
                  </a:cubicBezTo>
                  <a:cubicBezTo>
                    <a:pt x="74" y="37"/>
                    <a:pt x="74" y="37"/>
                    <a:pt x="56" y="55"/>
                  </a:cubicBezTo>
                  <a:lnTo>
                    <a:pt x="56" y="79"/>
                  </a:lnTo>
                  <a:lnTo>
                    <a:pt x="56" y="97"/>
                  </a:lnTo>
                  <a:lnTo>
                    <a:pt x="74" y="79"/>
                  </a:lnTo>
                  <a:lnTo>
                    <a:pt x="74" y="55"/>
                  </a:lnTo>
                  <a:lnTo>
                    <a:pt x="74" y="37"/>
                  </a:lnTo>
                  <a:cubicBezTo>
                    <a:pt x="74" y="18"/>
                    <a:pt x="97" y="18"/>
                    <a:pt x="97"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2" name="Google Shape;1765;p46">
              <a:extLst>
                <a:ext uri="{FF2B5EF4-FFF2-40B4-BE49-F238E27FC236}">
                  <a16:creationId xmlns:a16="http://schemas.microsoft.com/office/drawing/2014/main" id="{ED3A65A0-1729-1D43-3940-6E0F204B1BAA}"/>
                </a:ext>
              </a:extLst>
            </p:cNvPr>
            <p:cNvSpPr/>
            <p:nvPr/>
          </p:nvSpPr>
          <p:spPr>
            <a:xfrm>
              <a:off x="6561364" y="3109636"/>
              <a:ext cx="20372" cy="53950"/>
            </a:xfrm>
            <a:custGeom>
              <a:avLst/>
              <a:gdLst/>
              <a:ahLst/>
              <a:cxnLst/>
              <a:rect l="l" t="t" r="r" b="b"/>
              <a:pathLst>
                <a:path w="158" h="445" extrusionOk="0">
                  <a:moveTo>
                    <a:pt x="98" y="1"/>
                  </a:moveTo>
                  <a:cubicBezTo>
                    <a:pt x="79" y="1"/>
                    <a:pt x="61" y="1"/>
                    <a:pt x="61" y="19"/>
                  </a:cubicBezTo>
                  <a:lnTo>
                    <a:pt x="61" y="43"/>
                  </a:lnTo>
                  <a:lnTo>
                    <a:pt x="61" y="61"/>
                  </a:lnTo>
                  <a:lnTo>
                    <a:pt x="61" y="79"/>
                  </a:lnTo>
                  <a:lnTo>
                    <a:pt x="61" y="135"/>
                  </a:lnTo>
                  <a:cubicBezTo>
                    <a:pt x="61" y="158"/>
                    <a:pt x="42" y="195"/>
                    <a:pt x="42" y="232"/>
                  </a:cubicBezTo>
                  <a:lnTo>
                    <a:pt x="42" y="250"/>
                  </a:lnTo>
                  <a:lnTo>
                    <a:pt x="42" y="274"/>
                  </a:lnTo>
                  <a:cubicBezTo>
                    <a:pt x="42" y="292"/>
                    <a:pt x="42" y="310"/>
                    <a:pt x="19" y="329"/>
                  </a:cubicBezTo>
                  <a:cubicBezTo>
                    <a:pt x="19" y="347"/>
                    <a:pt x="19" y="389"/>
                    <a:pt x="1" y="426"/>
                  </a:cubicBezTo>
                  <a:cubicBezTo>
                    <a:pt x="1" y="426"/>
                    <a:pt x="1" y="444"/>
                    <a:pt x="19" y="444"/>
                  </a:cubicBezTo>
                  <a:lnTo>
                    <a:pt x="42" y="444"/>
                  </a:lnTo>
                  <a:cubicBezTo>
                    <a:pt x="79" y="426"/>
                    <a:pt x="98" y="389"/>
                    <a:pt x="116" y="347"/>
                  </a:cubicBezTo>
                  <a:cubicBezTo>
                    <a:pt x="116" y="329"/>
                    <a:pt x="116" y="310"/>
                    <a:pt x="135" y="292"/>
                  </a:cubicBezTo>
                  <a:lnTo>
                    <a:pt x="135" y="232"/>
                  </a:lnTo>
                  <a:cubicBezTo>
                    <a:pt x="158" y="195"/>
                    <a:pt x="158" y="158"/>
                    <a:pt x="158" y="135"/>
                  </a:cubicBezTo>
                  <a:cubicBezTo>
                    <a:pt x="135" y="116"/>
                    <a:pt x="135" y="98"/>
                    <a:pt x="135" y="79"/>
                  </a:cubicBezTo>
                  <a:lnTo>
                    <a:pt x="135" y="43"/>
                  </a:lnTo>
                  <a:lnTo>
                    <a:pt x="135" y="19"/>
                  </a:lnTo>
                  <a:lnTo>
                    <a:pt x="116" y="19"/>
                  </a:lnTo>
                  <a:cubicBezTo>
                    <a:pt x="116" y="1"/>
                    <a:pt x="116" y="1"/>
                    <a:pt x="98" y="1"/>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3" name="Google Shape;1766;p46">
              <a:extLst>
                <a:ext uri="{FF2B5EF4-FFF2-40B4-BE49-F238E27FC236}">
                  <a16:creationId xmlns:a16="http://schemas.microsoft.com/office/drawing/2014/main" id="{8BBC0F7A-4395-3C04-8F79-C98AEF64FAC0}"/>
                </a:ext>
              </a:extLst>
            </p:cNvPr>
            <p:cNvSpPr/>
            <p:nvPr/>
          </p:nvSpPr>
          <p:spPr>
            <a:xfrm>
              <a:off x="6536995" y="3041017"/>
              <a:ext cx="22177" cy="54192"/>
            </a:xfrm>
            <a:custGeom>
              <a:avLst/>
              <a:gdLst/>
              <a:ahLst/>
              <a:cxnLst/>
              <a:rect l="l" t="t" r="r" b="b"/>
              <a:pathLst>
                <a:path w="172" h="447" extrusionOk="0">
                  <a:moveTo>
                    <a:pt x="131" y="0"/>
                  </a:moveTo>
                  <a:cubicBezTo>
                    <a:pt x="126" y="0"/>
                    <a:pt x="121" y="3"/>
                    <a:pt x="116" y="8"/>
                  </a:cubicBezTo>
                  <a:cubicBezTo>
                    <a:pt x="93" y="8"/>
                    <a:pt x="93" y="31"/>
                    <a:pt x="93" y="49"/>
                  </a:cubicBezTo>
                  <a:lnTo>
                    <a:pt x="93" y="68"/>
                  </a:lnTo>
                  <a:lnTo>
                    <a:pt x="93" y="86"/>
                  </a:lnTo>
                  <a:cubicBezTo>
                    <a:pt x="93" y="105"/>
                    <a:pt x="116" y="123"/>
                    <a:pt x="116" y="146"/>
                  </a:cubicBezTo>
                  <a:cubicBezTo>
                    <a:pt x="116" y="183"/>
                    <a:pt x="93" y="202"/>
                    <a:pt x="93" y="239"/>
                  </a:cubicBezTo>
                  <a:cubicBezTo>
                    <a:pt x="93" y="280"/>
                    <a:pt x="74" y="299"/>
                    <a:pt x="74" y="336"/>
                  </a:cubicBezTo>
                  <a:cubicBezTo>
                    <a:pt x="56" y="377"/>
                    <a:pt x="37" y="396"/>
                    <a:pt x="0" y="414"/>
                  </a:cubicBezTo>
                  <a:lnTo>
                    <a:pt x="0" y="433"/>
                  </a:lnTo>
                  <a:cubicBezTo>
                    <a:pt x="9" y="442"/>
                    <a:pt x="14" y="447"/>
                    <a:pt x="19" y="447"/>
                  </a:cubicBezTo>
                  <a:cubicBezTo>
                    <a:pt x="23" y="447"/>
                    <a:pt x="28" y="442"/>
                    <a:pt x="37" y="433"/>
                  </a:cubicBezTo>
                  <a:cubicBezTo>
                    <a:pt x="56" y="414"/>
                    <a:pt x="74" y="396"/>
                    <a:pt x="93" y="354"/>
                  </a:cubicBezTo>
                  <a:cubicBezTo>
                    <a:pt x="116" y="317"/>
                    <a:pt x="134" y="299"/>
                    <a:pt x="153" y="262"/>
                  </a:cubicBezTo>
                  <a:cubicBezTo>
                    <a:pt x="153" y="220"/>
                    <a:pt x="171" y="183"/>
                    <a:pt x="171" y="146"/>
                  </a:cubicBezTo>
                  <a:lnTo>
                    <a:pt x="171" y="86"/>
                  </a:lnTo>
                  <a:lnTo>
                    <a:pt x="171" y="68"/>
                  </a:lnTo>
                  <a:lnTo>
                    <a:pt x="171" y="49"/>
                  </a:lnTo>
                  <a:lnTo>
                    <a:pt x="153" y="31"/>
                  </a:lnTo>
                  <a:cubicBezTo>
                    <a:pt x="153" y="14"/>
                    <a:pt x="143" y="0"/>
                    <a:pt x="131" y="0"/>
                  </a:cubicBezTo>
                  <a:close/>
                </a:path>
              </a:pathLst>
            </a:custGeom>
            <a:solidFill>
              <a:srgbClr val="231A1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4" name="Google Shape;1767;p46">
              <a:extLst>
                <a:ext uri="{FF2B5EF4-FFF2-40B4-BE49-F238E27FC236}">
                  <a16:creationId xmlns:a16="http://schemas.microsoft.com/office/drawing/2014/main" id="{80830C8E-5D15-40C0-4837-60903EE4702B}"/>
                </a:ext>
              </a:extLst>
            </p:cNvPr>
            <p:cNvSpPr/>
            <p:nvPr/>
          </p:nvSpPr>
          <p:spPr>
            <a:xfrm>
              <a:off x="6548857" y="3041866"/>
              <a:ext cx="37649" cy="84986"/>
            </a:xfrm>
            <a:custGeom>
              <a:avLst/>
              <a:gdLst/>
              <a:ahLst/>
              <a:cxnLst/>
              <a:rect l="l" t="t" r="r" b="b"/>
              <a:pathLst>
                <a:path w="292" h="701" extrusionOk="0">
                  <a:moveTo>
                    <a:pt x="24" y="1"/>
                  </a:moveTo>
                  <a:cubicBezTo>
                    <a:pt x="1" y="1"/>
                    <a:pt x="1" y="24"/>
                    <a:pt x="1" y="42"/>
                  </a:cubicBezTo>
                  <a:lnTo>
                    <a:pt x="1" y="61"/>
                  </a:lnTo>
                  <a:lnTo>
                    <a:pt x="24" y="79"/>
                  </a:lnTo>
                  <a:lnTo>
                    <a:pt x="24" y="116"/>
                  </a:lnTo>
                  <a:cubicBezTo>
                    <a:pt x="42" y="139"/>
                    <a:pt x="42" y="158"/>
                    <a:pt x="61" y="195"/>
                  </a:cubicBezTo>
                  <a:cubicBezTo>
                    <a:pt x="61" y="232"/>
                    <a:pt x="79" y="292"/>
                    <a:pt x="79" y="329"/>
                  </a:cubicBezTo>
                  <a:cubicBezTo>
                    <a:pt x="98" y="389"/>
                    <a:pt x="98" y="426"/>
                    <a:pt x="116" y="486"/>
                  </a:cubicBezTo>
                  <a:lnTo>
                    <a:pt x="116" y="541"/>
                  </a:lnTo>
                  <a:lnTo>
                    <a:pt x="116" y="620"/>
                  </a:lnTo>
                  <a:lnTo>
                    <a:pt x="116" y="638"/>
                  </a:lnTo>
                  <a:cubicBezTo>
                    <a:pt x="135" y="668"/>
                    <a:pt x="162" y="701"/>
                    <a:pt x="191" y="701"/>
                  </a:cubicBezTo>
                  <a:cubicBezTo>
                    <a:pt x="198" y="701"/>
                    <a:pt x="206" y="699"/>
                    <a:pt x="213" y="694"/>
                  </a:cubicBezTo>
                  <a:cubicBezTo>
                    <a:pt x="255" y="694"/>
                    <a:pt x="292" y="657"/>
                    <a:pt x="273" y="620"/>
                  </a:cubicBezTo>
                  <a:cubicBezTo>
                    <a:pt x="273" y="578"/>
                    <a:pt x="273" y="560"/>
                    <a:pt x="255" y="523"/>
                  </a:cubicBezTo>
                  <a:lnTo>
                    <a:pt x="255" y="444"/>
                  </a:lnTo>
                  <a:cubicBezTo>
                    <a:pt x="232" y="407"/>
                    <a:pt x="213" y="347"/>
                    <a:pt x="195" y="310"/>
                  </a:cubicBezTo>
                  <a:cubicBezTo>
                    <a:pt x="176" y="255"/>
                    <a:pt x="158" y="195"/>
                    <a:pt x="139" y="158"/>
                  </a:cubicBezTo>
                  <a:cubicBezTo>
                    <a:pt x="139" y="139"/>
                    <a:pt x="116" y="98"/>
                    <a:pt x="98" y="79"/>
                  </a:cubicBezTo>
                  <a:cubicBezTo>
                    <a:pt x="98" y="79"/>
                    <a:pt x="98" y="61"/>
                    <a:pt x="79" y="42"/>
                  </a:cubicBezTo>
                  <a:lnTo>
                    <a:pt x="61" y="24"/>
                  </a:lnTo>
                  <a:cubicBezTo>
                    <a:pt x="61" y="1"/>
                    <a:pt x="42" y="1"/>
                    <a:pt x="24"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sp>
          <p:nvSpPr>
            <p:cNvPr id="255" name="Google Shape;1768;p46">
              <a:extLst>
                <a:ext uri="{FF2B5EF4-FFF2-40B4-BE49-F238E27FC236}">
                  <a16:creationId xmlns:a16="http://schemas.microsoft.com/office/drawing/2014/main" id="{750E780F-6374-F20A-BFCE-C6AE4472D477}"/>
                </a:ext>
              </a:extLst>
            </p:cNvPr>
            <p:cNvSpPr/>
            <p:nvPr/>
          </p:nvSpPr>
          <p:spPr>
            <a:xfrm>
              <a:off x="6449964" y="2999676"/>
              <a:ext cx="29913" cy="24126"/>
            </a:xfrm>
            <a:custGeom>
              <a:avLst/>
              <a:gdLst/>
              <a:ahLst/>
              <a:cxnLst/>
              <a:rect l="l" t="t" r="r" b="b"/>
              <a:pathLst>
                <a:path w="232" h="199" extrusionOk="0">
                  <a:moveTo>
                    <a:pt x="152" y="1"/>
                  </a:moveTo>
                  <a:cubicBezTo>
                    <a:pt x="133" y="1"/>
                    <a:pt x="114" y="7"/>
                    <a:pt x="98" y="25"/>
                  </a:cubicBezTo>
                  <a:cubicBezTo>
                    <a:pt x="56" y="62"/>
                    <a:pt x="1" y="159"/>
                    <a:pt x="19" y="178"/>
                  </a:cubicBezTo>
                  <a:cubicBezTo>
                    <a:pt x="26" y="192"/>
                    <a:pt x="45" y="198"/>
                    <a:pt x="67" y="198"/>
                  </a:cubicBezTo>
                  <a:cubicBezTo>
                    <a:pt x="103" y="198"/>
                    <a:pt x="149" y="182"/>
                    <a:pt x="172" y="159"/>
                  </a:cubicBezTo>
                  <a:cubicBezTo>
                    <a:pt x="232" y="118"/>
                    <a:pt x="232" y="62"/>
                    <a:pt x="213" y="25"/>
                  </a:cubicBezTo>
                  <a:cubicBezTo>
                    <a:pt x="200" y="12"/>
                    <a:pt x="176" y="1"/>
                    <a:pt x="152" y="1"/>
                  </a:cubicBezTo>
                  <a:close/>
                </a:path>
              </a:pathLst>
            </a:custGeom>
            <a:solidFill>
              <a:srgbClr val="2B1A1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B1A18"/>
                </a:solidFill>
                <a:effectLst/>
                <a:uLnTx/>
                <a:uFillTx/>
                <a:latin typeface="Arial"/>
                <a:ea typeface="+mn-ea"/>
                <a:cs typeface="+mn-cs"/>
              </a:endParaRPr>
            </a:p>
          </p:txBody>
        </p:sp>
      </p:grpSp>
      <p:pic>
        <p:nvPicPr>
          <p:cNvPr id="4" name="Picture 3">
            <a:extLst>
              <a:ext uri="{FF2B5EF4-FFF2-40B4-BE49-F238E27FC236}">
                <a16:creationId xmlns:a16="http://schemas.microsoft.com/office/drawing/2014/main" id="{02D2ACA0-D29F-A25C-7CD5-6B3477A6FBE0}"/>
              </a:ext>
            </a:extLst>
          </p:cNvPr>
          <p:cNvPicPr>
            <a:picLocks noChangeAspect="1"/>
          </p:cNvPicPr>
          <p:nvPr/>
        </p:nvPicPr>
        <p:blipFill>
          <a:blip r:embed="rId4"/>
          <a:stretch>
            <a:fillRect/>
          </a:stretch>
        </p:blipFill>
        <p:spPr>
          <a:xfrm>
            <a:off x="1336845" y="652706"/>
            <a:ext cx="9955631" cy="22130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7"/>
                                        </p:tgtEl>
                                        <p:attrNameLst>
                                          <p:attrName>style.visibility</p:attrName>
                                        </p:attrNameLst>
                                      </p:cBhvr>
                                      <p:to>
                                        <p:strVal val="visible"/>
                                      </p:to>
                                    </p:set>
                                    <p:anim calcmode="lin" valueType="num">
                                      <p:cBhvr>
                                        <p:cTn id="7" dur="500" fill="hold"/>
                                        <p:tgtEl>
                                          <p:spTgt spid="177"/>
                                        </p:tgtEl>
                                        <p:attrNameLst>
                                          <p:attrName>ppt_w</p:attrName>
                                        </p:attrNameLst>
                                      </p:cBhvr>
                                      <p:tavLst>
                                        <p:tav tm="0">
                                          <p:val>
                                            <p:fltVal val="0"/>
                                          </p:val>
                                        </p:tav>
                                        <p:tav tm="100000">
                                          <p:val>
                                            <p:strVal val="#ppt_w"/>
                                          </p:val>
                                        </p:tav>
                                      </p:tavLst>
                                    </p:anim>
                                    <p:anim calcmode="lin" valueType="num">
                                      <p:cBhvr>
                                        <p:cTn id="8" dur="500" fill="hold"/>
                                        <p:tgtEl>
                                          <p:spTgt spid="177"/>
                                        </p:tgtEl>
                                        <p:attrNameLst>
                                          <p:attrName>ppt_h</p:attrName>
                                        </p:attrNameLst>
                                      </p:cBhvr>
                                      <p:tavLst>
                                        <p:tav tm="0">
                                          <p:val>
                                            <p:fltVal val="0"/>
                                          </p:val>
                                        </p:tav>
                                        <p:tav tm="100000">
                                          <p:val>
                                            <p:strVal val="#ppt_h"/>
                                          </p:val>
                                        </p:tav>
                                      </p:tavLst>
                                    </p:anim>
                                    <p:animEffect transition="in" filter="fade">
                                      <p:cBhvr>
                                        <p:cTn id="9" dur="500"/>
                                        <p:tgtEl>
                                          <p:spTgt spid="17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latin typeface="+mj-lt"/>
            </a:endParaRPr>
          </a:p>
        </p:txBody>
      </p:sp>
      <p:pic>
        <p:nvPicPr>
          <p:cNvPr id="25602" name="Picture 2" descr="C:\Users\ADMIN-VT\Desktop\hinh\paddy-field-paddy-field-vector-design-121983249.jpg"/>
          <p:cNvPicPr>
            <a:picLocks noChangeAspect="1" noChangeArrowheads="1"/>
          </p:cNvPicPr>
          <p:nvPr/>
        </p:nvPicPr>
        <p:blipFill rotWithShape="1">
          <a:blip r:embed="rId3">
            <a:extLst>
              <a:ext uri="{28A0092B-C50C-407E-A947-70E740481C1C}">
                <a14:useLocalDpi xmlns:a14="http://schemas.microsoft.com/office/drawing/2010/main" val="0"/>
              </a:ext>
            </a:extLst>
          </a:blip>
          <a:srcRect l="2635" t="3415" r="3462" b="3226"/>
          <a:stretch/>
        </p:blipFill>
        <p:spPr bwMode="auto">
          <a:xfrm>
            <a:off x="0" y="1"/>
            <a:ext cx="12191999"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a:hlinkClick r:id="rId4" action="ppaction://hlinksldjump"/>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1847382" y="5479104"/>
            <a:ext cx="919265" cy="91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Rounded Rectangle 40"/>
          <p:cNvSpPr/>
          <p:nvPr/>
        </p:nvSpPr>
        <p:spPr>
          <a:xfrm>
            <a:off x="2372269" y="1295400"/>
            <a:ext cx="7217987" cy="1766299"/>
          </a:xfrm>
          <a:prstGeom prst="roundRect">
            <a:avLst/>
          </a:prstGeom>
          <a:solidFill>
            <a:schemeClr val="bg1">
              <a:lumMod val="95000"/>
            </a:schemeClr>
          </a:solidFill>
          <a:ln w="603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0000"/>
                </a:solidFill>
                <a:latin typeface="+mj-lt"/>
              </a:rPr>
              <a:t>Ông</a:t>
            </a:r>
            <a:r>
              <a:rPr lang="en-US" sz="4000" b="1" dirty="0">
                <a:solidFill>
                  <a:srgbClr val="FF0000"/>
                </a:solidFill>
                <a:latin typeface="+mj-lt"/>
              </a:rPr>
              <a:t> </a:t>
            </a:r>
            <a:r>
              <a:rPr lang="en-US" sz="4000" b="1" dirty="0" err="1">
                <a:solidFill>
                  <a:srgbClr val="FF0000"/>
                </a:solidFill>
                <a:latin typeface="+mj-lt"/>
              </a:rPr>
              <a:t>Bụt</a:t>
            </a:r>
            <a:r>
              <a:rPr lang="en-US" sz="4000" b="1" dirty="0">
                <a:solidFill>
                  <a:srgbClr val="FF0000"/>
                </a:solidFill>
                <a:latin typeface="+mj-lt"/>
              </a:rPr>
              <a:t> </a:t>
            </a:r>
            <a:r>
              <a:rPr lang="en-US" sz="4000" b="1" dirty="0" err="1">
                <a:solidFill>
                  <a:srgbClr val="FF0000"/>
                </a:solidFill>
                <a:latin typeface="+mj-lt"/>
              </a:rPr>
              <a:t>trong</a:t>
            </a:r>
            <a:r>
              <a:rPr lang="en-US" sz="4000" b="1" dirty="0">
                <a:solidFill>
                  <a:srgbClr val="FF0000"/>
                </a:solidFill>
                <a:latin typeface="+mj-lt"/>
              </a:rPr>
              <a:t> </a:t>
            </a:r>
            <a:r>
              <a:rPr lang="en-US" sz="4000" b="1" dirty="0" err="1">
                <a:solidFill>
                  <a:srgbClr val="FF0000"/>
                </a:solidFill>
                <a:latin typeface="+mj-lt"/>
              </a:rPr>
              <a:t>câu</a:t>
            </a:r>
            <a:r>
              <a:rPr lang="en-US" sz="4000" b="1" dirty="0">
                <a:solidFill>
                  <a:srgbClr val="FF0000"/>
                </a:solidFill>
                <a:latin typeface="+mj-lt"/>
              </a:rPr>
              <a:t> </a:t>
            </a:r>
            <a:r>
              <a:rPr lang="en-US" sz="4000" b="1" dirty="0" err="1">
                <a:solidFill>
                  <a:srgbClr val="FF0000"/>
                </a:solidFill>
                <a:latin typeface="+mj-lt"/>
              </a:rPr>
              <a:t>chuyện</a:t>
            </a:r>
            <a:r>
              <a:rPr lang="en-US" sz="4000" b="1" dirty="0">
                <a:solidFill>
                  <a:srgbClr val="FF0000"/>
                </a:solidFill>
                <a:latin typeface="+mj-lt"/>
              </a:rPr>
              <a:t> “</a:t>
            </a:r>
            <a:r>
              <a:rPr lang="en-US" sz="4000" b="1" dirty="0" err="1">
                <a:solidFill>
                  <a:srgbClr val="FF0000"/>
                </a:solidFill>
                <a:latin typeface="+mj-lt"/>
              </a:rPr>
              <a:t>Ông</a:t>
            </a:r>
            <a:r>
              <a:rPr lang="en-US" sz="4000" b="1" dirty="0">
                <a:solidFill>
                  <a:srgbClr val="FF0000"/>
                </a:solidFill>
                <a:latin typeface="+mj-lt"/>
              </a:rPr>
              <a:t> </a:t>
            </a:r>
            <a:r>
              <a:rPr lang="en-US" sz="4000" b="1" dirty="0" err="1">
                <a:solidFill>
                  <a:srgbClr val="FF0000"/>
                </a:solidFill>
                <a:latin typeface="+mj-lt"/>
              </a:rPr>
              <a:t>Bụt</a:t>
            </a:r>
            <a:r>
              <a:rPr lang="en-US" sz="4000" b="1" dirty="0">
                <a:solidFill>
                  <a:srgbClr val="FF0000"/>
                </a:solidFill>
                <a:latin typeface="+mj-lt"/>
              </a:rPr>
              <a:t> </a:t>
            </a:r>
            <a:r>
              <a:rPr lang="en-US" sz="4000" b="1" dirty="0" err="1">
                <a:solidFill>
                  <a:srgbClr val="FF0000"/>
                </a:solidFill>
                <a:latin typeface="+mj-lt"/>
              </a:rPr>
              <a:t>đã</a:t>
            </a:r>
            <a:r>
              <a:rPr lang="en-US" sz="4000" b="1" dirty="0">
                <a:solidFill>
                  <a:srgbClr val="FF0000"/>
                </a:solidFill>
                <a:latin typeface="+mj-lt"/>
              </a:rPr>
              <a:t> </a:t>
            </a:r>
            <a:r>
              <a:rPr lang="en-US" sz="4000" b="1" dirty="0" err="1">
                <a:solidFill>
                  <a:srgbClr val="FF0000"/>
                </a:solidFill>
                <a:latin typeface="+mj-lt"/>
              </a:rPr>
              <a:t>đến</a:t>
            </a:r>
            <a:r>
              <a:rPr lang="en-US" sz="4000" b="1" dirty="0">
                <a:solidFill>
                  <a:srgbClr val="FF0000"/>
                </a:solidFill>
                <a:latin typeface="+mj-lt"/>
              </a:rPr>
              <a:t>” </a:t>
            </a:r>
            <a:r>
              <a:rPr lang="en-US" sz="4000" b="1" dirty="0" err="1">
                <a:solidFill>
                  <a:srgbClr val="FF0000"/>
                </a:solidFill>
                <a:latin typeface="+mj-lt"/>
              </a:rPr>
              <a:t>là</a:t>
            </a:r>
            <a:r>
              <a:rPr lang="en-US" sz="4000" b="1" dirty="0">
                <a:solidFill>
                  <a:srgbClr val="FF0000"/>
                </a:solidFill>
                <a:latin typeface="+mj-lt"/>
              </a:rPr>
              <a:t> ai?</a:t>
            </a:r>
          </a:p>
        </p:txBody>
      </p:sp>
      <p:pic>
        <p:nvPicPr>
          <p:cNvPr id="30" name="Picture 5" descr="https://b.f5.photo.talk.zdn.vn/7542695716821765474/ba00d765b9794e271768.jp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6500" b="87000" l="10000" r="90000">
                        <a14:foregroundMark x1="55185" y1="34250" x2="51296" y2="38750"/>
                        <a14:foregroundMark x1="27130" y1="48708" x2="28519" y2="51542"/>
                        <a14:foregroundMark x1="28148" y1="57333" x2="29074" y2="58250"/>
                        <a14:foregroundMark x1="27500" y1="53875" x2="27500" y2="56083"/>
                        <a14:foregroundMark x1="27315" y1="55833" x2="27315" y2="56833"/>
                        <a14:foregroundMark x1="63796" y1="47125" x2="64630" y2="48667"/>
                        <a14:foregroundMark x1="64722" y1="47708" x2="63796" y2="48792"/>
                        <a14:foregroundMark x1="28796" y1="61708" x2="25741" y2="66625"/>
                        <a14:foregroundMark x1="24352" y1="68917" x2="23148" y2="69292"/>
                        <a14:foregroundMark x1="23333" y1="69917" x2="28426" y2="71708"/>
                        <a14:foregroundMark x1="30185" y1="78833" x2="27778" y2="82292"/>
                        <a14:foregroundMark x1="26944" y1="83917" x2="34259" y2="84083"/>
                        <a14:foregroundMark x1="76667" y1="81833" x2="73426" y2="83458"/>
                        <a14:foregroundMark x1="72037" y1="83833" x2="72407" y2="83917"/>
                        <a14:foregroundMark x1="56481" y1="78625" x2="55648" y2="80375"/>
                        <a14:foregroundMark x1="58889" y1="81167" x2="63519" y2="82917"/>
                        <a14:foregroundMark x1="64167" y1="83000" x2="68981" y2="83833"/>
                        <a14:foregroundMark x1="40463" y1="79917" x2="38704" y2="84083"/>
                        <a14:foregroundMark x1="57581" y1="56501" x2="68995" y2="72658"/>
                        <a14:foregroundMark x1="51789" y1="56119" x2="60307" y2="71128"/>
                        <a14:foregroundMark x1="42419" y1="56119" x2="39523" y2="71511"/>
                        <a14:foregroundMark x1="69847" y1="56405" x2="75639" y2="56788"/>
                        <a14:foregroundMark x1="64736" y1="50000" x2="66440" y2="51243"/>
                        <a14:foregroundMark x1="50085" y1="18260" x2="61499" y2="17973"/>
                        <a14:foregroundMark x1="24020" y1="83461" x2="25213" y2="83939"/>
                        <a14:foregroundMark x1="55707" y1="81071" x2="59796" y2="81358"/>
                        <a14:backgroundMark x1="16296" y1="56250" x2="27407" y2="63750"/>
                        <a14:backgroundMark x1="21296" y1="65000" x2="24074" y2="76500"/>
                        <a14:backgroundMark x1="28519" y1="42750" x2="24074" y2="46000"/>
                        <a14:backgroundMark x1="25185" y1="49750" x2="26296" y2="51250"/>
                        <a14:backgroundMark x1="63519" y1="47000" x2="63519" y2="49000"/>
                        <a14:backgroundMark x1="41852" y1="76500" x2="40185" y2="77750"/>
                        <a14:backgroundMark x1="63241" y1="48875" x2="63148" y2="49417"/>
                        <a14:backgroundMark x1="63519" y1="49833" x2="64074" y2="50083"/>
                        <a14:backgroundMark x1="70528" y1="37572" x2="87053" y2="51243"/>
                        <a14:backgroundMark x1="77002" y1="48470" x2="93526" y2="69025"/>
                        <a14:backgroundMark x1="48893" y1="73518" x2="53152" y2="84034"/>
                      </a14:backgroundRemoval>
                    </a14:imgEffect>
                  </a14:imgLayer>
                </a14:imgProps>
              </a:ext>
              <a:ext uri="{28A0092B-C50C-407E-A947-70E740481C1C}">
                <a14:useLocalDpi xmlns:a14="http://schemas.microsoft.com/office/drawing/2010/main" val="0"/>
              </a:ext>
            </a:extLst>
          </a:blip>
          <a:srcRect t="15750" b="12750"/>
          <a:stretch/>
        </p:blipFill>
        <p:spPr bwMode="auto">
          <a:xfrm flipH="1">
            <a:off x="8610600" y="2951142"/>
            <a:ext cx="2630624" cy="335110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57129CBA-AB00-46D9-BA65-557E4E278E95}"/>
              </a:ext>
            </a:extLst>
          </p:cNvPr>
          <p:cNvSpPr/>
          <p:nvPr/>
        </p:nvSpPr>
        <p:spPr>
          <a:xfrm>
            <a:off x="3421295" y="4054551"/>
            <a:ext cx="471155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prstClr val="black"/>
                </a:solidFill>
                <a:latin typeface="+mj-lt"/>
              </a:rPr>
              <a:t>Đáp</a:t>
            </a:r>
            <a:r>
              <a:rPr lang="en-US" sz="4000" dirty="0">
                <a:solidFill>
                  <a:prstClr val="black"/>
                </a:solidFill>
                <a:latin typeface="+mj-lt"/>
              </a:rPr>
              <a:t> </a:t>
            </a:r>
            <a:r>
              <a:rPr lang="en-US" sz="4000" dirty="0" err="1">
                <a:solidFill>
                  <a:prstClr val="black"/>
                </a:solidFill>
                <a:latin typeface="+mj-lt"/>
              </a:rPr>
              <a:t>án</a:t>
            </a:r>
            <a:r>
              <a:rPr lang="en-US" sz="4000" dirty="0">
                <a:solidFill>
                  <a:prstClr val="black"/>
                </a:solidFill>
                <a:latin typeface="+mj-lt"/>
              </a:rPr>
              <a:t>: </a:t>
            </a:r>
            <a:r>
              <a:rPr lang="en-US" sz="4000" dirty="0" err="1">
                <a:solidFill>
                  <a:prstClr val="black"/>
                </a:solidFill>
                <a:latin typeface="+mj-lt"/>
              </a:rPr>
              <a:t>Ông</a:t>
            </a:r>
            <a:r>
              <a:rPr lang="en-US" sz="4000" dirty="0">
                <a:solidFill>
                  <a:prstClr val="black"/>
                </a:solidFill>
                <a:latin typeface="+mj-lt"/>
              </a:rPr>
              <a:t> </a:t>
            </a:r>
            <a:r>
              <a:rPr lang="en-US" sz="4000" dirty="0" err="1">
                <a:solidFill>
                  <a:prstClr val="black"/>
                </a:solidFill>
                <a:latin typeface="+mj-lt"/>
              </a:rPr>
              <a:t>nhạc</a:t>
            </a:r>
            <a:r>
              <a:rPr lang="en-US" sz="4000" dirty="0">
                <a:solidFill>
                  <a:prstClr val="black"/>
                </a:solidFill>
                <a:latin typeface="+mj-lt"/>
              </a:rPr>
              <a:t> </a:t>
            </a:r>
            <a:r>
              <a:rPr lang="en-US" sz="4000" dirty="0" err="1">
                <a:solidFill>
                  <a:prstClr val="black"/>
                </a:solidFill>
                <a:latin typeface="+mj-lt"/>
              </a:rPr>
              <a:t>sĩ</a:t>
            </a:r>
            <a:endParaRPr lang="vi-VN" sz="4000" dirty="0">
              <a:solidFill>
                <a:prstClr val="black"/>
              </a:solidFill>
              <a:latin typeface="+mj-lt"/>
            </a:endParaRPr>
          </a:p>
        </p:txBody>
      </p:sp>
      <p:pic>
        <p:nvPicPr>
          <p:cNvPr id="62" name="Picture 61">
            <a:extLst>
              <a:ext uri="{FF2B5EF4-FFF2-40B4-BE49-F238E27FC236}">
                <a16:creationId xmlns:a16="http://schemas.microsoft.com/office/drawing/2014/main" id="{C8B8D869-04FF-499B-A1EE-9CFEF6688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33966" y="3888932"/>
            <a:ext cx="639473" cy="653340"/>
          </a:xfrm>
          <a:prstGeom prst="rect">
            <a:avLst/>
          </a:prstGeom>
        </p:spPr>
      </p:pic>
    </p:spTree>
    <p:extLst>
      <p:ext uri="{BB962C8B-B14F-4D97-AF65-F5344CB8AC3E}">
        <p14:creationId xmlns:p14="http://schemas.microsoft.com/office/powerpoint/2010/main" val="25928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0"/>
                                        </p:tgtEl>
                                        <p:attrNameLst>
                                          <p:attrName>r</p:attrName>
                                        </p:attrNameLst>
                                      </p:cBhvr>
                                    </p:animRot>
                                    <p:animRot by="-240000">
                                      <p:cBhvr>
                                        <p:cTn id="7" dur="600" fill="hold">
                                          <p:stCondLst>
                                            <p:cond delay="600"/>
                                          </p:stCondLst>
                                        </p:cTn>
                                        <p:tgtEl>
                                          <p:spTgt spid="30"/>
                                        </p:tgtEl>
                                        <p:attrNameLst>
                                          <p:attrName>r</p:attrName>
                                        </p:attrNameLst>
                                      </p:cBhvr>
                                    </p:animRot>
                                    <p:animRot by="240000">
                                      <p:cBhvr>
                                        <p:cTn id="8" dur="600" fill="hold">
                                          <p:stCondLst>
                                            <p:cond delay="1200"/>
                                          </p:stCondLst>
                                        </p:cTn>
                                        <p:tgtEl>
                                          <p:spTgt spid="30"/>
                                        </p:tgtEl>
                                        <p:attrNameLst>
                                          <p:attrName>r</p:attrName>
                                        </p:attrNameLst>
                                      </p:cBhvr>
                                    </p:animRot>
                                    <p:animRot by="-240000">
                                      <p:cBhvr>
                                        <p:cTn id="9" dur="600" fill="hold">
                                          <p:stCondLst>
                                            <p:cond delay="1800"/>
                                          </p:stCondLst>
                                        </p:cTn>
                                        <p:tgtEl>
                                          <p:spTgt spid="30"/>
                                        </p:tgtEl>
                                        <p:attrNameLst>
                                          <p:attrName>r</p:attrName>
                                        </p:attrNameLst>
                                      </p:cBhvr>
                                    </p:animRot>
                                    <p:animRot by="120000">
                                      <p:cBhvr>
                                        <p:cTn id="10" dur="600" fill="hold">
                                          <p:stCondLst>
                                            <p:cond delay="2400"/>
                                          </p:stCondLst>
                                        </p:cTn>
                                        <p:tgtEl>
                                          <p:spTgt spid="3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down)">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fade">
                                      <p:cBhvr>
                                        <p:cTn id="20" dur="1000"/>
                                        <p:tgtEl>
                                          <p:spTgt spid="62"/>
                                        </p:tgtEl>
                                      </p:cBhvr>
                                    </p:animEffect>
                                    <p:anim calcmode="lin" valueType="num">
                                      <p:cBhvr>
                                        <p:cTn id="21" dur="1000" fill="hold"/>
                                        <p:tgtEl>
                                          <p:spTgt spid="62"/>
                                        </p:tgtEl>
                                        <p:attrNameLst>
                                          <p:attrName>ppt_x</p:attrName>
                                        </p:attrNameLst>
                                      </p:cBhvr>
                                      <p:tavLst>
                                        <p:tav tm="0">
                                          <p:val>
                                            <p:strVal val="#ppt_x"/>
                                          </p:val>
                                        </p:tav>
                                        <p:tav tm="100000">
                                          <p:val>
                                            <p:strVal val="#ppt_x"/>
                                          </p:val>
                                        </p:tav>
                                      </p:tavLst>
                                    </p:anim>
                                    <p:anim calcmode="lin" valueType="num">
                                      <p:cBhvr>
                                        <p:cTn id="22" dur="1000" fill="hold"/>
                                        <p:tgtEl>
                                          <p:spTgt spid="6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1000"/>
                                        <p:tgtEl>
                                          <p:spTgt spid="48"/>
                                        </p:tgtEl>
                                      </p:cBhvr>
                                    </p:animEffect>
                                    <p:anim calcmode="lin" valueType="num">
                                      <p:cBhvr>
                                        <p:cTn id="26" dur="1000" fill="hold"/>
                                        <p:tgtEl>
                                          <p:spTgt spid="48"/>
                                        </p:tgtEl>
                                        <p:attrNameLst>
                                          <p:attrName>ppt_x</p:attrName>
                                        </p:attrNameLst>
                                      </p:cBhvr>
                                      <p:tavLst>
                                        <p:tav tm="0">
                                          <p:val>
                                            <p:strVal val="#ppt_x"/>
                                          </p:val>
                                        </p:tav>
                                        <p:tav tm="100000">
                                          <p:val>
                                            <p:strVal val="#ppt_x"/>
                                          </p:val>
                                        </p:tav>
                                      </p:tavLst>
                                    </p:anim>
                                    <p:anim calcmode="lin" valueType="num">
                                      <p:cBhvr>
                                        <p:cTn id="27" dur="1000" fill="hold"/>
                                        <p:tgtEl>
                                          <p:spTgt spid="4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ADMIN-VT\Desktop\hinh\paddy-field-paddy-field-vector-design-121983249.jpg"/>
          <p:cNvPicPr>
            <a:picLocks noChangeAspect="1" noChangeArrowheads="1"/>
          </p:cNvPicPr>
          <p:nvPr/>
        </p:nvPicPr>
        <p:blipFill rotWithShape="1">
          <a:blip r:embed="rId3">
            <a:extLst>
              <a:ext uri="{28A0092B-C50C-407E-A947-70E740481C1C}">
                <a14:useLocalDpi xmlns:a14="http://schemas.microsoft.com/office/drawing/2010/main" val="0"/>
              </a:ext>
            </a:extLst>
          </a:blip>
          <a:srcRect l="2635" t="3415" r="3462" b="3226"/>
          <a:stretch/>
        </p:blipFill>
        <p:spPr bwMode="auto">
          <a:xfrm>
            <a:off x="0" y="1"/>
            <a:ext cx="12191999"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4" descr="https://b-f40-zpg.zdn.vn/9131160140145589983/b45e0d82209dd7c38e8c.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4917" b="73125" l="0" r="43426">
                        <a14:foregroundMark x1="12315" y1="31625" x2="16944" y2="36417"/>
                        <a14:foregroundMark x1="19259" y1="37583" x2="29537" y2="45958"/>
                        <a14:foregroundMark x1="14074" y1="45042" x2="10278" y2="47750"/>
                        <a14:foregroundMark x1="9444" y1="67167" x2="14630" y2="67458"/>
                        <a14:foregroundMark x1="33704" y1="67000" x2="39630" y2="65208"/>
                        <a14:foregroundMark x1="34630" y1="68042" x2="36667" y2="67542"/>
                        <a14:foregroundMark x1="36759" y1="67042" x2="40463" y2="65792"/>
                        <a14:foregroundMark x1="36204" y1="67750" x2="40278" y2="65875"/>
                        <a14:foregroundMark x1="40278" y1="64000" x2="41574" y2="64042"/>
                        <a14:foregroundMark x1="41852" y1="64208" x2="40648" y2="65500"/>
                        <a14:foregroundMark x1="29444" y1="67417" x2="32963" y2="67875"/>
                        <a14:foregroundMark x1="5926" y1="67208" x2="7130" y2="67792"/>
                        <a14:foregroundMark x1="21944" y1="66333" x2="21111" y2="66250"/>
                        <a14:foregroundMark x1="10370" y1="68583" x2="12778" y2="67875"/>
                        <a14:foregroundMark x1="13704" y1="67917" x2="16852" y2="68042"/>
                        <a14:backgroundMark x1="24907" y1="61500" x2="25278" y2="68208"/>
                        <a14:backgroundMark x1="5185" y1="52167" x2="4444" y2="58750"/>
                        <a14:backgroundMark x1="40833" y1="56583" x2="42037" y2="59083"/>
                        <a14:backgroundMark x1="41852" y1="61625" x2="42315" y2="62750"/>
                        <a14:backgroundMark x1="28981" y1="66333" x2="28611" y2="67125"/>
                        <a14:backgroundMark x1="7130" y1="66167" x2="7963" y2="66208"/>
                        <a14:backgroundMark x1="39259" y1="50542" x2="39907" y2="57333"/>
                        <a14:backgroundMark x1="36759" y1="52208" x2="35278" y2="53625"/>
                        <a14:backgroundMark x1="34444" y1="55583" x2="35556" y2="56458"/>
                        <a14:backgroundMark x1="35463" y1="52500" x2="35093" y2="53292"/>
                        <a14:backgroundMark x1="35093" y1="52333" x2="34630" y2="53333"/>
                        <a14:backgroundMark x1="34352" y1="53292" x2="33889" y2="54000"/>
                        <a14:backgroundMark x1="34464" y1="31478" x2="39934" y2="42990"/>
                        <a14:backgroundMark x1="35011" y1="39825" x2="37965" y2="42280"/>
                      </a14:backgroundRemoval>
                    </a14:imgEffect>
                  </a14:imgLayer>
                </a14:imgProps>
              </a:ext>
              <a:ext uri="{28A0092B-C50C-407E-A947-70E740481C1C}">
                <a14:useLocalDpi xmlns:a14="http://schemas.microsoft.com/office/drawing/2010/main" val="0"/>
              </a:ext>
            </a:extLst>
          </a:blip>
          <a:srcRect t="25500" r="55914" b="24742"/>
          <a:stretch/>
        </p:blipFill>
        <p:spPr bwMode="auto">
          <a:xfrm>
            <a:off x="9095935" y="2660642"/>
            <a:ext cx="1600200" cy="36229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a:hlinkClick r:id="rId6" action="ppaction://hlinksldjump"/>
            <a:extLst>
              <a:ext uri="{FF2B5EF4-FFF2-40B4-BE49-F238E27FC236}">
                <a16:creationId xmlns:a16="http://schemas.microsoft.com/office/drawing/2014/main" id="{BE480D22-7039-105B-2137-120682EF515D}"/>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1847382" y="5479104"/>
            <a:ext cx="919265" cy="91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le 40">
            <a:extLst>
              <a:ext uri="{FF2B5EF4-FFF2-40B4-BE49-F238E27FC236}">
                <a16:creationId xmlns:a16="http://schemas.microsoft.com/office/drawing/2014/main" id="{B02269A7-055A-8751-7C0D-19C824D7B392}"/>
              </a:ext>
            </a:extLst>
          </p:cNvPr>
          <p:cNvSpPr/>
          <p:nvPr/>
        </p:nvSpPr>
        <p:spPr>
          <a:xfrm>
            <a:off x="2372269" y="1295400"/>
            <a:ext cx="7217987" cy="1766299"/>
          </a:xfrm>
          <a:prstGeom prst="roundRect">
            <a:avLst/>
          </a:prstGeom>
          <a:solidFill>
            <a:schemeClr val="bg1">
              <a:lumMod val="95000"/>
            </a:schemeClr>
          </a:solidFill>
          <a:ln w="603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Calibri" panose="020F0502020204030204" pitchFamily="34" charset="0"/>
                <a:cs typeface="Calibri" panose="020F0502020204030204" pitchFamily="34" charset="0"/>
              </a:rPr>
              <a:t>Câu chuyện “Hải Thượng Lãn Ông” kể về nhân vật nào?</a:t>
            </a:r>
            <a:endParaRPr lang="en-US" sz="4000" b="1" dirty="0">
              <a:solidFill>
                <a:srgbClr val="FF0000"/>
              </a:solidFill>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6340A506-0ACF-3C07-D563-77AD697BA8E1}"/>
              </a:ext>
            </a:extLst>
          </p:cNvPr>
          <p:cNvSpPr/>
          <p:nvPr/>
        </p:nvSpPr>
        <p:spPr>
          <a:xfrm>
            <a:off x="2547990" y="3910713"/>
            <a:ext cx="6355423"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prstClr val="black"/>
                </a:solidFill>
                <a:latin typeface="+mj-lt"/>
              </a:rPr>
              <a:t>Đáp</a:t>
            </a:r>
            <a:r>
              <a:rPr lang="en-US" sz="4000" dirty="0">
                <a:solidFill>
                  <a:prstClr val="black"/>
                </a:solidFill>
                <a:latin typeface="+mj-lt"/>
              </a:rPr>
              <a:t> </a:t>
            </a:r>
            <a:r>
              <a:rPr lang="en-US" sz="4000" dirty="0" err="1">
                <a:solidFill>
                  <a:prstClr val="black"/>
                </a:solidFill>
                <a:latin typeface="+mj-lt"/>
              </a:rPr>
              <a:t>án</a:t>
            </a:r>
            <a:r>
              <a:rPr lang="en-US" sz="4000" dirty="0">
                <a:solidFill>
                  <a:prstClr val="black"/>
                </a:solidFill>
                <a:latin typeface="+mj-lt"/>
              </a:rPr>
              <a:t>: </a:t>
            </a:r>
            <a:r>
              <a:rPr lang="en-US" sz="4000" dirty="0" err="1">
                <a:solidFill>
                  <a:prstClr val="black"/>
                </a:solidFill>
                <a:latin typeface="+mj-lt"/>
              </a:rPr>
              <a:t>Hải</a:t>
            </a:r>
            <a:r>
              <a:rPr lang="en-US" sz="4000" dirty="0">
                <a:solidFill>
                  <a:prstClr val="black"/>
                </a:solidFill>
                <a:latin typeface="+mj-lt"/>
              </a:rPr>
              <a:t> </a:t>
            </a:r>
            <a:r>
              <a:rPr lang="en-US" sz="4000" dirty="0" err="1">
                <a:solidFill>
                  <a:prstClr val="black"/>
                </a:solidFill>
                <a:latin typeface="+mj-lt"/>
              </a:rPr>
              <a:t>Thượng</a:t>
            </a:r>
            <a:r>
              <a:rPr lang="en-US" sz="4000" dirty="0">
                <a:solidFill>
                  <a:prstClr val="black"/>
                </a:solidFill>
                <a:latin typeface="+mj-lt"/>
              </a:rPr>
              <a:t> </a:t>
            </a:r>
            <a:r>
              <a:rPr lang="en-US" sz="4000" dirty="0" err="1">
                <a:solidFill>
                  <a:prstClr val="black"/>
                </a:solidFill>
                <a:latin typeface="+mj-lt"/>
              </a:rPr>
              <a:t>Lãn</a:t>
            </a:r>
            <a:r>
              <a:rPr lang="en-US" sz="4000" dirty="0">
                <a:solidFill>
                  <a:prstClr val="black"/>
                </a:solidFill>
                <a:latin typeface="+mj-lt"/>
              </a:rPr>
              <a:t> </a:t>
            </a:r>
            <a:r>
              <a:rPr lang="en-US" sz="4000" dirty="0" err="1">
                <a:solidFill>
                  <a:prstClr val="black"/>
                </a:solidFill>
                <a:latin typeface="+mj-lt"/>
              </a:rPr>
              <a:t>Ông</a:t>
            </a:r>
            <a:endParaRPr lang="vi-VN" sz="4000" dirty="0">
              <a:solidFill>
                <a:prstClr val="black"/>
              </a:solidFill>
              <a:latin typeface="+mj-lt"/>
            </a:endParaRPr>
          </a:p>
        </p:txBody>
      </p:sp>
      <p:pic>
        <p:nvPicPr>
          <p:cNvPr id="29" name="Picture 28">
            <a:extLst>
              <a:ext uri="{FF2B5EF4-FFF2-40B4-BE49-F238E27FC236}">
                <a16:creationId xmlns:a16="http://schemas.microsoft.com/office/drawing/2014/main" id="{A1907BEA-4099-5AF4-A14E-6BCDDA0AD6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4527" y="3745094"/>
            <a:ext cx="639473" cy="653340"/>
          </a:xfrm>
          <a:prstGeom prst="rect">
            <a:avLst/>
          </a:prstGeom>
        </p:spPr>
      </p:pic>
    </p:spTree>
    <p:extLst>
      <p:ext uri="{BB962C8B-B14F-4D97-AF65-F5344CB8AC3E}">
        <p14:creationId xmlns:p14="http://schemas.microsoft.com/office/powerpoint/2010/main" val="203084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8"/>
                                        </p:tgtEl>
                                        <p:attrNameLst>
                                          <p:attrName>r</p:attrName>
                                        </p:attrNameLst>
                                      </p:cBhvr>
                                    </p:animRot>
                                    <p:animRot by="-240000">
                                      <p:cBhvr>
                                        <p:cTn id="7" dur="600" fill="hold">
                                          <p:stCondLst>
                                            <p:cond delay="600"/>
                                          </p:stCondLst>
                                        </p:cTn>
                                        <p:tgtEl>
                                          <p:spTgt spid="18"/>
                                        </p:tgtEl>
                                        <p:attrNameLst>
                                          <p:attrName>r</p:attrName>
                                        </p:attrNameLst>
                                      </p:cBhvr>
                                    </p:animRot>
                                    <p:animRot by="240000">
                                      <p:cBhvr>
                                        <p:cTn id="8" dur="600" fill="hold">
                                          <p:stCondLst>
                                            <p:cond delay="1200"/>
                                          </p:stCondLst>
                                        </p:cTn>
                                        <p:tgtEl>
                                          <p:spTgt spid="18"/>
                                        </p:tgtEl>
                                        <p:attrNameLst>
                                          <p:attrName>r</p:attrName>
                                        </p:attrNameLst>
                                      </p:cBhvr>
                                    </p:animRot>
                                    <p:animRot by="-240000">
                                      <p:cBhvr>
                                        <p:cTn id="9" dur="600" fill="hold">
                                          <p:stCondLst>
                                            <p:cond delay="1800"/>
                                          </p:stCondLst>
                                        </p:cTn>
                                        <p:tgtEl>
                                          <p:spTgt spid="18"/>
                                        </p:tgtEl>
                                        <p:attrNameLst>
                                          <p:attrName>r</p:attrName>
                                        </p:attrNameLst>
                                      </p:cBhvr>
                                    </p:animRot>
                                    <p:animRot by="120000">
                                      <p:cBhvr>
                                        <p:cTn id="10" dur="600" fill="hold">
                                          <p:stCondLst>
                                            <p:cond delay="24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anim calcmode="lin" valueType="num">
                                      <p:cBhvr>
                                        <p:cTn id="26" dur="1000" fill="hold"/>
                                        <p:tgtEl>
                                          <p:spTgt spid="29"/>
                                        </p:tgtEl>
                                        <p:attrNameLst>
                                          <p:attrName>ppt_x</p:attrName>
                                        </p:attrNameLst>
                                      </p:cBhvr>
                                      <p:tavLst>
                                        <p:tav tm="0">
                                          <p:val>
                                            <p:strVal val="#ppt_x"/>
                                          </p:val>
                                        </p:tav>
                                        <p:tav tm="100000">
                                          <p:val>
                                            <p:strVal val="#ppt_x"/>
                                          </p:val>
                                        </p:tav>
                                      </p:tavLst>
                                    </p:anim>
                                    <p:anim calcmode="lin" valueType="num">
                                      <p:cBhvr>
                                        <p:cTn id="27" dur="1000" fill="hold"/>
                                        <p:tgtEl>
                                          <p:spTgt spid="2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ADMIN-VT\Desktop\hinh\paddy-field-paddy-field-vector-design-121983249.jpg"/>
          <p:cNvPicPr>
            <a:picLocks noChangeAspect="1" noChangeArrowheads="1"/>
          </p:cNvPicPr>
          <p:nvPr/>
        </p:nvPicPr>
        <p:blipFill rotWithShape="1">
          <a:blip r:embed="rId3">
            <a:extLst>
              <a:ext uri="{28A0092B-C50C-407E-A947-70E740481C1C}">
                <a14:useLocalDpi xmlns:a14="http://schemas.microsoft.com/office/drawing/2010/main" val="0"/>
              </a:ext>
            </a:extLst>
          </a:blip>
          <a:srcRect l="2635" t="3415" r="3462" b="3226"/>
          <a:stretch/>
        </p:blipFill>
        <p:spPr bwMode="auto">
          <a:xfrm>
            <a:off x="0" y="1"/>
            <a:ext cx="12191999"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17" descr="https://b-f13-zpc.zdn.vn/7518827637998607736/e8736cfc2be0dcbe85f1.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24125" b="79750" l="8056" r="77778"/>
                    </a14:imgEffect>
                  </a14:imgLayer>
                </a14:imgProps>
              </a:ext>
              <a:ext uri="{28A0092B-C50C-407E-A947-70E740481C1C}">
                <a14:useLocalDpi xmlns:a14="http://schemas.microsoft.com/office/drawing/2010/main" val="0"/>
              </a:ext>
            </a:extLst>
          </a:blip>
          <a:srcRect t="22710" r="18931" b="20120"/>
          <a:stretch/>
        </p:blipFill>
        <p:spPr bwMode="auto">
          <a:xfrm flipH="1">
            <a:off x="9306859" y="2834864"/>
            <a:ext cx="2320211" cy="34852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hlinkClick r:id="rId6" action="ppaction://hlinksldjump"/>
            <a:extLst>
              <a:ext uri="{FF2B5EF4-FFF2-40B4-BE49-F238E27FC236}">
                <a16:creationId xmlns:a16="http://schemas.microsoft.com/office/drawing/2014/main" id="{0DF1DB05-A61D-C854-1BB5-C0B92CE4717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1847382" y="5479104"/>
            <a:ext cx="919265" cy="91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40">
            <a:extLst>
              <a:ext uri="{FF2B5EF4-FFF2-40B4-BE49-F238E27FC236}">
                <a16:creationId xmlns:a16="http://schemas.microsoft.com/office/drawing/2014/main" id="{A7EBFD5F-9362-21DF-B5EE-E48332D0339E}"/>
              </a:ext>
            </a:extLst>
          </p:cNvPr>
          <p:cNvSpPr/>
          <p:nvPr/>
        </p:nvSpPr>
        <p:spPr>
          <a:xfrm>
            <a:off x="2372269" y="1150706"/>
            <a:ext cx="7217987" cy="1910993"/>
          </a:xfrm>
          <a:prstGeom prst="roundRect">
            <a:avLst/>
          </a:prstGeom>
          <a:solidFill>
            <a:schemeClr val="bg1">
              <a:lumMod val="95000"/>
            </a:schemeClr>
          </a:solidFill>
          <a:ln w="603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Calibri" panose="020F0502020204030204" pitchFamily="34" charset="0"/>
                <a:cs typeface="Calibri" panose="020F0502020204030204" pitchFamily="34" charset="0"/>
              </a:rPr>
              <a:t>Nhân vật được tác giả nhắc đến trong bài thơ “Quả ngọt cuối mùa” là ai?</a:t>
            </a:r>
            <a:endParaRPr lang="en-US" sz="4000" b="1" dirty="0">
              <a:solidFill>
                <a:srgbClr val="FF0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C535DB46-FCC1-6A42-8730-D7407B51A8EA}"/>
              </a:ext>
            </a:extLst>
          </p:cNvPr>
          <p:cNvSpPr/>
          <p:nvPr/>
        </p:nvSpPr>
        <p:spPr>
          <a:xfrm>
            <a:off x="3421295" y="4054551"/>
            <a:ext cx="4711557"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prstClr val="black"/>
                </a:solidFill>
              </a:rPr>
              <a:t>Đáp</a:t>
            </a:r>
            <a:r>
              <a:rPr lang="en-US" sz="4000" dirty="0">
                <a:solidFill>
                  <a:prstClr val="black"/>
                </a:solidFill>
              </a:rPr>
              <a:t> </a:t>
            </a:r>
            <a:r>
              <a:rPr lang="en-US" sz="4000" dirty="0" err="1">
                <a:solidFill>
                  <a:prstClr val="black"/>
                </a:solidFill>
              </a:rPr>
              <a:t>án</a:t>
            </a:r>
            <a:r>
              <a:rPr lang="en-US" sz="4000" dirty="0">
                <a:solidFill>
                  <a:prstClr val="black"/>
                </a:solidFill>
              </a:rPr>
              <a:t>: </a:t>
            </a:r>
            <a:r>
              <a:rPr lang="en-US" sz="4000" dirty="0" err="1">
                <a:solidFill>
                  <a:prstClr val="black"/>
                </a:solidFill>
              </a:rPr>
              <a:t>Người</a:t>
            </a:r>
            <a:r>
              <a:rPr lang="en-US" sz="4000" dirty="0">
                <a:solidFill>
                  <a:prstClr val="black"/>
                </a:solidFill>
              </a:rPr>
              <a:t> </a:t>
            </a:r>
            <a:r>
              <a:rPr lang="en-US" sz="4000" dirty="0" err="1">
                <a:solidFill>
                  <a:prstClr val="black"/>
                </a:solidFill>
              </a:rPr>
              <a:t>bà</a:t>
            </a:r>
            <a:endParaRPr lang="vi-VN" sz="4000" dirty="0">
              <a:solidFill>
                <a:prstClr val="black"/>
              </a:solidFill>
            </a:endParaRPr>
          </a:p>
        </p:txBody>
      </p:sp>
      <p:pic>
        <p:nvPicPr>
          <p:cNvPr id="11" name="Picture 10">
            <a:extLst>
              <a:ext uri="{FF2B5EF4-FFF2-40B4-BE49-F238E27FC236}">
                <a16:creationId xmlns:a16="http://schemas.microsoft.com/office/drawing/2014/main" id="{C0682CE1-C1C6-8365-CC3C-A9676E7199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33966" y="3888932"/>
            <a:ext cx="639473" cy="653340"/>
          </a:xfrm>
          <a:prstGeom prst="rect">
            <a:avLst/>
          </a:prstGeom>
        </p:spPr>
      </p:pic>
    </p:spTree>
    <p:extLst>
      <p:ext uri="{BB962C8B-B14F-4D97-AF65-F5344CB8AC3E}">
        <p14:creationId xmlns:p14="http://schemas.microsoft.com/office/powerpoint/2010/main" val="187985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8"/>
                                        </p:tgtEl>
                                        <p:attrNameLst>
                                          <p:attrName>r</p:attrName>
                                        </p:attrNameLst>
                                      </p:cBhvr>
                                    </p:animRot>
                                    <p:animRot by="-240000">
                                      <p:cBhvr>
                                        <p:cTn id="7" dur="600" fill="hold">
                                          <p:stCondLst>
                                            <p:cond delay="600"/>
                                          </p:stCondLst>
                                        </p:cTn>
                                        <p:tgtEl>
                                          <p:spTgt spid="18"/>
                                        </p:tgtEl>
                                        <p:attrNameLst>
                                          <p:attrName>r</p:attrName>
                                        </p:attrNameLst>
                                      </p:cBhvr>
                                    </p:animRot>
                                    <p:animRot by="240000">
                                      <p:cBhvr>
                                        <p:cTn id="8" dur="600" fill="hold">
                                          <p:stCondLst>
                                            <p:cond delay="1200"/>
                                          </p:stCondLst>
                                        </p:cTn>
                                        <p:tgtEl>
                                          <p:spTgt spid="18"/>
                                        </p:tgtEl>
                                        <p:attrNameLst>
                                          <p:attrName>r</p:attrName>
                                        </p:attrNameLst>
                                      </p:cBhvr>
                                    </p:animRot>
                                    <p:animRot by="-240000">
                                      <p:cBhvr>
                                        <p:cTn id="9" dur="600" fill="hold">
                                          <p:stCondLst>
                                            <p:cond delay="1800"/>
                                          </p:stCondLst>
                                        </p:cTn>
                                        <p:tgtEl>
                                          <p:spTgt spid="18"/>
                                        </p:tgtEl>
                                        <p:attrNameLst>
                                          <p:attrName>r</p:attrName>
                                        </p:attrNameLst>
                                      </p:cBhvr>
                                    </p:animRot>
                                    <p:animRot by="120000">
                                      <p:cBhvr>
                                        <p:cTn id="10" dur="600" fill="hold">
                                          <p:stCondLst>
                                            <p:cond delay="24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ADMIN-VT\Desktop\hinh\paddy-field-paddy-field-vector-design-121983249.jpg"/>
          <p:cNvPicPr>
            <a:picLocks noChangeAspect="1" noChangeArrowheads="1"/>
          </p:cNvPicPr>
          <p:nvPr/>
        </p:nvPicPr>
        <p:blipFill rotWithShape="1">
          <a:blip r:embed="rId4">
            <a:extLst>
              <a:ext uri="{28A0092B-C50C-407E-A947-70E740481C1C}">
                <a14:useLocalDpi xmlns:a14="http://schemas.microsoft.com/office/drawing/2010/main" val="0"/>
              </a:ext>
            </a:extLst>
          </a:blip>
          <a:srcRect l="2635" t="3415" r="3462" b="3226"/>
          <a:stretch/>
        </p:blipFill>
        <p:spPr bwMode="auto">
          <a:xfrm>
            <a:off x="0" y="1"/>
            <a:ext cx="12191999" cy="6858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 name="Picture 4" descr="https://b-f40-zpg.zdn.vn/9131160140145589983/b45e0d82209dd7c38e8c.jp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9625" b="74917" l="30556" r="83889">
                        <a14:foregroundMark x1="51759" y1="57417" x2="49259" y2="66667"/>
                        <a14:foregroundMark x1="43333" y1="72250" x2="52222" y2="72250"/>
                        <a14:foregroundMark x1="38056" y1="71375" x2="38889" y2="72750"/>
                        <a14:foregroundMark x1="46667" y1="69542" x2="46111" y2="70667"/>
                        <a14:foregroundMark x1="43981" y1="73333" x2="50463" y2="72583"/>
                        <a14:foregroundMark x1="51204" y1="72958" x2="54444" y2="72958"/>
                        <a14:foregroundMark x1="43981" y1="73708" x2="47222" y2="73458"/>
                        <a14:foregroundMark x1="47500" y1="73417" x2="50648" y2="72542"/>
                        <a14:foregroundMark x1="50370" y1="72750" x2="53981" y2="73042"/>
                        <a14:foregroundMark x1="54907" y1="70167" x2="55556" y2="71792"/>
                        <a14:foregroundMark x1="38148" y1="70125" x2="39722" y2="70958"/>
                        <a14:foregroundMark x1="56667" y1="71667" x2="57222" y2="72375"/>
                        <a14:foregroundMark x1="55093" y1="73000" x2="56574" y2="72625"/>
                        <a14:foregroundMark x1="72685" y1="67042" x2="70000" y2="68583"/>
                        <a14:foregroundMark x1="66944" y1="69917" x2="69074" y2="69208"/>
                        <a14:foregroundMark x1="61759" y1="69208" x2="64259" y2="68500"/>
                        <a14:foregroundMark x1="61111" y1="70375" x2="64352" y2="70042"/>
                        <a14:foregroundMark x1="53426" y1="73167" x2="54630" y2="73167"/>
                        <a14:foregroundMark x1="39167" y1="54792" x2="38241" y2="55667"/>
                        <a14:foregroundMark x1="34722" y1="53000" x2="33981" y2="53750"/>
                        <a14:foregroundMark x1="33611" y1="54083" x2="33611" y2="55042"/>
                        <a14:foregroundMark x1="33981" y1="55583" x2="34815" y2="56125"/>
                        <a14:backgroundMark x1="69722" y1="56875" x2="70833" y2="59750"/>
                        <a14:backgroundMark x1="40000" y1="57875" x2="33889" y2="68625"/>
                        <a14:backgroundMark x1="37685" y1="66458" x2="39815" y2="67917"/>
                        <a14:backgroundMark x1="58241" y1="70333" x2="59537" y2="71333"/>
                        <a14:backgroundMark x1="74537" y1="67542" x2="74074" y2="68792"/>
                        <a14:backgroundMark x1="41111" y1="61917" x2="40741" y2="62333"/>
                        <a14:backgroundMark x1="40833" y1="62583" x2="40370" y2="63083"/>
                        <a14:backgroundMark x1="40833" y1="62958" x2="40741" y2="63417"/>
                        <a14:backgroundMark x1="41667" y1="61625" x2="41204" y2="61875"/>
                        <a14:backgroundMark x1="56111" y1="69333" x2="57407" y2="70542"/>
                        <a14:backgroundMark x1="33036" y1="41997" x2="34184" y2="51234"/>
                      </a14:backgroundRemoval>
                    </a14:imgEffect>
                  </a14:imgLayer>
                </a14:imgProps>
              </a:ext>
              <a:ext uri="{28A0092B-C50C-407E-A947-70E740481C1C}">
                <a14:useLocalDpi xmlns:a14="http://schemas.microsoft.com/office/drawing/2010/main" val="0"/>
              </a:ext>
            </a:extLst>
          </a:blip>
          <a:srcRect l="23611" t="24541" r="22501" b="24395"/>
          <a:stretch/>
        </p:blipFill>
        <p:spPr bwMode="auto">
          <a:xfrm>
            <a:off x="9249401" y="2382590"/>
            <a:ext cx="1772728" cy="37329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hlinkClick r:id="rId7" action="ppaction://hlinksldjump"/>
            <a:extLst>
              <a:ext uri="{FF2B5EF4-FFF2-40B4-BE49-F238E27FC236}">
                <a16:creationId xmlns:a16="http://schemas.microsoft.com/office/drawing/2014/main" id="{CFE01F02-806B-4CB4-3019-A2DBB6A606DB}"/>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5313" l="625" r="99375">
                        <a14:foregroundMark x1="5469" y1="21406" x2="30781" y2="26250"/>
                        <a14:foregroundMark x1="5625" y1="30938" x2="22969" y2="31094"/>
                        <a14:foregroundMark x1="23438" y1="20781" x2="22813" y2="23906"/>
                        <a14:foregroundMark x1="4531" y1="23906" x2="4375" y2="28750"/>
                        <a14:foregroundMark x1="8281" y1="24844" x2="11406" y2="29063"/>
                      </a14:backgroundRemoval>
                    </a14:imgEffect>
                  </a14:imgLayer>
                </a14:imgProps>
              </a:ext>
              <a:ext uri="{28A0092B-C50C-407E-A947-70E740481C1C}">
                <a14:useLocalDpi xmlns:a14="http://schemas.microsoft.com/office/drawing/2010/main" val="0"/>
              </a:ext>
            </a:extLst>
          </a:blip>
          <a:srcRect/>
          <a:stretch>
            <a:fillRect/>
          </a:stretch>
        </p:blipFill>
        <p:spPr bwMode="auto">
          <a:xfrm>
            <a:off x="1847382" y="5479104"/>
            <a:ext cx="919265" cy="91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ounded Rectangle 40">
            <a:extLst>
              <a:ext uri="{FF2B5EF4-FFF2-40B4-BE49-F238E27FC236}">
                <a16:creationId xmlns:a16="http://schemas.microsoft.com/office/drawing/2014/main" id="{5D6D4AB1-3E86-3889-50F7-98333CDADCA2}"/>
              </a:ext>
            </a:extLst>
          </p:cNvPr>
          <p:cNvSpPr/>
          <p:nvPr/>
        </p:nvSpPr>
        <p:spPr>
          <a:xfrm>
            <a:off x="3462391" y="1150706"/>
            <a:ext cx="6127865" cy="1910993"/>
          </a:xfrm>
          <a:prstGeom prst="roundRect">
            <a:avLst/>
          </a:prstGeom>
          <a:solidFill>
            <a:schemeClr val="bg1">
              <a:lumMod val="95000"/>
            </a:schemeClr>
          </a:solidFill>
          <a:ln w="603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FF0000"/>
                </a:solidFill>
              </a:rPr>
              <a:t>Đây</a:t>
            </a:r>
            <a:r>
              <a:rPr lang="en-US" sz="4000" b="1" dirty="0">
                <a:solidFill>
                  <a:srgbClr val="FF0000"/>
                </a:solidFill>
              </a:rPr>
              <a:t> </a:t>
            </a:r>
            <a:r>
              <a:rPr lang="vi-VN" sz="4000" b="1" dirty="0">
                <a:solidFill>
                  <a:srgbClr val="FF0000"/>
                </a:solidFill>
              </a:rPr>
              <a:t>là nhân vật nào?</a:t>
            </a:r>
            <a:endParaRPr lang="en-US" sz="4000" b="1" dirty="0">
              <a:solidFill>
                <a:srgbClr val="FF0000"/>
              </a:solidFill>
            </a:endParaRPr>
          </a:p>
        </p:txBody>
      </p:sp>
      <p:sp>
        <p:nvSpPr>
          <p:cNvPr id="9" name="Rectangle 8">
            <a:extLst>
              <a:ext uri="{FF2B5EF4-FFF2-40B4-BE49-F238E27FC236}">
                <a16:creationId xmlns:a16="http://schemas.microsoft.com/office/drawing/2014/main" id="{68089C3F-5EB7-08CB-9A92-2DF405055BC9}"/>
              </a:ext>
            </a:extLst>
          </p:cNvPr>
          <p:cNvSpPr/>
          <p:nvPr/>
        </p:nvSpPr>
        <p:spPr>
          <a:xfrm>
            <a:off x="3534311" y="3411021"/>
            <a:ext cx="5732979" cy="1379791"/>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prstClr val="black"/>
                </a:solidFill>
              </a:rPr>
              <a:t>Nguyễn</a:t>
            </a:r>
            <a:r>
              <a:rPr lang="en-US" sz="4000" dirty="0">
                <a:solidFill>
                  <a:prstClr val="black"/>
                </a:solidFill>
              </a:rPr>
              <a:t> </a:t>
            </a:r>
            <a:r>
              <a:rPr lang="en-US" sz="4000" dirty="0" err="1">
                <a:solidFill>
                  <a:prstClr val="black"/>
                </a:solidFill>
              </a:rPr>
              <a:t>Ái</a:t>
            </a:r>
            <a:r>
              <a:rPr lang="en-US" sz="4000" dirty="0">
                <a:solidFill>
                  <a:prstClr val="black"/>
                </a:solidFill>
              </a:rPr>
              <a:t> </a:t>
            </a:r>
            <a:r>
              <a:rPr lang="en-US" sz="4000" dirty="0" err="1">
                <a:solidFill>
                  <a:prstClr val="black"/>
                </a:solidFill>
              </a:rPr>
              <a:t>Quốc</a:t>
            </a:r>
            <a:r>
              <a:rPr lang="en-US" sz="4000" dirty="0">
                <a:solidFill>
                  <a:prstClr val="black"/>
                </a:solidFill>
              </a:rPr>
              <a:t> (</a:t>
            </a:r>
            <a:r>
              <a:rPr lang="en-US" sz="4000" dirty="0" err="1">
                <a:solidFill>
                  <a:prstClr val="black"/>
                </a:solidFill>
              </a:rPr>
              <a:t>Bác</a:t>
            </a:r>
            <a:r>
              <a:rPr lang="en-US" sz="4000" dirty="0">
                <a:solidFill>
                  <a:prstClr val="black"/>
                </a:solidFill>
              </a:rPr>
              <a:t> </a:t>
            </a:r>
            <a:r>
              <a:rPr lang="en-US" sz="4000" dirty="0" err="1">
                <a:solidFill>
                  <a:prstClr val="black"/>
                </a:solidFill>
              </a:rPr>
              <a:t>Hồ</a:t>
            </a:r>
            <a:r>
              <a:rPr lang="en-US" sz="4000" dirty="0">
                <a:solidFill>
                  <a:prstClr val="black"/>
                </a:solidFill>
              </a:rPr>
              <a:t>/ </a:t>
            </a:r>
            <a:r>
              <a:rPr lang="en-US" sz="4000" dirty="0" err="1">
                <a:solidFill>
                  <a:prstClr val="black"/>
                </a:solidFill>
              </a:rPr>
              <a:t>Hồ</a:t>
            </a:r>
            <a:r>
              <a:rPr lang="en-US" sz="4000" dirty="0">
                <a:solidFill>
                  <a:prstClr val="black"/>
                </a:solidFill>
              </a:rPr>
              <a:t> Chí Minh,…)</a:t>
            </a:r>
            <a:endParaRPr lang="vi-VN" sz="4000" dirty="0">
              <a:solidFill>
                <a:prstClr val="black"/>
              </a:solidFill>
            </a:endParaRPr>
          </a:p>
        </p:txBody>
      </p:sp>
      <p:pic>
        <p:nvPicPr>
          <p:cNvPr id="10" name="Picture 9">
            <a:extLst>
              <a:ext uri="{FF2B5EF4-FFF2-40B4-BE49-F238E27FC236}">
                <a16:creationId xmlns:a16="http://schemas.microsoft.com/office/drawing/2014/main" id="{B18D0A12-B9EA-D4AC-19A0-0048D577DF8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35351" y="3791164"/>
            <a:ext cx="966456" cy="987414"/>
          </a:xfrm>
          <a:prstGeom prst="rect">
            <a:avLst/>
          </a:prstGeom>
        </p:spPr>
      </p:pic>
      <p:pic>
        <p:nvPicPr>
          <p:cNvPr id="14" name="Picture 13">
            <a:extLst>
              <a:ext uri="{FF2B5EF4-FFF2-40B4-BE49-F238E27FC236}">
                <a16:creationId xmlns:a16="http://schemas.microsoft.com/office/drawing/2014/main" id="{CC3E0A77-5CC0-9FDE-C2B5-4E3A81B33AFE}"/>
              </a:ext>
            </a:extLst>
          </p:cNvPr>
          <p:cNvPicPr>
            <a:picLocks noChangeAspect="1"/>
          </p:cNvPicPr>
          <p:nvPr/>
        </p:nvPicPr>
        <p:blipFill>
          <a:blip r:embed="rId11"/>
          <a:stretch>
            <a:fillRect/>
          </a:stretch>
        </p:blipFill>
        <p:spPr>
          <a:xfrm>
            <a:off x="294633" y="1417834"/>
            <a:ext cx="2962158" cy="3234540"/>
          </a:xfrm>
          <a:prstGeom prst="rect">
            <a:avLst/>
          </a:prstGeom>
        </p:spPr>
      </p:pic>
    </p:spTree>
    <p:extLst>
      <p:ext uri="{BB962C8B-B14F-4D97-AF65-F5344CB8AC3E}">
        <p14:creationId xmlns:p14="http://schemas.microsoft.com/office/powerpoint/2010/main" val="189221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8"/>
                                        </p:tgtEl>
                                        <p:attrNameLst>
                                          <p:attrName>r</p:attrName>
                                        </p:attrNameLst>
                                      </p:cBhvr>
                                    </p:animRot>
                                    <p:animRot by="-240000">
                                      <p:cBhvr>
                                        <p:cTn id="7" dur="600" fill="hold">
                                          <p:stCondLst>
                                            <p:cond delay="600"/>
                                          </p:stCondLst>
                                        </p:cTn>
                                        <p:tgtEl>
                                          <p:spTgt spid="18"/>
                                        </p:tgtEl>
                                        <p:attrNameLst>
                                          <p:attrName>r</p:attrName>
                                        </p:attrNameLst>
                                      </p:cBhvr>
                                    </p:animRot>
                                    <p:animRot by="240000">
                                      <p:cBhvr>
                                        <p:cTn id="8" dur="600" fill="hold">
                                          <p:stCondLst>
                                            <p:cond delay="1200"/>
                                          </p:stCondLst>
                                        </p:cTn>
                                        <p:tgtEl>
                                          <p:spTgt spid="18"/>
                                        </p:tgtEl>
                                        <p:attrNameLst>
                                          <p:attrName>r</p:attrName>
                                        </p:attrNameLst>
                                      </p:cBhvr>
                                    </p:animRot>
                                    <p:animRot by="-240000">
                                      <p:cBhvr>
                                        <p:cTn id="9" dur="600" fill="hold">
                                          <p:stCondLst>
                                            <p:cond delay="1800"/>
                                          </p:stCondLst>
                                        </p:cTn>
                                        <p:tgtEl>
                                          <p:spTgt spid="18"/>
                                        </p:tgtEl>
                                        <p:attrNameLst>
                                          <p:attrName>r</p:attrName>
                                        </p:attrNameLst>
                                      </p:cBhvr>
                                    </p:animRot>
                                    <p:animRot by="120000">
                                      <p:cBhvr>
                                        <p:cTn id="10" dur="600" fill="hold">
                                          <p:stCondLst>
                                            <p:cond delay="240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1DAF3-B9CA-21B1-862A-F387CB2EB67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0" y="5375631"/>
            <a:ext cx="6251968" cy="2617611"/>
          </a:xfrm>
          <a:prstGeom prst="rect">
            <a:avLst/>
          </a:prstGeom>
        </p:spPr>
      </p:pic>
      <p:pic>
        <p:nvPicPr>
          <p:cNvPr id="18" name="Picture 17">
            <a:extLst>
              <a:ext uri="{FF2B5EF4-FFF2-40B4-BE49-F238E27FC236}">
                <a16:creationId xmlns:a16="http://schemas.microsoft.com/office/drawing/2014/main" id="{0F5CE0C8-4806-206C-A09A-62289950E60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6210802" y="5393803"/>
            <a:ext cx="6251968" cy="2617611"/>
          </a:xfrm>
          <a:prstGeom prst="rect">
            <a:avLst/>
          </a:prstGeom>
        </p:spPr>
      </p:pic>
      <p:sp>
        <p:nvSpPr>
          <p:cNvPr id="16" name="矩形: 圆角 6">
            <a:extLst>
              <a:ext uri="{FF2B5EF4-FFF2-40B4-BE49-F238E27FC236}">
                <a16:creationId xmlns:a16="http://schemas.microsoft.com/office/drawing/2014/main" id="{18E47E76-3BCE-4D04-AB6C-F7475A5F10EF}"/>
              </a:ext>
            </a:extLst>
          </p:cNvPr>
          <p:cNvSpPr/>
          <p:nvPr/>
        </p:nvSpPr>
        <p:spPr>
          <a:xfrm>
            <a:off x="432179" y="521017"/>
            <a:ext cx="11327642" cy="5815965"/>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pic>
        <p:nvPicPr>
          <p:cNvPr id="8" name="Picture 7">
            <a:extLst>
              <a:ext uri="{FF2B5EF4-FFF2-40B4-BE49-F238E27FC236}">
                <a16:creationId xmlns:a16="http://schemas.microsoft.com/office/drawing/2014/main" id="{87F5B6A0-B48C-4A4B-B0B1-2487F0ED150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583" r="90000">
                        <a14:foregroundMark x1="75750" y1="61917" x2="75417" y2="63167"/>
                        <a14:foregroundMark x1="10833" y1="38250" x2="8583" y2="37583"/>
                      </a14:backgroundRemoval>
                    </a14:imgEffect>
                  </a14:imgLayer>
                </a14:imgProps>
              </a:ext>
              <a:ext uri="{28A0092B-C50C-407E-A947-70E740481C1C}">
                <a14:useLocalDpi xmlns:a14="http://schemas.microsoft.com/office/drawing/2010/main" val="0"/>
              </a:ext>
            </a:extLst>
          </a:blip>
          <a:stretch>
            <a:fillRect/>
          </a:stretch>
        </p:blipFill>
        <p:spPr>
          <a:xfrm rot="3171805" flipH="1">
            <a:off x="-269365" y="2528533"/>
            <a:ext cx="2630169" cy="2174574"/>
          </a:xfrm>
          <a:prstGeom prst="rect">
            <a:avLst/>
          </a:prstGeom>
        </p:spPr>
      </p:pic>
      <p:pic>
        <p:nvPicPr>
          <p:cNvPr id="3" name="Picture 2">
            <a:extLst>
              <a:ext uri="{FF2B5EF4-FFF2-40B4-BE49-F238E27FC236}">
                <a16:creationId xmlns:a16="http://schemas.microsoft.com/office/drawing/2014/main" id="{CACE304C-6878-6E96-16B3-EB129788FBA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499370" y="4768555"/>
            <a:ext cx="2423035" cy="1938428"/>
          </a:xfrm>
          <a:prstGeom prst="rect">
            <a:avLst/>
          </a:prstGeom>
        </p:spPr>
      </p:pic>
      <p:pic>
        <p:nvPicPr>
          <p:cNvPr id="19" name="Picture 18">
            <a:extLst>
              <a:ext uri="{FF2B5EF4-FFF2-40B4-BE49-F238E27FC236}">
                <a16:creationId xmlns:a16="http://schemas.microsoft.com/office/drawing/2014/main" id="{70EE8011-C3B6-40A4-50EE-CDB53140C6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9642" y="4768555"/>
            <a:ext cx="2423035" cy="1938428"/>
          </a:xfrm>
          <a:prstGeom prst="rect">
            <a:avLst/>
          </a:prstGeom>
        </p:spPr>
      </p:pic>
      <p:pic>
        <p:nvPicPr>
          <p:cNvPr id="20" name="Picture 19">
            <a:extLst>
              <a:ext uri="{FF2B5EF4-FFF2-40B4-BE49-F238E27FC236}">
                <a16:creationId xmlns:a16="http://schemas.microsoft.com/office/drawing/2014/main" id="{CB50095C-5B7B-4AD3-CFC9-98072B41ED9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flipH="1">
            <a:off x="626519" y="4736073"/>
            <a:ext cx="2423035" cy="1938428"/>
          </a:xfrm>
          <a:prstGeom prst="rect">
            <a:avLst/>
          </a:prstGeom>
        </p:spPr>
      </p:pic>
      <p:pic>
        <p:nvPicPr>
          <p:cNvPr id="2" name="Picture 1">
            <a:extLst>
              <a:ext uri="{FF2B5EF4-FFF2-40B4-BE49-F238E27FC236}">
                <a16:creationId xmlns:a16="http://schemas.microsoft.com/office/drawing/2014/main" id="{E76D80E6-32E4-C281-9BA1-4F28EDDC7922}"/>
              </a:ext>
            </a:extLst>
          </p:cNvPr>
          <p:cNvPicPr>
            <a:picLocks noChangeAspect="1"/>
          </p:cNvPicPr>
          <p:nvPr/>
        </p:nvPicPr>
        <p:blipFill>
          <a:blip r:embed="rId8"/>
          <a:stretch>
            <a:fillRect/>
          </a:stretch>
        </p:blipFill>
        <p:spPr>
          <a:xfrm>
            <a:off x="4186646" y="338258"/>
            <a:ext cx="3761558" cy="1609483"/>
          </a:xfrm>
          <a:prstGeom prst="rect">
            <a:avLst/>
          </a:prstGeom>
        </p:spPr>
      </p:pic>
      <p:pic>
        <p:nvPicPr>
          <p:cNvPr id="9" name="Picture 8">
            <a:extLst>
              <a:ext uri="{FF2B5EF4-FFF2-40B4-BE49-F238E27FC236}">
                <a16:creationId xmlns:a16="http://schemas.microsoft.com/office/drawing/2014/main" id="{F621F23A-E18A-D6BE-5EA1-DEA9A24A86DD}"/>
              </a:ext>
            </a:extLst>
          </p:cNvPr>
          <p:cNvPicPr>
            <a:picLocks noChangeAspect="1"/>
          </p:cNvPicPr>
          <p:nvPr/>
        </p:nvPicPr>
        <p:blipFill>
          <a:blip r:embed="rId9"/>
          <a:stretch>
            <a:fillRect/>
          </a:stretch>
        </p:blipFill>
        <p:spPr>
          <a:xfrm>
            <a:off x="789355" y="920443"/>
            <a:ext cx="1774090" cy="1207113"/>
          </a:xfrm>
          <a:prstGeom prst="rect">
            <a:avLst/>
          </a:prstGeom>
        </p:spPr>
      </p:pic>
      <p:pic>
        <p:nvPicPr>
          <p:cNvPr id="17" name="Picture 16" descr="A group of kids reading a book&#10;&#10;Description automatically generated">
            <a:extLst>
              <a:ext uri="{FF2B5EF4-FFF2-40B4-BE49-F238E27FC236}">
                <a16:creationId xmlns:a16="http://schemas.microsoft.com/office/drawing/2014/main" id="{1B381291-6D6E-B6BB-560C-10AB24726E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53450" y="4419599"/>
            <a:ext cx="3852022" cy="2619375"/>
          </a:xfrm>
          <a:prstGeom prst="rect">
            <a:avLst/>
          </a:prstGeom>
        </p:spPr>
      </p:pic>
      <p:pic>
        <p:nvPicPr>
          <p:cNvPr id="11" name="Picture 10">
            <a:extLst>
              <a:ext uri="{FF2B5EF4-FFF2-40B4-BE49-F238E27FC236}">
                <a16:creationId xmlns:a16="http://schemas.microsoft.com/office/drawing/2014/main" id="{44CF169A-7214-33D5-F1A9-9BE8EC5B8ECE}"/>
              </a:ext>
            </a:extLst>
          </p:cNvPr>
          <p:cNvPicPr>
            <a:picLocks noChangeAspect="1"/>
          </p:cNvPicPr>
          <p:nvPr/>
        </p:nvPicPr>
        <p:blipFill>
          <a:blip r:embed="rId11"/>
          <a:stretch>
            <a:fillRect/>
          </a:stretch>
        </p:blipFill>
        <p:spPr>
          <a:xfrm>
            <a:off x="880711" y="1907228"/>
            <a:ext cx="10260457" cy="2554445"/>
          </a:xfrm>
          <a:prstGeom prst="rect">
            <a:avLst/>
          </a:prstGeom>
        </p:spPr>
      </p:pic>
    </p:spTree>
    <p:extLst>
      <p:ext uri="{BB962C8B-B14F-4D97-AF65-F5344CB8AC3E}">
        <p14:creationId xmlns:p14="http://schemas.microsoft.com/office/powerpoint/2010/main" val="31163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barn(outHorizontal)">
                                      <p:cBhvr>
                                        <p:cTn id="7" dur="2500"/>
                                        <p:tgtEl>
                                          <p:spTgt spid="8"/>
                                        </p:tgtEl>
                                      </p:cBhvr>
                                    </p:animEffect>
                                  </p:childTnLst>
                                </p:cTn>
                              </p:par>
                              <p:par>
                                <p:cTn id="8" presetID="32" presetClass="emph" presetSubtype="0" fill="hold" nodeType="withEffect">
                                  <p:stCondLst>
                                    <p:cond delay="2000"/>
                                  </p:stCondLst>
                                  <p:childTnLst>
                                    <p:animRot by="120000">
                                      <p:cBhvr>
                                        <p:cTn id="9" dur="225" fill="hold">
                                          <p:stCondLst>
                                            <p:cond delay="0"/>
                                          </p:stCondLst>
                                        </p:cTn>
                                        <p:tgtEl>
                                          <p:spTgt spid="8"/>
                                        </p:tgtEl>
                                        <p:attrNameLst>
                                          <p:attrName>r</p:attrName>
                                        </p:attrNameLst>
                                      </p:cBhvr>
                                    </p:animRot>
                                    <p:animRot by="-240000">
                                      <p:cBhvr>
                                        <p:cTn id="10" dur="450" fill="hold">
                                          <p:stCondLst>
                                            <p:cond delay="450"/>
                                          </p:stCondLst>
                                        </p:cTn>
                                        <p:tgtEl>
                                          <p:spTgt spid="8"/>
                                        </p:tgtEl>
                                        <p:attrNameLst>
                                          <p:attrName>r</p:attrName>
                                        </p:attrNameLst>
                                      </p:cBhvr>
                                    </p:animRot>
                                    <p:animRot by="240000">
                                      <p:cBhvr>
                                        <p:cTn id="11" dur="450" fill="hold">
                                          <p:stCondLst>
                                            <p:cond delay="900"/>
                                          </p:stCondLst>
                                        </p:cTn>
                                        <p:tgtEl>
                                          <p:spTgt spid="8"/>
                                        </p:tgtEl>
                                        <p:attrNameLst>
                                          <p:attrName>r</p:attrName>
                                        </p:attrNameLst>
                                      </p:cBhvr>
                                    </p:animRot>
                                    <p:animRot by="-240000">
                                      <p:cBhvr>
                                        <p:cTn id="12" dur="450" fill="hold">
                                          <p:stCondLst>
                                            <p:cond delay="1350"/>
                                          </p:stCondLst>
                                        </p:cTn>
                                        <p:tgtEl>
                                          <p:spTgt spid="8"/>
                                        </p:tgtEl>
                                        <p:attrNameLst>
                                          <p:attrName>r</p:attrName>
                                        </p:attrNameLst>
                                      </p:cBhvr>
                                    </p:animRot>
                                    <p:animRot by="120000">
                                      <p:cBhvr>
                                        <p:cTn id="13" dur="450" fill="hold">
                                          <p:stCondLst>
                                            <p:cond delay="1800"/>
                                          </p:stCondLst>
                                        </p:cTn>
                                        <p:tgtEl>
                                          <p:spTgt spid="8"/>
                                        </p:tgtEl>
                                        <p:attrNameLst>
                                          <p:attrName>r</p:attrName>
                                        </p:attrNameLst>
                                      </p:cBhvr>
                                    </p:animRot>
                                  </p:childTnLst>
                                </p:cTn>
                              </p:par>
                              <p:par>
                                <p:cTn id="14" presetID="32" presetClass="emph" presetSubtype="0" fill="hold" nodeType="withEffect">
                                  <p:stCondLst>
                                    <p:cond delay="4250"/>
                                  </p:stCondLst>
                                  <p:childTnLst>
                                    <p:animRot by="120000">
                                      <p:cBhvr>
                                        <p:cTn id="15" dur="200" fill="hold">
                                          <p:stCondLst>
                                            <p:cond delay="0"/>
                                          </p:stCondLst>
                                        </p:cTn>
                                        <p:tgtEl>
                                          <p:spTgt spid="8"/>
                                        </p:tgtEl>
                                        <p:attrNameLst>
                                          <p:attrName>r</p:attrName>
                                        </p:attrNameLst>
                                      </p:cBhvr>
                                    </p:animRot>
                                    <p:animRot by="-240000">
                                      <p:cBhvr>
                                        <p:cTn id="16" dur="400" fill="hold">
                                          <p:stCondLst>
                                            <p:cond delay="400"/>
                                          </p:stCondLst>
                                        </p:cTn>
                                        <p:tgtEl>
                                          <p:spTgt spid="8"/>
                                        </p:tgtEl>
                                        <p:attrNameLst>
                                          <p:attrName>r</p:attrName>
                                        </p:attrNameLst>
                                      </p:cBhvr>
                                    </p:animRot>
                                    <p:animRot by="240000">
                                      <p:cBhvr>
                                        <p:cTn id="17" dur="400" fill="hold">
                                          <p:stCondLst>
                                            <p:cond delay="800"/>
                                          </p:stCondLst>
                                        </p:cTn>
                                        <p:tgtEl>
                                          <p:spTgt spid="8"/>
                                        </p:tgtEl>
                                        <p:attrNameLst>
                                          <p:attrName>r</p:attrName>
                                        </p:attrNameLst>
                                      </p:cBhvr>
                                    </p:animRot>
                                    <p:animRot by="-240000">
                                      <p:cBhvr>
                                        <p:cTn id="18" dur="400" fill="hold">
                                          <p:stCondLst>
                                            <p:cond delay="1200"/>
                                          </p:stCondLst>
                                        </p:cTn>
                                        <p:tgtEl>
                                          <p:spTgt spid="8"/>
                                        </p:tgtEl>
                                        <p:attrNameLst>
                                          <p:attrName>r</p:attrName>
                                        </p:attrNameLst>
                                      </p:cBhvr>
                                    </p:animRot>
                                    <p:animRot by="120000">
                                      <p:cBhvr>
                                        <p:cTn id="19" dur="400" fill="hold">
                                          <p:stCondLst>
                                            <p:cond delay="1600"/>
                                          </p:stCondLst>
                                        </p:cTn>
                                        <p:tgtEl>
                                          <p:spTgt spid="8"/>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7586861-8272-4BD2-91ED-09B82E3051C4}"/>
              </a:ext>
            </a:extLst>
          </p:cNvPr>
          <p:cNvSpPr/>
          <p:nvPr/>
        </p:nvSpPr>
        <p:spPr>
          <a:xfrm>
            <a:off x="430924" y="252248"/>
            <a:ext cx="11330152" cy="6463862"/>
          </a:xfrm>
          <a:prstGeom prst="roundRect">
            <a:avLst/>
          </a:prstGeom>
          <a:solidFill>
            <a:schemeClr val="accent5">
              <a:lumMod val="40000"/>
              <a:lumOff val="6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roup 14">
            <a:extLst>
              <a:ext uri="{FF2B5EF4-FFF2-40B4-BE49-F238E27FC236}">
                <a16:creationId xmlns:a16="http://schemas.microsoft.com/office/drawing/2014/main" id="{6597DF5B-A7FE-40F8-8115-D17B286851A5}"/>
              </a:ext>
            </a:extLst>
          </p:cNvPr>
          <p:cNvGrpSpPr/>
          <p:nvPr/>
        </p:nvGrpSpPr>
        <p:grpSpPr>
          <a:xfrm>
            <a:off x="1337110" y="1848840"/>
            <a:ext cx="9727324" cy="3983421"/>
            <a:chOff x="1650124" y="2144110"/>
            <a:chExt cx="9727324" cy="2017987"/>
          </a:xfrm>
        </p:grpSpPr>
        <p:sp>
          <p:nvSpPr>
            <p:cNvPr id="9" name="Rectangle: Rounded Corners 8">
              <a:extLst>
                <a:ext uri="{FF2B5EF4-FFF2-40B4-BE49-F238E27FC236}">
                  <a16:creationId xmlns:a16="http://schemas.microsoft.com/office/drawing/2014/main" id="{319E0ADB-7BC5-4E3C-A9C9-F56A13B5687A}"/>
                </a:ext>
              </a:extLst>
            </p:cNvPr>
            <p:cNvSpPr/>
            <p:nvPr/>
          </p:nvSpPr>
          <p:spPr>
            <a:xfrm>
              <a:off x="1650124" y="2144110"/>
              <a:ext cx="9727324" cy="2017987"/>
            </a:xfrm>
            <a:prstGeom prst="roundRect">
              <a:avLst/>
            </a:prstGeom>
            <a:solidFill>
              <a:srgbClr val="FFFDF7"/>
            </a:solid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Rectangle: Rounded Corners 13">
              <a:extLst>
                <a:ext uri="{FF2B5EF4-FFF2-40B4-BE49-F238E27FC236}">
                  <a16:creationId xmlns:a16="http://schemas.microsoft.com/office/drawing/2014/main" id="{E26287E8-FD79-42B8-9302-B1A6E3C1348F}"/>
                </a:ext>
              </a:extLst>
            </p:cNvPr>
            <p:cNvSpPr/>
            <p:nvPr/>
          </p:nvSpPr>
          <p:spPr>
            <a:xfrm>
              <a:off x="1765737" y="2228193"/>
              <a:ext cx="9532884" cy="1828799"/>
            </a:xfrm>
            <a:prstGeom prst="roundRect">
              <a:avLst/>
            </a:prstGeom>
            <a:no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1" name="TextBox 10">
            <a:extLst>
              <a:ext uri="{FF2B5EF4-FFF2-40B4-BE49-F238E27FC236}">
                <a16:creationId xmlns:a16="http://schemas.microsoft.com/office/drawing/2014/main" id="{835B6D17-E9D7-442A-8C65-F378617D1C71}"/>
              </a:ext>
            </a:extLst>
          </p:cNvPr>
          <p:cNvSpPr txBox="1"/>
          <p:nvPr/>
        </p:nvSpPr>
        <p:spPr>
          <a:xfrm>
            <a:off x="1621874" y="2373491"/>
            <a:ext cx="8986345" cy="3046988"/>
          </a:xfrm>
          <a:prstGeom prst="rect">
            <a:avLst/>
          </a:prstGeom>
          <a:noFill/>
        </p:spPr>
        <p:txBody>
          <a:bodyPr wrap="square" rtlCol="0">
            <a:spAutoFit/>
          </a:bodyPr>
          <a:lstStyle/>
          <a:p>
            <a:pPr marL="457200" lvl="0" indent="-457200" algn="just" defTabSz="457200">
              <a:buFont typeface="Arial" panose="020B0604020202020204" pitchFamily="34" charset="0"/>
              <a:buChar char="•"/>
            </a:pPr>
            <a:r>
              <a:rPr lang="vi-VN" sz="3200" b="1" i="1" dirty="0">
                <a:solidFill>
                  <a:prstClr val="black"/>
                </a:solidFill>
                <a:latin typeface="Calibri" panose="020F0502020204030204"/>
              </a:rPr>
              <a:t>Tìm được ý cho đoạn văn nêu tình cảm, cảm xúc về một nhân vật trong tác phẩm văn học mà em</a:t>
            </a:r>
            <a:endParaRPr lang="en-US" sz="3200" b="1" i="1" dirty="0">
              <a:solidFill>
                <a:prstClr val="black"/>
              </a:solidFill>
              <a:latin typeface="Calibri" panose="020F0502020204030204"/>
            </a:endParaRPr>
          </a:p>
          <a:p>
            <a:pPr marL="457200" lvl="0" indent="-457200" algn="just" defTabSz="457200">
              <a:buFont typeface="Arial" panose="020B0604020202020204" pitchFamily="34" charset="0"/>
              <a:buChar char="•"/>
            </a:pPr>
            <a:r>
              <a:rPr lang="vi-VN" sz="3200" b="1" i="1" dirty="0">
                <a:solidFill>
                  <a:prstClr val="black"/>
                </a:solidFill>
                <a:latin typeface="Calibri" panose="020F0502020204030204"/>
              </a:rPr>
              <a:t>Biết vận dụng kiến thức từ bài học để vận dụng vào thực tiễn: Biết sử dụng câu văn đúng, hay để nêu tình cảm, cảm xúc của mình đối với nhân vật trước tập thể.</a:t>
            </a:r>
          </a:p>
        </p:txBody>
      </p:sp>
      <p:pic>
        <p:nvPicPr>
          <p:cNvPr id="2" name="Picture 1">
            <a:extLst>
              <a:ext uri="{FF2B5EF4-FFF2-40B4-BE49-F238E27FC236}">
                <a16:creationId xmlns:a16="http://schemas.microsoft.com/office/drawing/2014/main" id="{07FDCA07-D8CA-AC36-6E14-67672815183D}"/>
              </a:ext>
            </a:extLst>
          </p:cNvPr>
          <p:cNvPicPr>
            <a:picLocks noChangeAspect="1"/>
          </p:cNvPicPr>
          <p:nvPr/>
        </p:nvPicPr>
        <p:blipFill>
          <a:blip r:embed="rId3"/>
          <a:stretch>
            <a:fillRect/>
          </a:stretch>
        </p:blipFill>
        <p:spPr>
          <a:xfrm>
            <a:off x="2704789" y="174065"/>
            <a:ext cx="7163421" cy="1194920"/>
          </a:xfrm>
          <a:prstGeom prst="rect">
            <a:avLst/>
          </a:prstGeom>
        </p:spPr>
      </p:pic>
    </p:spTree>
    <p:extLst>
      <p:ext uri="{BB962C8B-B14F-4D97-AF65-F5344CB8AC3E}">
        <p14:creationId xmlns:p14="http://schemas.microsoft.com/office/powerpoint/2010/main" val="1035336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indoor, yellow, bedroom, room&#10;&#10;Description automatically generated">
            <a:extLst>
              <a:ext uri="{FF2B5EF4-FFF2-40B4-BE49-F238E27FC236}">
                <a16:creationId xmlns:a16="http://schemas.microsoft.com/office/drawing/2014/main" id="{95A05276-D770-5C6C-3609-98EF60190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9">
            <a:extLst>
              <a:ext uri="{FF2B5EF4-FFF2-40B4-BE49-F238E27FC236}">
                <a16:creationId xmlns:a16="http://schemas.microsoft.com/office/drawing/2014/main" id="{0CFD2201-A9DA-3AC7-E076-C5693AC1D9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1126" y="3908441"/>
            <a:ext cx="1745673" cy="2743200"/>
          </a:xfrm>
          <a:prstGeom prst="rect">
            <a:avLst/>
          </a:prstGeom>
        </p:spPr>
      </p:pic>
      <p:pic>
        <p:nvPicPr>
          <p:cNvPr id="6" name="Picture 10">
            <a:extLst>
              <a:ext uri="{FF2B5EF4-FFF2-40B4-BE49-F238E27FC236}">
                <a16:creationId xmlns:a16="http://schemas.microsoft.com/office/drawing/2014/main" id="{69160877-02B2-5F0D-FAF4-0EC359957C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164951" y="3843957"/>
            <a:ext cx="1934749" cy="2807684"/>
          </a:xfrm>
          <a:prstGeom prst="rect">
            <a:avLst/>
          </a:prstGeom>
        </p:spPr>
      </p:pic>
      <p:grpSp>
        <p:nvGrpSpPr>
          <p:cNvPr id="13" name="Google Shape;3567;p41">
            <a:extLst>
              <a:ext uri="{FF2B5EF4-FFF2-40B4-BE49-F238E27FC236}">
                <a16:creationId xmlns:a16="http://schemas.microsoft.com/office/drawing/2014/main" id="{5ED1AD11-F33C-41C2-948D-764CD5AA203D}"/>
              </a:ext>
            </a:extLst>
          </p:cNvPr>
          <p:cNvGrpSpPr/>
          <p:nvPr/>
        </p:nvGrpSpPr>
        <p:grpSpPr>
          <a:xfrm>
            <a:off x="1223962" y="1743740"/>
            <a:ext cx="9122979" cy="3189767"/>
            <a:chOff x="1129025" y="609299"/>
            <a:chExt cx="6902748" cy="3837843"/>
          </a:xfrm>
          <a:solidFill>
            <a:schemeClr val="accent4">
              <a:lumMod val="20000"/>
              <a:lumOff val="80000"/>
            </a:schemeClr>
          </a:solidFill>
        </p:grpSpPr>
        <p:sp>
          <p:nvSpPr>
            <p:cNvPr id="14" name="Google Shape;3568;p41">
              <a:extLst>
                <a:ext uri="{FF2B5EF4-FFF2-40B4-BE49-F238E27FC236}">
                  <a16:creationId xmlns:a16="http://schemas.microsoft.com/office/drawing/2014/main" id="{97465876-F2C5-4087-9BF2-537E9BF85DED}"/>
                </a:ext>
              </a:extLst>
            </p:cNvPr>
            <p:cNvSpPr/>
            <p:nvPr/>
          </p:nvSpPr>
          <p:spPr>
            <a:xfrm>
              <a:off x="1129025" y="609299"/>
              <a:ext cx="6761251" cy="3741422"/>
            </a:xfrm>
            <a:custGeom>
              <a:avLst/>
              <a:gdLst/>
              <a:ahLst/>
              <a:cxn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oogle Shape;3569;p41">
              <a:extLst>
                <a:ext uri="{FF2B5EF4-FFF2-40B4-BE49-F238E27FC236}">
                  <a16:creationId xmlns:a16="http://schemas.microsoft.com/office/drawing/2014/main" id="{FE28DB8D-35E1-4F5C-AD2C-4F1E1FA9C3EF}"/>
                </a:ext>
              </a:extLst>
            </p:cNvPr>
            <p:cNvSpPr/>
            <p:nvPr/>
          </p:nvSpPr>
          <p:spPr>
            <a:xfrm>
              <a:off x="1129025" y="786125"/>
              <a:ext cx="6902748" cy="3661018"/>
            </a:xfrm>
            <a:custGeom>
              <a:avLst/>
              <a:gdLst/>
              <a:ahLst/>
              <a:cxnLst/>
              <a:rect l="l" t="t" r="r" b="b"/>
              <a:pathLst>
                <a:path w="8089" h="13947" extrusionOk="0">
                  <a:moveTo>
                    <a:pt x="4578" y="1"/>
                  </a:moveTo>
                  <a:cubicBezTo>
                    <a:pt x="4543" y="1"/>
                    <a:pt x="4507" y="3"/>
                    <a:pt x="4470" y="9"/>
                  </a:cubicBezTo>
                  <a:cubicBezTo>
                    <a:pt x="4280" y="27"/>
                    <a:pt x="4090" y="49"/>
                    <a:pt x="3904" y="68"/>
                  </a:cubicBezTo>
                  <a:cubicBezTo>
                    <a:pt x="3660" y="104"/>
                    <a:pt x="3434" y="122"/>
                    <a:pt x="3185" y="140"/>
                  </a:cubicBezTo>
                  <a:cubicBezTo>
                    <a:pt x="2868" y="181"/>
                    <a:pt x="2547" y="235"/>
                    <a:pt x="2226" y="235"/>
                  </a:cubicBezTo>
                  <a:cubicBezTo>
                    <a:pt x="2199" y="232"/>
                    <a:pt x="2173" y="230"/>
                    <a:pt x="2148" y="230"/>
                  </a:cubicBezTo>
                  <a:cubicBezTo>
                    <a:pt x="2035" y="230"/>
                    <a:pt x="1939" y="260"/>
                    <a:pt x="1828" y="294"/>
                  </a:cubicBezTo>
                  <a:cubicBezTo>
                    <a:pt x="1660" y="348"/>
                    <a:pt x="1489" y="425"/>
                    <a:pt x="1321" y="461"/>
                  </a:cubicBezTo>
                  <a:cubicBezTo>
                    <a:pt x="1190" y="502"/>
                    <a:pt x="1059" y="556"/>
                    <a:pt x="964" y="651"/>
                  </a:cubicBezTo>
                  <a:cubicBezTo>
                    <a:pt x="851" y="764"/>
                    <a:pt x="738" y="859"/>
                    <a:pt x="643" y="932"/>
                  </a:cubicBezTo>
                  <a:cubicBezTo>
                    <a:pt x="606" y="954"/>
                    <a:pt x="606" y="972"/>
                    <a:pt x="584" y="1008"/>
                  </a:cubicBezTo>
                  <a:cubicBezTo>
                    <a:pt x="511" y="1235"/>
                    <a:pt x="435" y="1479"/>
                    <a:pt x="380" y="1723"/>
                  </a:cubicBezTo>
                  <a:cubicBezTo>
                    <a:pt x="245" y="2329"/>
                    <a:pt x="190" y="2967"/>
                    <a:pt x="154" y="3592"/>
                  </a:cubicBezTo>
                  <a:cubicBezTo>
                    <a:pt x="113" y="4026"/>
                    <a:pt x="113" y="4460"/>
                    <a:pt x="77" y="4890"/>
                  </a:cubicBezTo>
                  <a:cubicBezTo>
                    <a:pt x="59" y="5193"/>
                    <a:pt x="77" y="5514"/>
                    <a:pt x="59" y="5835"/>
                  </a:cubicBezTo>
                  <a:cubicBezTo>
                    <a:pt x="41" y="6247"/>
                    <a:pt x="41" y="6681"/>
                    <a:pt x="18" y="7116"/>
                  </a:cubicBezTo>
                  <a:cubicBezTo>
                    <a:pt x="0" y="8079"/>
                    <a:pt x="0" y="9020"/>
                    <a:pt x="59" y="9979"/>
                  </a:cubicBezTo>
                  <a:lnTo>
                    <a:pt x="59" y="10056"/>
                  </a:lnTo>
                  <a:cubicBezTo>
                    <a:pt x="95" y="10341"/>
                    <a:pt x="95" y="10622"/>
                    <a:pt x="77" y="10884"/>
                  </a:cubicBezTo>
                  <a:cubicBezTo>
                    <a:pt x="41" y="11205"/>
                    <a:pt x="18" y="11544"/>
                    <a:pt x="18" y="11866"/>
                  </a:cubicBezTo>
                  <a:lnTo>
                    <a:pt x="18" y="12187"/>
                  </a:lnTo>
                  <a:cubicBezTo>
                    <a:pt x="0" y="12395"/>
                    <a:pt x="77" y="12580"/>
                    <a:pt x="131" y="12770"/>
                  </a:cubicBezTo>
                  <a:cubicBezTo>
                    <a:pt x="131" y="12829"/>
                    <a:pt x="172" y="12901"/>
                    <a:pt x="226" y="12942"/>
                  </a:cubicBezTo>
                  <a:cubicBezTo>
                    <a:pt x="340" y="13033"/>
                    <a:pt x="435" y="13168"/>
                    <a:pt x="530" y="13281"/>
                  </a:cubicBezTo>
                  <a:cubicBezTo>
                    <a:pt x="606" y="13354"/>
                    <a:pt x="697" y="13413"/>
                    <a:pt x="774" y="13485"/>
                  </a:cubicBezTo>
                  <a:cubicBezTo>
                    <a:pt x="923" y="13639"/>
                    <a:pt x="1095" y="13711"/>
                    <a:pt x="1303" y="13734"/>
                  </a:cubicBezTo>
                  <a:cubicBezTo>
                    <a:pt x="1511" y="13752"/>
                    <a:pt x="1697" y="13770"/>
                    <a:pt x="1905" y="13788"/>
                  </a:cubicBezTo>
                  <a:cubicBezTo>
                    <a:pt x="2149" y="13824"/>
                    <a:pt x="2393" y="13847"/>
                    <a:pt x="2660" y="13883"/>
                  </a:cubicBezTo>
                  <a:cubicBezTo>
                    <a:pt x="2846" y="13901"/>
                    <a:pt x="3036" y="13901"/>
                    <a:pt x="3226" y="13919"/>
                  </a:cubicBezTo>
                  <a:cubicBezTo>
                    <a:pt x="3372" y="13932"/>
                    <a:pt x="3515" y="13947"/>
                    <a:pt x="3660" y="13947"/>
                  </a:cubicBezTo>
                  <a:cubicBezTo>
                    <a:pt x="3721" y="13947"/>
                    <a:pt x="3783" y="13944"/>
                    <a:pt x="3845" y="13937"/>
                  </a:cubicBezTo>
                  <a:cubicBezTo>
                    <a:pt x="4044" y="13916"/>
                    <a:pt x="4243" y="13907"/>
                    <a:pt x="4442" y="13907"/>
                  </a:cubicBezTo>
                  <a:cubicBezTo>
                    <a:pt x="4582" y="13907"/>
                    <a:pt x="4723" y="13912"/>
                    <a:pt x="4863" y="13919"/>
                  </a:cubicBezTo>
                  <a:cubicBezTo>
                    <a:pt x="4938" y="13919"/>
                    <a:pt x="5001" y="13944"/>
                    <a:pt x="5070" y="13944"/>
                  </a:cubicBezTo>
                  <a:cubicBezTo>
                    <a:pt x="5090" y="13944"/>
                    <a:pt x="5110" y="13942"/>
                    <a:pt x="5130" y="13937"/>
                  </a:cubicBezTo>
                  <a:cubicBezTo>
                    <a:pt x="5316" y="13883"/>
                    <a:pt x="5506" y="13901"/>
                    <a:pt x="5696" y="13883"/>
                  </a:cubicBezTo>
                  <a:cubicBezTo>
                    <a:pt x="5899" y="13847"/>
                    <a:pt x="6107" y="13824"/>
                    <a:pt x="6297" y="13770"/>
                  </a:cubicBezTo>
                  <a:cubicBezTo>
                    <a:pt x="6429" y="13734"/>
                    <a:pt x="6560" y="13711"/>
                    <a:pt x="6673" y="13639"/>
                  </a:cubicBezTo>
                  <a:cubicBezTo>
                    <a:pt x="6750" y="13562"/>
                    <a:pt x="6863" y="13544"/>
                    <a:pt x="6940" y="13449"/>
                  </a:cubicBezTo>
                  <a:cubicBezTo>
                    <a:pt x="6940" y="13440"/>
                    <a:pt x="6944" y="13435"/>
                    <a:pt x="6953" y="13435"/>
                  </a:cubicBezTo>
                  <a:cubicBezTo>
                    <a:pt x="6962" y="13435"/>
                    <a:pt x="6976" y="13440"/>
                    <a:pt x="6994" y="13449"/>
                  </a:cubicBezTo>
                  <a:cubicBezTo>
                    <a:pt x="7000" y="13460"/>
                    <a:pt x="7005" y="13464"/>
                    <a:pt x="7011" y="13464"/>
                  </a:cubicBezTo>
                  <a:cubicBezTo>
                    <a:pt x="7024" y="13464"/>
                    <a:pt x="7037" y="13443"/>
                    <a:pt x="7053" y="13431"/>
                  </a:cubicBezTo>
                  <a:cubicBezTo>
                    <a:pt x="7125" y="13241"/>
                    <a:pt x="7279" y="13091"/>
                    <a:pt x="7410" y="12920"/>
                  </a:cubicBezTo>
                  <a:cubicBezTo>
                    <a:pt x="7578" y="12693"/>
                    <a:pt x="7673" y="12431"/>
                    <a:pt x="7709" y="12151"/>
                  </a:cubicBezTo>
                  <a:cubicBezTo>
                    <a:pt x="7750" y="11866"/>
                    <a:pt x="7750" y="11585"/>
                    <a:pt x="7750" y="11300"/>
                  </a:cubicBezTo>
                  <a:cubicBezTo>
                    <a:pt x="7750" y="10680"/>
                    <a:pt x="7786" y="10074"/>
                    <a:pt x="7845" y="9472"/>
                  </a:cubicBezTo>
                  <a:cubicBezTo>
                    <a:pt x="7881" y="9056"/>
                    <a:pt x="7899" y="8663"/>
                    <a:pt x="7935" y="8265"/>
                  </a:cubicBezTo>
                  <a:cubicBezTo>
                    <a:pt x="7994" y="7794"/>
                    <a:pt x="8048" y="7342"/>
                    <a:pt x="8071" y="6871"/>
                  </a:cubicBezTo>
                  <a:cubicBezTo>
                    <a:pt x="8089" y="6324"/>
                    <a:pt x="8089" y="5777"/>
                    <a:pt x="8071" y="5252"/>
                  </a:cubicBezTo>
                  <a:cubicBezTo>
                    <a:pt x="8048" y="4854"/>
                    <a:pt x="8012" y="4460"/>
                    <a:pt x="8012" y="4062"/>
                  </a:cubicBezTo>
                  <a:lnTo>
                    <a:pt x="8012" y="3026"/>
                  </a:lnTo>
                  <a:cubicBezTo>
                    <a:pt x="8012" y="2687"/>
                    <a:pt x="7935" y="2348"/>
                    <a:pt x="7899" y="2008"/>
                  </a:cubicBezTo>
                  <a:cubicBezTo>
                    <a:pt x="7881" y="1705"/>
                    <a:pt x="7863" y="1407"/>
                    <a:pt x="7845" y="1103"/>
                  </a:cubicBezTo>
                  <a:lnTo>
                    <a:pt x="7750" y="841"/>
                  </a:lnTo>
                  <a:lnTo>
                    <a:pt x="7731" y="818"/>
                  </a:lnTo>
                  <a:cubicBezTo>
                    <a:pt x="7731" y="687"/>
                    <a:pt x="7636" y="615"/>
                    <a:pt x="7596" y="502"/>
                  </a:cubicBezTo>
                  <a:cubicBezTo>
                    <a:pt x="7483" y="312"/>
                    <a:pt x="7315" y="235"/>
                    <a:pt x="7107" y="199"/>
                  </a:cubicBezTo>
                  <a:cubicBezTo>
                    <a:pt x="6994" y="181"/>
                    <a:pt x="6863" y="181"/>
                    <a:pt x="6750" y="140"/>
                  </a:cubicBezTo>
                  <a:cubicBezTo>
                    <a:pt x="6578" y="104"/>
                    <a:pt x="6410" y="86"/>
                    <a:pt x="6220" y="49"/>
                  </a:cubicBezTo>
                  <a:cubicBezTo>
                    <a:pt x="6171" y="36"/>
                    <a:pt x="6118" y="31"/>
                    <a:pt x="6065" y="31"/>
                  </a:cubicBezTo>
                  <a:cubicBezTo>
                    <a:pt x="5957" y="31"/>
                    <a:pt x="5843" y="49"/>
                    <a:pt x="5732" y="49"/>
                  </a:cubicBezTo>
                  <a:cubicBezTo>
                    <a:pt x="5411" y="27"/>
                    <a:pt x="5108" y="49"/>
                    <a:pt x="4791" y="9"/>
                  </a:cubicBezTo>
                  <a:cubicBezTo>
                    <a:pt x="4716" y="9"/>
                    <a:pt x="4648" y="1"/>
                    <a:pt x="4578" y="1"/>
                  </a:cubicBezTo>
                  <a:close/>
                </a:path>
              </a:pathLst>
            </a:custGeom>
            <a:grpFill/>
            <a:ln w="2857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TextBox 15">
            <a:extLst>
              <a:ext uri="{FF2B5EF4-FFF2-40B4-BE49-F238E27FC236}">
                <a16:creationId xmlns:a16="http://schemas.microsoft.com/office/drawing/2014/main" id="{31CA7295-B697-49DF-8730-A9CFE8B4F496}"/>
              </a:ext>
            </a:extLst>
          </p:cNvPr>
          <p:cNvSpPr txBox="1"/>
          <p:nvPr/>
        </p:nvSpPr>
        <p:spPr>
          <a:xfrm>
            <a:off x="1562985" y="1768565"/>
            <a:ext cx="8423929" cy="3046988"/>
          </a:xfrm>
          <a:prstGeom prst="rect">
            <a:avLst/>
          </a:prstGeom>
          <a:noFill/>
        </p:spPr>
        <p:txBody>
          <a:bodyPr wrap="square" rtlCol="0">
            <a:spAutoFit/>
          </a:bodyPr>
          <a:lstStyle/>
          <a:p>
            <a:pPr lvl="0" algn="just" defTabSz="457200"/>
            <a:r>
              <a:rPr lang="vi-VN" sz="4800" b="1" dirty="0">
                <a:solidFill>
                  <a:srgbClr val="873025"/>
                </a:solidFill>
                <a:latin typeface="Calibri" panose="020F0502020204030204" pitchFamily="34" charset="0"/>
                <a:ea typeface="LNTH-LuoLuoNotangYuanTi 1" charset="-128"/>
                <a:cs typeface="Calibri" panose="020F0502020204030204" pitchFamily="34" charset="0"/>
              </a:rPr>
              <a:t>Viết đoạn văn nêu tình cảm, cảm xúc của em về một nhân vật trong câu chuyện hoặc bài thơ đã đọc, đã nghe.</a:t>
            </a:r>
            <a:endParaRPr kumimoji="0" lang="vi-VN" b="1" i="0" u="none" strike="noStrike" kern="1200" cap="none" spc="0" normalizeH="0" baseline="0" noProof="0" dirty="0">
              <a:ln>
                <a:noFill/>
              </a:ln>
              <a:solidFill>
                <a:srgbClr val="873025"/>
              </a:solidFill>
              <a:effectLst/>
              <a:uLnTx/>
              <a:uFillTx/>
              <a:latin typeface="Calibri" panose="020F0502020204030204" pitchFamily="34" charset="0"/>
              <a:ea typeface="LNTH-LuoLuoNotangYuanTi 1" charset="-128"/>
              <a:cs typeface="Calibri" panose="020F0502020204030204" pitchFamily="34" charset="0"/>
            </a:endParaRPr>
          </a:p>
        </p:txBody>
      </p:sp>
      <p:pic>
        <p:nvPicPr>
          <p:cNvPr id="2" name="Picture 1">
            <a:extLst>
              <a:ext uri="{FF2B5EF4-FFF2-40B4-BE49-F238E27FC236}">
                <a16:creationId xmlns:a16="http://schemas.microsoft.com/office/drawing/2014/main" id="{E5A4965C-6002-5B18-5285-B8E1CCA15345}"/>
              </a:ext>
            </a:extLst>
          </p:cNvPr>
          <p:cNvPicPr>
            <a:picLocks noChangeAspect="1"/>
          </p:cNvPicPr>
          <p:nvPr/>
        </p:nvPicPr>
        <p:blipFill>
          <a:blip r:embed="rId7"/>
          <a:stretch>
            <a:fillRect/>
          </a:stretch>
        </p:blipFill>
        <p:spPr>
          <a:xfrm>
            <a:off x="254070" y="212446"/>
            <a:ext cx="2731245" cy="1457070"/>
          </a:xfrm>
          <a:prstGeom prst="rect">
            <a:avLst/>
          </a:prstGeom>
        </p:spPr>
      </p:pic>
    </p:spTree>
    <p:extLst>
      <p:ext uri="{BB962C8B-B14F-4D97-AF65-F5344CB8AC3E}">
        <p14:creationId xmlns:p14="http://schemas.microsoft.com/office/powerpoint/2010/main" val="239658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6"/>
                                        </p:tgtEl>
                                        <p:attrNameLst>
                                          <p:attrName>ppt_y</p:attrName>
                                        </p:attrNameLst>
                                      </p:cBhvr>
                                      <p:tavLst>
                                        <p:tav tm="0">
                                          <p:val>
                                            <p:strVal val="#ppt_y"/>
                                          </p:val>
                                        </p:tav>
                                        <p:tav tm="100000">
                                          <p:val>
                                            <p:strVal val="#ppt_y"/>
                                          </p:val>
                                        </p:tav>
                                      </p:tavLst>
                                    </p:anim>
                                    <p:anim calcmode="lin" valueType="num">
                                      <p:cBhvr>
                                        <p:cTn id="9"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6"/>
                                        </p:tgtEl>
                                      </p:cBhvr>
                                    </p:animEffect>
                                  </p:childTnLst>
                                </p:cTn>
                              </p:par>
                              <p:par>
                                <p:cTn id="12" presetID="14" presetClass="entr" presetSubtype="1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orld Bee Day by Slidesgo">
  <a:themeElements>
    <a:clrScheme name="Simple Light">
      <a:dk1>
        <a:srgbClr val="2B1A18"/>
      </a:dk1>
      <a:lt1>
        <a:srgbClr val="F4FEFF"/>
      </a:lt1>
      <a:dk2>
        <a:srgbClr val="FFF76A"/>
      </a:dk2>
      <a:lt2>
        <a:srgbClr val="F1B400"/>
      </a:lt2>
      <a:accent1>
        <a:srgbClr val="91F7FF"/>
      </a:accent1>
      <a:accent2>
        <a:srgbClr val="97D830"/>
      </a:accent2>
      <a:accent3>
        <a:srgbClr val="349319"/>
      </a:accent3>
      <a:accent4>
        <a:srgbClr val="FC518A"/>
      </a:accent4>
      <a:accent5>
        <a:srgbClr val="9B5C31"/>
      </a:accent5>
      <a:accent6>
        <a:srgbClr val="6B452B"/>
      </a:accent6>
      <a:hlink>
        <a:srgbClr val="2B1A1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自定义 213">
      <a:dk1>
        <a:srgbClr val="757070"/>
      </a:dk1>
      <a:lt1>
        <a:sysClr val="window" lastClr="FFFFFF"/>
      </a:lt1>
      <a:dk2>
        <a:srgbClr val="44546A"/>
      </a:dk2>
      <a:lt2>
        <a:srgbClr val="E7E6E6"/>
      </a:lt2>
      <a:accent1>
        <a:srgbClr val="9EDAC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1">
      <a:majorFont>
        <a:latin typeface="思源黑体 Medium"/>
        <a:ea typeface="字魂27号-布丁体"/>
        <a:cs typeface=""/>
      </a:majorFont>
      <a:minorFont>
        <a:latin typeface="思源黑体 Medium"/>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27000"/>
          </a:schemeClr>
        </a:solidFill>
      </a:spPr>
      <a:bodyPr rtlCol="0" anchor="ctr"/>
      <a:lstStyle>
        <a:defPPr algn="ctr">
          <a:defRPr sz="2800" dirty="0">
            <a:solidFill>
              <a:srgbClr val="73A09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1436</Words>
  <Application>Microsoft Office PowerPoint</Application>
  <PresentationFormat>Widescreen</PresentationFormat>
  <Paragraphs>80</Paragraphs>
  <Slides>24</Slides>
  <Notes>6</Notes>
  <HiddenSlides>0</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24</vt:i4>
      </vt:variant>
    </vt:vector>
  </HeadingPairs>
  <TitlesOfParts>
    <vt:vector size="42" baseType="lpstr">
      <vt:lpstr>Itim</vt:lpstr>
      <vt:lpstr>思源黑体 Medium</vt:lpstr>
      <vt:lpstr>Arial</vt:lpstr>
      <vt:lpstr>Calibri</vt:lpstr>
      <vt:lpstr>Calibri Light</vt:lpstr>
      <vt:lpstr>Cambria</vt:lpstr>
      <vt:lpstr>Fredoka One</vt:lpstr>
      <vt:lpstr>Lato</vt:lpstr>
      <vt:lpstr>Livvic</vt:lpstr>
      <vt:lpstr>Patrick Hand</vt:lpstr>
      <vt:lpstr>Roboto</vt:lpstr>
      <vt:lpstr>Roboto Condensed Light</vt:lpstr>
      <vt:lpstr>Times New Roman</vt:lpstr>
      <vt:lpstr>1_Office Theme</vt:lpstr>
      <vt:lpstr>Office Theme</vt:lpstr>
      <vt:lpstr>World Bee Day by Slidesgo</vt:lpstr>
      <vt:lpstr>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2023-08-17T02:06:08Z</dcterms:created>
  <dcterms:modified xsi:type="dcterms:W3CDTF">2023-12-10T03:43:08Z</dcterms:modified>
</cp:coreProperties>
</file>