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58" r:id="rId3"/>
    <p:sldId id="325" r:id="rId4"/>
    <p:sldId id="311" r:id="rId5"/>
    <p:sldId id="312" r:id="rId6"/>
    <p:sldId id="313" r:id="rId7"/>
    <p:sldId id="326" r:id="rId8"/>
    <p:sldId id="314" r:id="rId9"/>
    <p:sldId id="327" r:id="rId10"/>
    <p:sldId id="328" r:id="rId11"/>
    <p:sldId id="329" r:id="rId12"/>
    <p:sldId id="31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D7A39-037F-492B-9F37-A924A0466707}" type="datetimeFigureOut">
              <a:rPr lang="en-US" smtClean="0"/>
              <a:t>12/14/2023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13E667-C507-4EC6-8C6D-44A541E5AAEB}" type="slidenum">
              <a:rPr lang="en-US" smtClean="0"/>
              <a:t>‹#›</a:t>
            </a:fld>
            <a:endParaRPr lang="en-US"/>
          </a:p>
        </p:txBody>
      </p:sp>
    </p:spTree>
    <p:extLst>
      <p:ext uri="{BB962C8B-B14F-4D97-AF65-F5344CB8AC3E}">
        <p14:creationId xmlns:p14="http://schemas.microsoft.com/office/powerpoint/2010/main" val="4186180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766425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65092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02573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593130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308197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2443543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07568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2973811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184058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3400893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363033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9C474-BF11-4CFE-9011-9811335E003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772832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521DA6-6A4B-4D48-A63D-5CCF1DD26E16}"/>
              </a:ext>
            </a:extLst>
          </p:cNvPr>
          <p:cNvPicPr>
            <a:picLocks noChangeAspect="1"/>
          </p:cNvPicPr>
          <p:nvPr userDrawn="1"/>
        </p:nvPicPr>
        <p:blipFill>
          <a:blip r:embed="rId2"/>
          <a:stretch>
            <a:fillRect/>
          </a:stretch>
        </p:blipFill>
        <p:spPr>
          <a:xfrm>
            <a:off x="5408" y="1760"/>
            <a:ext cx="12186592" cy="6854153"/>
          </a:xfrm>
          <a:prstGeom prst="rect">
            <a:avLst/>
          </a:prstGeom>
        </p:spPr>
      </p:pic>
      <p:pic>
        <p:nvPicPr>
          <p:cNvPr id="10" name="图片 9">
            <a:extLst>
              <a:ext uri="{FF2B5EF4-FFF2-40B4-BE49-F238E27FC236}">
                <a16:creationId xmlns:a16="http://schemas.microsoft.com/office/drawing/2014/main" id="{C3E37192-389D-4F19-B6E3-075A3A40D73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12778890">
            <a:off x="228123" y="5929948"/>
            <a:ext cx="999185" cy="713588"/>
          </a:xfrm>
          <a:prstGeom prst="rect">
            <a:avLst/>
          </a:prstGeom>
        </p:spPr>
      </p:pic>
      <p:sp>
        <p:nvSpPr>
          <p:cNvPr id="17" name="矩形: 圆角 16">
            <a:extLst>
              <a:ext uri="{FF2B5EF4-FFF2-40B4-BE49-F238E27FC236}">
                <a16:creationId xmlns:a16="http://schemas.microsoft.com/office/drawing/2014/main" id="{B224673A-8D41-47D2-BF70-1939FD22C371}"/>
              </a:ext>
            </a:extLst>
          </p:cNvPr>
          <p:cNvSpPr/>
          <p:nvPr userDrawn="1"/>
        </p:nvSpPr>
        <p:spPr>
          <a:xfrm>
            <a:off x="476251" y="266700"/>
            <a:ext cx="11277600" cy="6324600"/>
          </a:xfrm>
          <a:prstGeom prst="roundRect">
            <a:avLst/>
          </a:prstGeom>
          <a:solidFill>
            <a:srgbClr val="F0F6FA"/>
          </a:solid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5BAF02C-9614-4A48-BCE9-FC3D0FFF3A8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rot="18946686">
            <a:off x="2788" y="43624"/>
            <a:ext cx="1838822" cy="1313232"/>
          </a:xfrm>
          <a:prstGeom prst="rect">
            <a:avLst/>
          </a:prstGeom>
        </p:spPr>
      </p:pic>
      <p:pic>
        <p:nvPicPr>
          <p:cNvPr id="11" name="图片 10">
            <a:extLst>
              <a:ext uri="{FF2B5EF4-FFF2-40B4-BE49-F238E27FC236}">
                <a16:creationId xmlns:a16="http://schemas.microsoft.com/office/drawing/2014/main" id="{D30FAE55-35F6-4258-8A82-CAB20970D6D0}"/>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0000" t="23700" r="69271" b="3513"/>
          <a:stretch/>
        </p:blipFill>
        <p:spPr>
          <a:xfrm>
            <a:off x="-194641" y="3622303"/>
            <a:ext cx="1570380" cy="3101303"/>
          </a:xfrm>
          <a:prstGeom prst="rect">
            <a:avLst/>
          </a:prstGeom>
        </p:spPr>
      </p:pic>
    </p:spTree>
    <p:extLst>
      <p:ext uri="{BB962C8B-B14F-4D97-AF65-F5344CB8AC3E}">
        <p14:creationId xmlns:p14="http://schemas.microsoft.com/office/powerpoint/2010/main" val="208259873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172348B-9BC8-46F8-B0DE-21FF577A4FF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368218D-09F0-4632-8C92-13CFB59A599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9DEE740-4032-42FB-A9C2-7F78F11B0506}"/>
              </a:ext>
            </a:extLst>
          </p:cNvPr>
          <p:cNvSpPr>
            <a:spLocks noGrp="1"/>
          </p:cNvSpPr>
          <p:nvPr>
            <p:ph type="dt" sz="half" idx="10"/>
          </p:nvPr>
        </p:nvSpPr>
        <p:spPr>
          <a:xfrm>
            <a:off x="838200" y="6356350"/>
            <a:ext cx="2743200" cy="365125"/>
          </a:xfrm>
          <a:prstGeom prst="rect">
            <a:avLst/>
          </a:prstGeom>
        </p:spPr>
        <p:txBody>
          <a:bodyPr/>
          <a:lstStyle/>
          <a:p>
            <a:fld id="{E7FA757F-4074-443D-BBBE-B68519F75834}" type="datetimeFigureOut">
              <a:rPr lang="zh-CN" altLang="en-US" smtClean="0"/>
              <a:t>2023/12/14</a:t>
            </a:fld>
            <a:endParaRPr lang="zh-CN" altLang="en-US"/>
          </a:p>
        </p:txBody>
      </p:sp>
      <p:sp>
        <p:nvSpPr>
          <p:cNvPr id="5" name="页脚占位符 4">
            <a:extLst>
              <a:ext uri="{FF2B5EF4-FFF2-40B4-BE49-F238E27FC236}">
                <a16:creationId xmlns:a16="http://schemas.microsoft.com/office/drawing/2014/main" id="{55AE2FCF-F25B-41F6-9F5B-3D161C6DB0F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D9F313D-D8AF-4582-A4F8-BBA233974ED9}"/>
              </a:ext>
            </a:extLst>
          </p:cNvPr>
          <p:cNvSpPr>
            <a:spLocks noGrp="1"/>
          </p:cNvSpPr>
          <p:nvPr>
            <p:ph type="sldNum" sz="quarter" idx="12"/>
          </p:nvPr>
        </p:nvSpPr>
        <p:spPr>
          <a:xfrm>
            <a:off x="8610600" y="6356350"/>
            <a:ext cx="2743200" cy="365125"/>
          </a:xfrm>
          <a:prstGeom prst="rect">
            <a:avLst/>
          </a:prstGeom>
        </p:spPr>
        <p:txBody>
          <a:bodyPr/>
          <a:lstStyle/>
          <a:p>
            <a:fld id="{710EC88B-2F56-4409-9E6F-B09B1B5A46EC}" type="slidenum">
              <a:rPr lang="zh-CN" altLang="en-US" smtClean="0"/>
              <a:t>‹#›</a:t>
            </a:fld>
            <a:endParaRPr lang="zh-CN" altLang="en-US"/>
          </a:p>
        </p:txBody>
      </p:sp>
    </p:spTree>
    <p:extLst>
      <p:ext uri="{BB962C8B-B14F-4D97-AF65-F5344CB8AC3E}">
        <p14:creationId xmlns:p14="http://schemas.microsoft.com/office/powerpoint/2010/main" val="162528415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6F2D86A-9F47-47BB-9979-8E3C082905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spTree>
    <p:extLst>
      <p:ext uri="{BB962C8B-B14F-4D97-AF65-F5344CB8AC3E}">
        <p14:creationId xmlns:p14="http://schemas.microsoft.com/office/powerpoint/2010/main" val="326850449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7B229EA-6419-4AE1-98F0-6FC7CF46D6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sp>
        <p:nvSpPr>
          <p:cNvPr id="12" name="矩形: 圆角 11">
            <a:extLst>
              <a:ext uri="{FF2B5EF4-FFF2-40B4-BE49-F238E27FC236}">
                <a16:creationId xmlns:a16="http://schemas.microsoft.com/office/drawing/2014/main" id="{F8961965-FEC0-4AB4-A4A3-CF6839812930}"/>
              </a:ext>
            </a:extLst>
          </p:cNvPr>
          <p:cNvSpPr/>
          <p:nvPr userDrawn="1"/>
        </p:nvSpPr>
        <p:spPr>
          <a:xfrm>
            <a:off x="405352" y="235671"/>
            <a:ext cx="11434713" cy="6343008"/>
          </a:xfrm>
          <a:prstGeom prst="round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cs typeface="+mn-ea"/>
              <a:sym typeface="+mn-lt"/>
            </a:endParaRPr>
          </a:p>
        </p:txBody>
      </p:sp>
      <p:pic>
        <p:nvPicPr>
          <p:cNvPr id="13" name="图片 12">
            <a:extLst>
              <a:ext uri="{FF2B5EF4-FFF2-40B4-BE49-F238E27FC236}">
                <a16:creationId xmlns:a16="http://schemas.microsoft.com/office/drawing/2014/main" id="{DDE7C000-CCE8-4C5F-9140-C2325B8B082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18946686">
            <a:off x="-191695" y="455177"/>
            <a:ext cx="1838822" cy="1313232"/>
          </a:xfrm>
          <a:prstGeom prst="rect">
            <a:avLst/>
          </a:prstGeom>
        </p:spPr>
      </p:pic>
      <p:pic>
        <p:nvPicPr>
          <p:cNvPr id="14" name="图片 13">
            <a:extLst>
              <a:ext uri="{FF2B5EF4-FFF2-40B4-BE49-F238E27FC236}">
                <a16:creationId xmlns:a16="http://schemas.microsoft.com/office/drawing/2014/main" id="{C24479DC-8F16-4CF4-8752-BA7A740E518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rot="12778890">
            <a:off x="228123" y="5929948"/>
            <a:ext cx="999185" cy="713588"/>
          </a:xfrm>
          <a:prstGeom prst="rect">
            <a:avLst/>
          </a:prstGeom>
        </p:spPr>
      </p:pic>
    </p:spTree>
    <p:extLst>
      <p:ext uri="{BB962C8B-B14F-4D97-AF65-F5344CB8AC3E}">
        <p14:creationId xmlns:p14="http://schemas.microsoft.com/office/powerpoint/2010/main" val="21119967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9C3AEAF3-27F4-467A-AF42-FA7B3E7A2D07}"/>
              </a:ext>
            </a:extLst>
          </p:cNvPr>
          <p:cNvGrpSpPr/>
          <p:nvPr userDrawn="1"/>
        </p:nvGrpSpPr>
        <p:grpSpPr>
          <a:xfrm>
            <a:off x="684452" y="1287863"/>
            <a:ext cx="3710568" cy="275466"/>
            <a:chOff x="1469042" y="1073970"/>
            <a:chExt cx="8924131" cy="3300801"/>
          </a:xfrm>
        </p:grpSpPr>
        <p:sp>
          <p:nvSpPr>
            <p:cNvPr id="12" name="标题 1">
              <a:extLst>
                <a:ext uri="{FF2B5EF4-FFF2-40B4-BE49-F238E27FC236}">
                  <a16:creationId xmlns:a16="http://schemas.microsoft.com/office/drawing/2014/main" id="{B693998D-6250-4CE6-8AE1-3262C69B8C3F}"/>
                </a:ext>
              </a:extLst>
            </p:cNvPr>
            <p:cNvSpPr txBox="1">
              <a:spLocks/>
            </p:cNvSpPr>
            <p:nvPr/>
          </p:nvSpPr>
          <p:spPr>
            <a:xfrm>
              <a:off x="1469042" y="1073970"/>
              <a:ext cx="8924131" cy="3300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00" dirty="0">
                  <a:solidFill>
                    <a:schemeClr val="bg1"/>
                  </a:solidFill>
                  <a:latin typeface="字魂107号-萌趣欢乐体" panose="00000500000000000000" pitchFamily="2" charset="-122"/>
                  <a:ea typeface="字魂107号-萌趣欢乐体" panose="00000500000000000000" pitchFamily="2" charset="-122"/>
                </a:rPr>
                <a:t>                              </a:t>
              </a:r>
              <a:br>
                <a:rPr lang="zh-CN" altLang="en-US" sz="100" dirty="0">
                  <a:solidFill>
                    <a:schemeClr val="bg1"/>
                  </a:solidFill>
                  <a:latin typeface="字魂107号-萌趣欢乐体" panose="00000500000000000000" pitchFamily="2" charset="-122"/>
                  <a:ea typeface="字魂107号-萌趣欢乐体" panose="00000500000000000000" pitchFamily="2" charset="-122"/>
                </a:rPr>
              </a:b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endParaRPr lang="en-US" altLang="zh-CN" sz="100" spc="120" dirty="0">
                <a:solidFill>
                  <a:schemeClr val="bg1"/>
                </a:solidFill>
                <a:latin typeface="字魂107号-萌趣欢乐体" panose="00000500000000000000" pitchFamily="2" charset="-122"/>
                <a:ea typeface="字魂107号-萌趣欢乐体" panose="00000500000000000000" pitchFamily="2" charset="-122"/>
              </a:endParaRPr>
            </a:p>
            <a:p>
              <a:pPr>
                <a:lnSpc>
                  <a:spcPct val="150000"/>
                </a:lnSpc>
              </a:pPr>
              <a:endParaRPr lang="en-US" altLang="zh-CN" sz="100" spc="120" dirty="0">
                <a:solidFill>
                  <a:schemeClr val="bg1"/>
                </a:solidFill>
                <a:latin typeface="字魂107号-萌趣欢乐体" panose="00000500000000000000" pitchFamily="2" charset="-122"/>
                <a:ea typeface="字魂107号-萌趣欢乐体" panose="00000500000000000000" pitchFamily="2" charset="-122"/>
              </a:endParaRPr>
            </a:p>
            <a:p>
              <a:pPr>
                <a:lnSpc>
                  <a:spcPct val="150000"/>
                </a:lnSpc>
              </a:pP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感谢您下载平台上提供的</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作品，为了您和熊猫办公以及原创作者的利益，请勿复制、传播、销售，否则将承担法律责任！熊猫办公将对作品进行维权，按照传播下载次数进行十倍的索取赔偿！</a:t>
              </a:r>
              <a:br>
                <a:rPr lang="en-US" altLang="zh-CN" sz="100" spc="120" dirty="0">
                  <a:solidFill>
                    <a:schemeClr val="bg1"/>
                  </a:solidFill>
                  <a:latin typeface="字魂107号-萌趣欢乐体" panose="00000500000000000000" pitchFamily="2" charset="-122"/>
                  <a:ea typeface="字魂107号-萌趣欢乐体" panose="00000500000000000000" pitchFamily="2" charset="-122"/>
                </a:rPr>
              </a:b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1.</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在熊猫办公出售的</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模板是免版税类（</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RF</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Royalty-Free</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）正版受</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中国人民共和国著作法</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和</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世界版权公约</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的保护，作品的所有权、版权和著作权归熊猫办公所有，您下载的是</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模板素材的使用权。</a:t>
              </a: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2.</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不得将熊猫办公的</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模板、</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素材，本身用于再出售，或者出租、出借、转让、分销、发布或者作为礼物供他人使用，不得转授权、出卖、转让本协议或者本协议中的权利。</a:t>
              </a: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endParaRPr lang="zh-CN" altLang="en-US" sz="100" spc="120" dirty="0">
                <a:solidFill>
                  <a:schemeClr val="bg1"/>
                </a:solidFill>
              </a:endParaRPr>
            </a:p>
          </p:txBody>
        </p:sp>
        <p:sp>
          <p:nvSpPr>
            <p:cNvPr id="13" name="矩形 12">
              <a:extLst>
                <a:ext uri="{FF2B5EF4-FFF2-40B4-BE49-F238E27FC236}">
                  <a16:creationId xmlns:a16="http://schemas.microsoft.com/office/drawing/2014/main" id="{A5C467B7-187A-4594-AB6C-70DC1FCEFEC6}"/>
                </a:ext>
              </a:extLst>
            </p:cNvPr>
            <p:cNvSpPr/>
            <p:nvPr/>
          </p:nvSpPr>
          <p:spPr>
            <a:xfrm>
              <a:off x="4834812" y="1280107"/>
              <a:ext cx="2192590" cy="1290790"/>
            </a:xfrm>
            <a:prstGeom prst="rect">
              <a:avLst/>
            </a:prstGeom>
            <a:noFill/>
          </p:spPr>
          <p:txBody>
            <a:bodyPr wrap="square">
              <a:spAutoFit/>
            </a:bodyPr>
            <a:lstStyle/>
            <a:p>
              <a:pPr algn="dist"/>
              <a:r>
                <a:rPr lang="zh-CN" altLang="en-US" sz="100" dirty="0">
                  <a:solidFill>
                    <a:schemeClr val="bg1"/>
                  </a:solidFill>
                  <a:latin typeface="字魂107号-萌趣欢乐体" panose="00000500000000000000" pitchFamily="2" charset="-122"/>
                  <a:ea typeface="字魂107号-萌趣欢乐体" panose="00000500000000000000" pitchFamily="2" charset="-122"/>
                </a:rPr>
                <a:t>  版权声明</a:t>
              </a:r>
              <a:endParaRPr lang="zh-CN" altLang="en-US" sz="100" dirty="0">
                <a:solidFill>
                  <a:schemeClr val="bg1"/>
                </a:solidFill>
              </a:endParaRPr>
            </a:p>
          </p:txBody>
        </p:sp>
      </p:grpSp>
    </p:spTree>
    <p:extLst>
      <p:ext uri="{BB962C8B-B14F-4D97-AF65-F5344CB8AC3E}">
        <p14:creationId xmlns:p14="http://schemas.microsoft.com/office/powerpoint/2010/main" val="199030738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73A3B8-7F1E-4C2C-94BA-9E7AD4BCEA4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936C068-6CCB-4A2A-833D-A3DAA3BD3BD0}"/>
              </a:ext>
            </a:extLst>
          </p:cNvPr>
          <p:cNvSpPr>
            <a:spLocks noGrp="1"/>
          </p:cNvSpPr>
          <p:nvPr>
            <p:ph type="dt" sz="half" idx="10"/>
          </p:nvPr>
        </p:nvSpPr>
        <p:spPr>
          <a:xfrm>
            <a:off x="838200" y="6356350"/>
            <a:ext cx="2743200" cy="365125"/>
          </a:xfrm>
          <a:prstGeom prst="rect">
            <a:avLst/>
          </a:prstGeom>
        </p:spPr>
        <p:txBody>
          <a:bodyPr/>
          <a:lstStyle/>
          <a:p>
            <a:fld id="{E7FA757F-4074-443D-BBBE-B68519F75834}" type="datetimeFigureOut">
              <a:rPr lang="zh-CN" altLang="en-US" smtClean="0"/>
              <a:t>2023/12/14</a:t>
            </a:fld>
            <a:endParaRPr lang="zh-CN" altLang="en-US"/>
          </a:p>
        </p:txBody>
      </p:sp>
      <p:sp>
        <p:nvSpPr>
          <p:cNvPr id="4" name="页脚占位符 3">
            <a:extLst>
              <a:ext uri="{FF2B5EF4-FFF2-40B4-BE49-F238E27FC236}">
                <a16:creationId xmlns:a16="http://schemas.microsoft.com/office/drawing/2014/main" id="{36BEAC29-DCAF-4A41-9C70-B43E77F232B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AAD094C0-04CE-44C5-8BBD-5641B21C96CC}"/>
              </a:ext>
            </a:extLst>
          </p:cNvPr>
          <p:cNvSpPr>
            <a:spLocks noGrp="1"/>
          </p:cNvSpPr>
          <p:nvPr>
            <p:ph type="sldNum" sz="quarter" idx="12"/>
          </p:nvPr>
        </p:nvSpPr>
        <p:spPr>
          <a:xfrm>
            <a:off x="8610600" y="6356350"/>
            <a:ext cx="2743200" cy="365125"/>
          </a:xfrm>
          <a:prstGeom prst="rect">
            <a:avLst/>
          </a:prstGeom>
        </p:spPr>
        <p:txBody>
          <a:bodyPr/>
          <a:lstStyle/>
          <a:p>
            <a:fld id="{710EC88B-2F56-4409-9E6F-B09B1B5A46EC}" type="slidenum">
              <a:rPr lang="zh-CN" altLang="en-US" smtClean="0"/>
              <a:t>‹#›</a:t>
            </a:fld>
            <a:endParaRPr lang="zh-CN" altLang="en-US"/>
          </a:p>
        </p:txBody>
      </p:sp>
      <p:sp>
        <p:nvSpPr>
          <p:cNvPr id="8" name="矩形 7">
            <a:extLst>
              <a:ext uri="{FF2B5EF4-FFF2-40B4-BE49-F238E27FC236}">
                <a16:creationId xmlns:a16="http://schemas.microsoft.com/office/drawing/2014/main" id="{07C6766B-9F8C-413B-A44A-01432263D920}"/>
              </a:ext>
            </a:extLst>
          </p:cNvPr>
          <p:cNvSpPr/>
          <p:nvPr/>
        </p:nvSpPr>
        <p:spPr>
          <a:xfrm>
            <a:off x="3510708" y="2408664"/>
            <a:ext cx="1055782" cy="707886"/>
          </a:xfrm>
          <a:prstGeom prst="rect">
            <a:avLst/>
          </a:prstGeom>
          <a:noFill/>
        </p:spPr>
        <p:txBody>
          <a:bodyPr wrap="square">
            <a:spAutoFit/>
          </a:bodyPr>
          <a:lstStyle/>
          <a:p>
            <a:pPr algn="dist"/>
            <a:r>
              <a:rPr lang="zh-CN" altLang="en-US" sz="2000" dirty="0">
                <a:solidFill>
                  <a:schemeClr val="bg1"/>
                </a:solidFill>
                <a:latin typeface="字魂107号-萌趣欢乐体" panose="00000500000000000000" pitchFamily="2" charset="-122"/>
                <a:ea typeface="字魂107号-萌趣欢乐体" panose="00000500000000000000" pitchFamily="2" charset="-122"/>
              </a:rPr>
              <a:t>  版权声明</a:t>
            </a:r>
            <a:endParaRPr lang="zh-CN" altLang="en-US" sz="2000" dirty="0">
              <a:solidFill>
                <a:schemeClr val="bg1"/>
              </a:solidFill>
            </a:endParaRPr>
          </a:p>
        </p:txBody>
      </p:sp>
      <p:grpSp>
        <p:nvGrpSpPr>
          <p:cNvPr id="9" name="组合 8">
            <a:extLst>
              <a:ext uri="{FF2B5EF4-FFF2-40B4-BE49-F238E27FC236}">
                <a16:creationId xmlns:a16="http://schemas.microsoft.com/office/drawing/2014/main" id="{F27CB772-D10E-49DA-9719-849A371E3054}"/>
              </a:ext>
            </a:extLst>
          </p:cNvPr>
          <p:cNvGrpSpPr/>
          <p:nvPr userDrawn="1"/>
        </p:nvGrpSpPr>
        <p:grpSpPr>
          <a:xfrm>
            <a:off x="2209800" y="2841084"/>
            <a:ext cx="3710568" cy="275466"/>
            <a:chOff x="1469042" y="1073970"/>
            <a:chExt cx="8924131" cy="3300801"/>
          </a:xfrm>
        </p:grpSpPr>
        <p:sp>
          <p:nvSpPr>
            <p:cNvPr id="10" name="标题 1">
              <a:extLst>
                <a:ext uri="{FF2B5EF4-FFF2-40B4-BE49-F238E27FC236}">
                  <a16:creationId xmlns:a16="http://schemas.microsoft.com/office/drawing/2014/main" id="{8153D0E5-54A9-4B4F-A430-679275F173B2}"/>
                </a:ext>
              </a:extLst>
            </p:cNvPr>
            <p:cNvSpPr txBox="1">
              <a:spLocks/>
            </p:cNvSpPr>
            <p:nvPr/>
          </p:nvSpPr>
          <p:spPr>
            <a:xfrm>
              <a:off x="1469042" y="1073970"/>
              <a:ext cx="8924131" cy="3300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00" dirty="0">
                  <a:solidFill>
                    <a:schemeClr val="bg1"/>
                  </a:solidFill>
                  <a:latin typeface="字魂107号-萌趣欢乐体" panose="00000500000000000000" pitchFamily="2" charset="-122"/>
                  <a:ea typeface="字魂107号-萌趣欢乐体" panose="00000500000000000000" pitchFamily="2" charset="-122"/>
                </a:rPr>
                <a:t>                              </a:t>
              </a:r>
              <a:br>
                <a:rPr lang="zh-CN" altLang="en-US" sz="100" dirty="0">
                  <a:solidFill>
                    <a:schemeClr val="bg1"/>
                  </a:solidFill>
                  <a:latin typeface="字魂107号-萌趣欢乐体" panose="00000500000000000000" pitchFamily="2" charset="-122"/>
                  <a:ea typeface="字魂107号-萌趣欢乐体" panose="00000500000000000000" pitchFamily="2" charset="-122"/>
                </a:rPr>
              </a:b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endParaRPr lang="en-US" altLang="zh-CN" sz="100" spc="120" dirty="0">
                <a:solidFill>
                  <a:schemeClr val="bg1"/>
                </a:solidFill>
                <a:latin typeface="字魂107号-萌趣欢乐体" panose="00000500000000000000" pitchFamily="2" charset="-122"/>
                <a:ea typeface="字魂107号-萌趣欢乐体" panose="00000500000000000000" pitchFamily="2" charset="-122"/>
              </a:endParaRPr>
            </a:p>
            <a:p>
              <a:pPr>
                <a:lnSpc>
                  <a:spcPct val="150000"/>
                </a:lnSpc>
              </a:pPr>
              <a:endParaRPr lang="en-US" altLang="zh-CN" sz="100" spc="120" dirty="0">
                <a:solidFill>
                  <a:schemeClr val="bg1"/>
                </a:solidFill>
                <a:latin typeface="字魂107号-萌趣欢乐体" panose="00000500000000000000" pitchFamily="2" charset="-122"/>
                <a:ea typeface="字魂107号-萌趣欢乐体" panose="00000500000000000000" pitchFamily="2" charset="-122"/>
              </a:endParaRPr>
            </a:p>
            <a:p>
              <a:pPr>
                <a:lnSpc>
                  <a:spcPct val="150000"/>
                </a:lnSpc>
              </a:pP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感谢您下载平台上提供的</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作品，为了您和熊猫办公以及原创作者的利益，请勿复制、传播、销售，否则将承担法律责任！熊猫办公将对作品进行维权，按照传播下载次数进行十倍的索取赔偿！</a:t>
              </a:r>
              <a:br>
                <a:rPr lang="en-US" altLang="zh-CN" sz="100" spc="120" dirty="0">
                  <a:solidFill>
                    <a:schemeClr val="bg1"/>
                  </a:solidFill>
                  <a:latin typeface="字魂107号-萌趣欢乐体" panose="00000500000000000000" pitchFamily="2" charset="-122"/>
                  <a:ea typeface="字魂107号-萌趣欢乐体" panose="00000500000000000000" pitchFamily="2" charset="-122"/>
                </a:rPr>
              </a:b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1.</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在熊猫办公出售的</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模板是免版税类（</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RF</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Royalty-Free</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）正版受</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中国人民共和国著作法</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和</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世界版权公约</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的保护，作品的所有权、版权和著作权归熊猫办公所有，您下载的是</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模板素材的使用权。</a:t>
              </a: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2.</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不得将熊猫办公的</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模板、</a:t>
              </a:r>
              <a:r>
                <a:rPr lang="en-US" altLang="zh-CN" sz="100" spc="120" dirty="0">
                  <a:solidFill>
                    <a:schemeClr val="bg1"/>
                  </a:solidFill>
                  <a:latin typeface="字魂107号-萌趣欢乐体" panose="00000500000000000000" pitchFamily="2" charset="-122"/>
                  <a:ea typeface="字魂107号-萌趣欢乐体" panose="00000500000000000000" pitchFamily="2" charset="-122"/>
                </a:rPr>
                <a:t>PPT</a:t>
              </a:r>
              <a:r>
                <a:rPr lang="zh-CN" altLang="en-US" sz="100" spc="120" dirty="0">
                  <a:solidFill>
                    <a:schemeClr val="bg1"/>
                  </a:solidFill>
                  <a:latin typeface="字魂107号-萌趣欢乐体" panose="00000500000000000000" pitchFamily="2" charset="-122"/>
                  <a:ea typeface="字魂107号-萌趣欢乐体" panose="00000500000000000000" pitchFamily="2" charset="-122"/>
                </a:rPr>
                <a:t>素材，本身用于再出售，或者出租、出借、转让、分销、发布或者作为礼物供他人使用，不得转授权、出卖、转让本协议或者本协议中的权利。</a:t>
              </a:r>
              <a:br>
                <a:rPr lang="zh-CN" altLang="en-US" sz="100" spc="120" dirty="0">
                  <a:solidFill>
                    <a:schemeClr val="bg1"/>
                  </a:solidFill>
                  <a:latin typeface="字魂107号-萌趣欢乐体" panose="00000500000000000000" pitchFamily="2" charset="-122"/>
                  <a:ea typeface="字魂107号-萌趣欢乐体" panose="00000500000000000000" pitchFamily="2" charset="-122"/>
                </a:rPr>
              </a:br>
              <a:endParaRPr lang="zh-CN" altLang="en-US" sz="100" spc="120" dirty="0">
                <a:solidFill>
                  <a:schemeClr val="bg1"/>
                </a:solidFill>
              </a:endParaRPr>
            </a:p>
          </p:txBody>
        </p:sp>
        <p:sp>
          <p:nvSpPr>
            <p:cNvPr id="11" name="矩形 10">
              <a:extLst>
                <a:ext uri="{FF2B5EF4-FFF2-40B4-BE49-F238E27FC236}">
                  <a16:creationId xmlns:a16="http://schemas.microsoft.com/office/drawing/2014/main" id="{06F9DE8B-B4F4-4E07-ABDB-9208DBD28B4A}"/>
                </a:ext>
              </a:extLst>
            </p:cNvPr>
            <p:cNvSpPr/>
            <p:nvPr/>
          </p:nvSpPr>
          <p:spPr>
            <a:xfrm>
              <a:off x="4834812" y="1280107"/>
              <a:ext cx="2192590" cy="1290790"/>
            </a:xfrm>
            <a:prstGeom prst="rect">
              <a:avLst/>
            </a:prstGeom>
            <a:noFill/>
          </p:spPr>
          <p:txBody>
            <a:bodyPr wrap="square">
              <a:spAutoFit/>
            </a:bodyPr>
            <a:lstStyle/>
            <a:p>
              <a:pPr algn="dist"/>
              <a:r>
                <a:rPr lang="zh-CN" altLang="en-US" sz="100" dirty="0">
                  <a:solidFill>
                    <a:schemeClr val="bg1"/>
                  </a:solidFill>
                  <a:latin typeface="字魂107号-萌趣欢乐体" panose="00000500000000000000" pitchFamily="2" charset="-122"/>
                  <a:ea typeface="字魂107号-萌趣欢乐体" panose="00000500000000000000" pitchFamily="2" charset="-122"/>
                </a:rPr>
                <a:t>  版权声明</a:t>
              </a:r>
              <a:endParaRPr lang="zh-CN" altLang="en-US" sz="100" dirty="0">
                <a:solidFill>
                  <a:schemeClr val="bg1"/>
                </a:solidFill>
              </a:endParaRPr>
            </a:p>
          </p:txBody>
        </p:sp>
      </p:grpSp>
    </p:spTree>
    <p:extLst>
      <p:ext uri="{BB962C8B-B14F-4D97-AF65-F5344CB8AC3E}">
        <p14:creationId xmlns:p14="http://schemas.microsoft.com/office/powerpoint/2010/main" val="345796355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FC2264-B604-4505-BFB1-B69ABF128312}"/>
              </a:ext>
            </a:extLst>
          </p:cNvPr>
          <p:cNvSpPr>
            <a:spLocks noGrp="1"/>
          </p:cNvSpPr>
          <p:nvPr>
            <p:ph type="dt" sz="half" idx="10"/>
          </p:nvPr>
        </p:nvSpPr>
        <p:spPr>
          <a:xfrm>
            <a:off x="838200" y="6356350"/>
            <a:ext cx="2743200" cy="365125"/>
          </a:xfrm>
          <a:prstGeom prst="rect">
            <a:avLst/>
          </a:prstGeom>
        </p:spPr>
        <p:txBody>
          <a:bodyPr/>
          <a:lstStyle/>
          <a:p>
            <a:fld id="{E7FA757F-4074-443D-BBBE-B68519F75834}" type="datetimeFigureOut">
              <a:rPr lang="zh-CN" altLang="en-US" smtClean="0"/>
              <a:t>2023/12/14</a:t>
            </a:fld>
            <a:endParaRPr lang="zh-CN" altLang="en-US"/>
          </a:p>
        </p:txBody>
      </p:sp>
      <p:sp>
        <p:nvSpPr>
          <p:cNvPr id="3" name="页脚占位符 2">
            <a:extLst>
              <a:ext uri="{FF2B5EF4-FFF2-40B4-BE49-F238E27FC236}">
                <a16:creationId xmlns:a16="http://schemas.microsoft.com/office/drawing/2014/main" id="{7BE20086-C0BF-4FA3-9932-5E2F3D6148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10FC46A-9EEC-4C9C-818C-94D300EDE6E6}"/>
              </a:ext>
            </a:extLst>
          </p:cNvPr>
          <p:cNvSpPr>
            <a:spLocks noGrp="1"/>
          </p:cNvSpPr>
          <p:nvPr>
            <p:ph type="sldNum" sz="quarter" idx="12"/>
          </p:nvPr>
        </p:nvSpPr>
        <p:spPr>
          <a:xfrm>
            <a:off x="8610600" y="6356350"/>
            <a:ext cx="2743200" cy="365125"/>
          </a:xfrm>
          <a:prstGeom prst="rect">
            <a:avLst/>
          </a:prstGeom>
        </p:spPr>
        <p:txBody>
          <a:bodyPr/>
          <a:lstStyle/>
          <a:p>
            <a:fld id="{710EC88B-2F56-4409-9E6F-B09B1B5A46EC}" type="slidenum">
              <a:rPr lang="zh-CN" altLang="en-US" smtClean="0"/>
              <a:t>‹#›</a:t>
            </a:fld>
            <a:endParaRPr lang="zh-CN" altLang="en-US"/>
          </a:p>
        </p:txBody>
      </p:sp>
    </p:spTree>
    <p:extLst>
      <p:ext uri="{BB962C8B-B14F-4D97-AF65-F5344CB8AC3E}">
        <p14:creationId xmlns:p14="http://schemas.microsoft.com/office/powerpoint/2010/main" val="359178034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85A8E8-F316-4D66-B4EA-85588AFE52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2F5ECFF-CACE-4A4B-A473-D61DB84F56C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C094ADD-5214-403B-B6EB-E5513124AB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73E393-DA18-4385-A5D4-6977E4084E1A}"/>
              </a:ext>
            </a:extLst>
          </p:cNvPr>
          <p:cNvSpPr>
            <a:spLocks noGrp="1"/>
          </p:cNvSpPr>
          <p:nvPr>
            <p:ph type="dt" sz="half" idx="10"/>
          </p:nvPr>
        </p:nvSpPr>
        <p:spPr>
          <a:xfrm>
            <a:off x="838200" y="6356350"/>
            <a:ext cx="2743200" cy="365125"/>
          </a:xfrm>
          <a:prstGeom prst="rect">
            <a:avLst/>
          </a:prstGeom>
        </p:spPr>
        <p:txBody>
          <a:bodyPr/>
          <a:lstStyle/>
          <a:p>
            <a:fld id="{E7FA757F-4074-443D-BBBE-B68519F75834}" type="datetimeFigureOut">
              <a:rPr lang="zh-CN" altLang="en-US" smtClean="0"/>
              <a:t>2023/12/14</a:t>
            </a:fld>
            <a:endParaRPr lang="zh-CN" altLang="en-US"/>
          </a:p>
        </p:txBody>
      </p:sp>
      <p:sp>
        <p:nvSpPr>
          <p:cNvPr id="6" name="页脚占位符 5">
            <a:extLst>
              <a:ext uri="{FF2B5EF4-FFF2-40B4-BE49-F238E27FC236}">
                <a16:creationId xmlns:a16="http://schemas.microsoft.com/office/drawing/2014/main" id="{E8BA74E4-D87D-41EE-AA76-CB61D07BD03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C8DBAE2-8A7A-4775-807C-50EC856FD9CD}"/>
              </a:ext>
            </a:extLst>
          </p:cNvPr>
          <p:cNvSpPr>
            <a:spLocks noGrp="1"/>
          </p:cNvSpPr>
          <p:nvPr>
            <p:ph type="sldNum" sz="quarter" idx="12"/>
          </p:nvPr>
        </p:nvSpPr>
        <p:spPr>
          <a:xfrm>
            <a:off x="8610600" y="6356350"/>
            <a:ext cx="2743200" cy="365125"/>
          </a:xfrm>
          <a:prstGeom prst="rect">
            <a:avLst/>
          </a:prstGeom>
        </p:spPr>
        <p:txBody>
          <a:bodyPr/>
          <a:lstStyle/>
          <a:p>
            <a:fld id="{710EC88B-2F56-4409-9E6F-B09B1B5A46EC}" type="slidenum">
              <a:rPr lang="zh-CN" altLang="en-US" smtClean="0"/>
              <a:t>‹#›</a:t>
            </a:fld>
            <a:endParaRPr lang="zh-CN" altLang="en-US"/>
          </a:p>
        </p:txBody>
      </p:sp>
    </p:spTree>
    <p:extLst>
      <p:ext uri="{BB962C8B-B14F-4D97-AF65-F5344CB8AC3E}">
        <p14:creationId xmlns:p14="http://schemas.microsoft.com/office/powerpoint/2010/main" val="29899808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996E92-7FEC-46B4-837C-20CE93D4A2D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D173D85-D27A-4994-BB43-9B9A6F1B998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7EFB03F-0EE8-4D4C-9DAE-6710061D2A1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9051401-1CE9-4BA6-95D4-FE4770D6163F}"/>
              </a:ext>
            </a:extLst>
          </p:cNvPr>
          <p:cNvSpPr>
            <a:spLocks noGrp="1"/>
          </p:cNvSpPr>
          <p:nvPr>
            <p:ph type="dt" sz="half" idx="10"/>
          </p:nvPr>
        </p:nvSpPr>
        <p:spPr>
          <a:xfrm>
            <a:off x="838200" y="6356350"/>
            <a:ext cx="2743200" cy="365125"/>
          </a:xfrm>
          <a:prstGeom prst="rect">
            <a:avLst/>
          </a:prstGeom>
        </p:spPr>
        <p:txBody>
          <a:bodyPr/>
          <a:lstStyle/>
          <a:p>
            <a:fld id="{E7FA757F-4074-443D-BBBE-B68519F75834}" type="datetimeFigureOut">
              <a:rPr lang="zh-CN" altLang="en-US" smtClean="0"/>
              <a:t>2023/12/14</a:t>
            </a:fld>
            <a:endParaRPr lang="zh-CN" altLang="en-US"/>
          </a:p>
        </p:txBody>
      </p:sp>
      <p:sp>
        <p:nvSpPr>
          <p:cNvPr id="6" name="页脚占位符 5">
            <a:extLst>
              <a:ext uri="{FF2B5EF4-FFF2-40B4-BE49-F238E27FC236}">
                <a16:creationId xmlns:a16="http://schemas.microsoft.com/office/drawing/2014/main" id="{2489CFBB-B564-4292-89B5-96A955D3E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F53A4D0-0CE0-49EF-ACFF-7C3D4A0BAC93}"/>
              </a:ext>
            </a:extLst>
          </p:cNvPr>
          <p:cNvSpPr>
            <a:spLocks noGrp="1"/>
          </p:cNvSpPr>
          <p:nvPr>
            <p:ph type="sldNum" sz="quarter" idx="12"/>
          </p:nvPr>
        </p:nvSpPr>
        <p:spPr>
          <a:xfrm>
            <a:off x="8610600" y="6356350"/>
            <a:ext cx="2743200" cy="365125"/>
          </a:xfrm>
          <a:prstGeom prst="rect">
            <a:avLst/>
          </a:prstGeom>
        </p:spPr>
        <p:txBody>
          <a:bodyPr/>
          <a:lstStyle/>
          <a:p>
            <a:fld id="{710EC88B-2F56-4409-9E6F-B09B1B5A46EC}" type="slidenum">
              <a:rPr lang="zh-CN" altLang="en-US" smtClean="0"/>
              <a:t>‹#›</a:t>
            </a:fld>
            <a:endParaRPr lang="zh-CN" altLang="en-US"/>
          </a:p>
        </p:txBody>
      </p:sp>
    </p:spTree>
    <p:extLst>
      <p:ext uri="{BB962C8B-B14F-4D97-AF65-F5344CB8AC3E}">
        <p14:creationId xmlns:p14="http://schemas.microsoft.com/office/powerpoint/2010/main" val="20481759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495B4-2DD9-47A9-812E-F8C280199F7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DC47F77-1EC9-49E1-8887-CC86ABF00030}"/>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F5F7101-A2C0-4FB9-9148-FC6E299D4334}"/>
              </a:ext>
            </a:extLst>
          </p:cNvPr>
          <p:cNvSpPr>
            <a:spLocks noGrp="1"/>
          </p:cNvSpPr>
          <p:nvPr>
            <p:ph type="dt" sz="half" idx="10"/>
          </p:nvPr>
        </p:nvSpPr>
        <p:spPr>
          <a:xfrm>
            <a:off x="838200" y="6356350"/>
            <a:ext cx="2743200" cy="365125"/>
          </a:xfrm>
          <a:prstGeom prst="rect">
            <a:avLst/>
          </a:prstGeom>
        </p:spPr>
        <p:txBody>
          <a:bodyPr/>
          <a:lstStyle/>
          <a:p>
            <a:fld id="{E7FA757F-4074-443D-BBBE-B68519F75834}" type="datetimeFigureOut">
              <a:rPr lang="zh-CN" altLang="en-US" smtClean="0"/>
              <a:t>2023/12/14</a:t>
            </a:fld>
            <a:endParaRPr lang="zh-CN" altLang="en-US"/>
          </a:p>
        </p:txBody>
      </p:sp>
      <p:sp>
        <p:nvSpPr>
          <p:cNvPr id="5" name="页脚占位符 4">
            <a:extLst>
              <a:ext uri="{FF2B5EF4-FFF2-40B4-BE49-F238E27FC236}">
                <a16:creationId xmlns:a16="http://schemas.microsoft.com/office/drawing/2014/main" id="{988A9AA3-79D4-4554-9E6C-047577FDF99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645FB2F-5AB6-488C-8964-A912F734C7D7}"/>
              </a:ext>
            </a:extLst>
          </p:cNvPr>
          <p:cNvSpPr>
            <a:spLocks noGrp="1"/>
          </p:cNvSpPr>
          <p:nvPr>
            <p:ph type="sldNum" sz="quarter" idx="12"/>
          </p:nvPr>
        </p:nvSpPr>
        <p:spPr>
          <a:xfrm>
            <a:off x="8610600" y="6356350"/>
            <a:ext cx="2743200" cy="365125"/>
          </a:xfrm>
          <a:prstGeom prst="rect">
            <a:avLst/>
          </a:prstGeom>
        </p:spPr>
        <p:txBody>
          <a:bodyPr/>
          <a:lstStyle/>
          <a:p>
            <a:fld id="{710EC88B-2F56-4409-9E6F-B09B1B5A46EC}" type="slidenum">
              <a:rPr lang="zh-CN" altLang="en-US" smtClean="0"/>
              <a:t>‹#›</a:t>
            </a:fld>
            <a:endParaRPr lang="zh-CN" altLang="en-US"/>
          </a:p>
        </p:txBody>
      </p:sp>
    </p:spTree>
    <p:extLst>
      <p:ext uri="{BB962C8B-B14F-4D97-AF65-F5344CB8AC3E}">
        <p14:creationId xmlns:p14="http://schemas.microsoft.com/office/powerpoint/2010/main" val="16200750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8239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5.png"/><Relationship Id="rId4" Type="http://schemas.openxmlformats.org/officeDocument/2006/relationships/notesSlide" Target="../notesSlides/notesSlide3.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A73F782F-26BB-4F42-99C5-27D603DB360A}"/>
              </a:ext>
            </a:extLst>
          </p:cNvPr>
          <p:cNvPicPr>
            <a:picLocks noChangeAspect="1"/>
          </p:cNvPicPr>
          <p:nvPr/>
        </p:nvPicPr>
        <p:blipFill rotWithShape="1">
          <a:blip r:embed="rId3">
            <a:extLst>
              <a:ext uri="{28A0092B-C50C-407E-A947-70E740481C1C}">
                <a14:useLocalDpi xmlns:a14="http://schemas.microsoft.com/office/drawing/2010/main" val="0"/>
              </a:ext>
            </a:extLst>
          </a:blip>
          <a:srcRect t="3317" b="40405"/>
          <a:stretch/>
        </p:blipFill>
        <p:spPr>
          <a:xfrm>
            <a:off x="842266" y="-290593"/>
            <a:ext cx="10098669" cy="7207809"/>
          </a:xfrm>
          <a:prstGeom prst="rect">
            <a:avLst/>
          </a:prstGeom>
        </p:spPr>
      </p:pic>
      <p:pic>
        <p:nvPicPr>
          <p:cNvPr id="9" name="图片 8">
            <a:extLst>
              <a:ext uri="{FF2B5EF4-FFF2-40B4-BE49-F238E27FC236}">
                <a16:creationId xmlns:a16="http://schemas.microsoft.com/office/drawing/2014/main" id="{6AA09C7A-BD37-466B-BCE7-A88972C2E299}"/>
              </a:ext>
            </a:extLst>
          </p:cNvPr>
          <p:cNvPicPr>
            <a:picLocks noChangeAspect="1"/>
          </p:cNvPicPr>
          <p:nvPr/>
        </p:nvPicPr>
        <p:blipFill rotWithShape="1">
          <a:blip r:embed="rId4">
            <a:extLst>
              <a:ext uri="{28A0092B-C50C-407E-A947-70E740481C1C}">
                <a14:useLocalDpi xmlns:a14="http://schemas.microsoft.com/office/drawing/2010/main" val="0"/>
              </a:ext>
            </a:extLst>
          </a:blip>
          <a:srcRect l="17739" r="59461"/>
          <a:stretch/>
        </p:blipFill>
        <p:spPr>
          <a:xfrm rot="16200000">
            <a:off x="5169518" y="-105265"/>
            <a:ext cx="1852961" cy="12192001"/>
          </a:xfrm>
          <a:prstGeom prst="rect">
            <a:avLst/>
          </a:prstGeom>
        </p:spPr>
      </p:pic>
      <p:pic>
        <p:nvPicPr>
          <p:cNvPr id="13" name="图片 12">
            <a:extLst>
              <a:ext uri="{FF2B5EF4-FFF2-40B4-BE49-F238E27FC236}">
                <a16:creationId xmlns:a16="http://schemas.microsoft.com/office/drawing/2014/main" id="{4F47C145-0785-47BC-8376-7A5B6FE044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430" y="39397"/>
            <a:ext cx="4571570" cy="6858000"/>
          </a:xfrm>
          <a:prstGeom prst="rect">
            <a:avLst/>
          </a:prstGeom>
        </p:spPr>
      </p:pic>
      <p:pic>
        <p:nvPicPr>
          <p:cNvPr id="22" name="图片 21">
            <a:extLst>
              <a:ext uri="{FF2B5EF4-FFF2-40B4-BE49-F238E27FC236}">
                <a16:creationId xmlns:a16="http://schemas.microsoft.com/office/drawing/2014/main" id="{2D7AF6D0-702D-4974-8BDD-F3A970915ABC}"/>
              </a:ext>
            </a:extLst>
          </p:cNvPr>
          <p:cNvPicPr>
            <a:picLocks noChangeAspect="1"/>
          </p:cNvPicPr>
          <p:nvPr/>
        </p:nvPicPr>
        <p:blipFill rotWithShape="1">
          <a:blip r:embed="rId6">
            <a:extLst>
              <a:ext uri="{28A0092B-C50C-407E-A947-70E740481C1C}">
                <a14:useLocalDpi xmlns:a14="http://schemas.microsoft.com/office/drawing/2010/main" val="0"/>
              </a:ext>
            </a:extLst>
          </a:blip>
          <a:srcRect l="75070" t="48233" b="34610"/>
          <a:stretch/>
        </p:blipFill>
        <p:spPr>
          <a:xfrm flipH="1">
            <a:off x="-3" y="1777930"/>
            <a:ext cx="2286170" cy="2360278"/>
          </a:xfrm>
          <a:prstGeom prst="rect">
            <a:avLst/>
          </a:prstGeom>
        </p:spPr>
      </p:pic>
      <p:pic>
        <p:nvPicPr>
          <p:cNvPr id="23" name="图片 22">
            <a:extLst>
              <a:ext uri="{FF2B5EF4-FFF2-40B4-BE49-F238E27FC236}">
                <a16:creationId xmlns:a16="http://schemas.microsoft.com/office/drawing/2014/main" id="{D0C15D7E-0064-4AD1-A576-B44888FC5000}"/>
              </a:ext>
            </a:extLst>
          </p:cNvPr>
          <p:cNvPicPr>
            <a:picLocks noChangeAspect="1"/>
          </p:cNvPicPr>
          <p:nvPr/>
        </p:nvPicPr>
        <p:blipFill rotWithShape="1">
          <a:blip r:embed="rId7">
            <a:extLst>
              <a:ext uri="{28A0092B-C50C-407E-A947-70E740481C1C}">
                <a14:useLocalDpi xmlns:a14="http://schemas.microsoft.com/office/drawing/2010/main" val="0"/>
              </a:ext>
            </a:extLst>
          </a:blip>
          <a:srcRect t="48233" r="82768" b="34610"/>
          <a:stretch/>
        </p:blipFill>
        <p:spPr>
          <a:xfrm flipH="1">
            <a:off x="10529646" y="1730919"/>
            <a:ext cx="1357918" cy="2028168"/>
          </a:xfrm>
          <a:prstGeom prst="rect">
            <a:avLst/>
          </a:prstGeom>
        </p:spPr>
      </p:pic>
      <p:sp>
        <p:nvSpPr>
          <p:cNvPr id="24" name="矩形 23">
            <a:extLst>
              <a:ext uri="{FF2B5EF4-FFF2-40B4-BE49-F238E27FC236}">
                <a16:creationId xmlns:a16="http://schemas.microsoft.com/office/drawing/2014/main" id="{D558DB9A-2DF0-4E3A-970B-93D433FE0FC6}"/>
              </a:ext>
            </a:extLst>
          </p:cNvPr>
          <p:cNvSpPr/>
          <p:nvPr/>
        </p:nvSpPr>
        <p:spPr>
          <a:xfrm>
            <a:off x="9448799" y="5822334"/>
            <a:ext cx="715617" cy="336802"/>
          </a:xfrm>
          <a:prstGeom prst="rect">
            <a:avLst/>
          </a:prstGeom>
          <a:solidFill>
            <a:srgbClr val="FF8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107号-萌趣欢乐体"/>
              <a:cs typeface="+mn-ea"/>
              <a:sym typeface="+mn-lt"/>
            </a:endParaRPr>
          </a:p>
        </p:txBody>
      </p:sp>
      <p:pic>
        <p:nvPicPr>
          <p:cNvPr id="26" name="图片 25">
            <a:extLst>
              <a:ext uri="{FF2B5EF4-FFF2-40B4-BE49-F238E27FC236}">
                <a16:creationId xmlns:a16="http://schemas.microsoft.com/office/drawing/2014/main" id="{3D12108E-8D10-42DE-9757-B28142BFDA98}"/>
              </a:ext>
            </a:extLst>
          </p:cNvPr>
          <p:cNvPicPr>
            <a:picLocks noChangeAspect="1"/>
          </p:cNvPicPr>
          <p:nvPr/>
        </p:nvPicPr>
        <p:blipFill rotWithShape="1">
          <a:blip r:embed="rId8">
            <a:extLst>
              <a:ext uri="{28A0092B-C50C-407E-A947-70E740481C1C}">
                <a14:useLocalDpi xmlns:a14="http://schemas.microsoft.com/office/drawing/2010/main" val="0"/>
              </a:ext>
            </a:extLst>
          </a:blip>
          <a:srcRect t="55629"/>
          <a:stretch/>
        </p:blipFill>
        <p:spPr>
          <a:xfrm>
            <a:off x="-408800" y="4300855"/>
            <a:ext cx="4571570" cy="3042957"/>
          </a:xfrm>
          <a:prstGeom prst="rect">
            <a:avLst/>
          </a:prstGeom>
        </p:spPr>
      </p:pic>
      <p:sp>
        <p:nvSpPr>
          <p:cNvPr id="12" name="文本框 7">
            <a:extLst>
              <a:ext uri="{FF2B5EF4-FFF2-40B4-BE49-F238E27FC236}">
                <a16:creationId xmlns:a16="http://schemas.microsoft.com/office/drawing/2014/main" id="{B07D3780-2260-46BC-B3C6-30A20377408B}"/>
              </a:ext>
            </a:extLst>
          </p:cNvPr>
          <p:cNvSpPr txBox="1"/>
          <p:nvPr/>
        </p:nvSpPr>
        <p:spPr>
          <a:xfrm>
            <a:off x="3002546" y="1180851"/>
            <a:ext cx="644625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Thứ</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ngày</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tháng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năm</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endParaRPr>
          </a:p>
        </p:txBody>
      </p:sp>
      <p:sp>
        <p:nvSpPr>
          <p:cNvPr id="15" name="文本框 7">
            <a:extLst>
              <a:ext uri="{FF2B5EF4-FFF2-40B4-BE49-F238E27FC236}">
                <a16:creationId xmlns:a16="http://schemas.microsoft.com/office/drawing/2014/main" id="{E5F75373-1D7E-4D1C-9358-8F0E2FF66CC9}"/>
              </a:ext>
            </a:extLst>
          </p:cNvPr>
          <p:cNvSpPr txBox="1"/>
          <p:nvPr/>
        </p:nvSpPr>
        <p:spPr>
          <a:xfrm>
            <a:off x="4967688" y="4051143"/>
            <a:ext cx="184313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FFC000"/>
                </a:solidFill>
                <a:effectLst/>
                <a:uLnTx/>
                <a:uFillTx/>
                <a:latin typeface="Calibri" panose="020F0502020204030204" pitchFamily="34" charset="0"/>
                <a:ea typeface="字魂27号-布丁体" panose="00000500000000000000" pitchFamily="2" charset="-122"/>
                <a:cs typeface="Calibri" panose="020F0502020204030204" pitchFamily="34" charset="0"/>
              </a:rPr>
              <a:t>(</a:t>
            </a:r>
            <a:r>
              <a:rPr kumimoji="0" lang="en-US" altLang="zh-CN" sz="4400" b="1" i="0" u="none" strike="noStrike" kern="1200" cap="none" spc="0" normalizeH="0" baseline="0" noProof="0" dirty="0" err="1">
                <a:ln>
                  <a:noFill/>
                </a:ln>
                <a:solidFill>
                  <a:srgbClr val="FFC000"/>
                </a:solidFill>
                <a:effectLst/>
                <a:uLnTx/>
                <a:uFillTx/>
                <a:latin typeface="Calibri" panose="020F0502020204030204" pitchFamily="34" charset="0"/>
                <a:ea typeface="字魂27号-布丁体" panose="00000500000000000000" pitchFamily="2" charset="-122"/>
                <a:cs typeface="Calibri" panose="020F0502020204030204" pitchFamily="34" charset="0"/>
              </a:rPr>
              <a:t>Tiết</a:t>
            </a:r>
            <a:r>
              <a:rPr kumimoji="0" lang="en-US" altLang="zh-CN" sz="4400" b="1" i="0" u="none" strike="noStrike" kern="1200" cap="none" spc="0" normalizeH="0" baseline="0" noProof="0" dirty="0">
                <a:ln>
                  <a:noFill/>
                </a:ln>
                <a:solidFill>
                  <a:srgbClr val="FFC000"/>
                </a:solidFill>
                <a:effectLst/>
                <a:uLnTx/>
                <a:uFillTx/>
                <a:latin typeface="Calibri" panose="020F0502020204030204" pitchFamily="34" charset="0"/>
                <a:ea typeface="字魂27号-布丁体" panose="00000500000000000000" pitchFamily="2" charset="-122"/>
                <a:cs typeface="Calibri" panose="020F0502020204030204" pitchFamily="34" charset="0"/>
              </a:rPr>
              <a:t> 5)</a:t>
            </a:r>
            <a:endParaRPr kumimoji="0" lang="zh-CN" altLang="en-US" sz="4400" b="1" i="0" u="none" strike="noStrike" kern="1200" cap="none" spc="0" normalizeH="0" baseline="0" noProof="0" dirty="0">
              <a:ln>
                <a:noFill/>
              </a:ln>
              <a:solidFill>
                <a:srgbClr val="FFC000"/>
              </a:solidFill>
              <a:effectLst/>
              <a:uLnTx/>
              <a:uFillTx/>
              <a:latin typeface="Calibri" panose="020F0502020204030204" pitchFamily="34" charset="0"/>
              <a:ea typeface="字魂27号-布丁体" panose="00000500000000000000" pitchFamily="2" charset="-122"/>
              <a:cs typeface="Calibri" panose="020F0502020204030204" pitchFamily="34" charset="0"/>
            </a:endParaRPr>
          </a:p>
        </p:txBody>
      </p:sp>
      <p:pic>
        <p:nvPicPr>
          <p:cNvPr id="2" name="Picture 1">
            <a:extLst>
              <a:ext uri="{FF2B5EF4-FFF2-40B4-BE49-F238E27FC236}">
                <a16:creationId xmlns:a16="http://schemas.microsoft.com/office/drawing/2014/main" id="{71F3EE32-1899-4967-1741-504B3FC4C6C4}"/>
              </a:ext>
            </a:extLst>
          </p:cNvPr>
          <p:cNvPicPr>
            <a:picLocks noChangeAspect="1"/>
          </p:cNvPicPr>
          <p:nvPr/>
        </p:nvPicPr>
        <p:blipFill>
          <a:blip r:embed="rId9"/>
          <a:stretch>
            <a:fillRect/>
          </a:stretch>
        </p:blipFill>
        <p:spPr>
          <a:xfrm>
            <a:off x="3530528" y="1913338"/>
            <a:ext cx="4578493" cy="1012024"/>
          </a:xfrm>
          <a:prstGeom prst="rect">
            <a:avLst/>
          </a:prstGeom>
        </p:spPr>
      </p:pic>
      <p:pic>
        <p:nvPicPr>
          <p:cNvPr id="3" name="Picture 2">
            <a:extLst>
              <a:ext uri="{FF2B5EF4-FFF2-40B4-BE49-F238E27FC236}">
                <a16:creationId xmlns:a16="http://schemas.microsoft.com/office/drawing/2014/main" id="{31AAAA30-133A-598A-0B4E-79FB8A4538DF}"/>
              </a:ext>
            </a:extLst>
          </p:cNvPr>
          <p:cNvPicPr>
            <a:picLocks noChangeAspect="1"/>
          </p:cNvPicPr>
          <p:nvPr/>
        </p:nvPicPr>
        <p:blipFill>
          <a:blip r:embed="rId10"/>
          <a:stretch>
            <a:fillRect/>
          </a:stretch>
        </p:blipFill>
        <p:spPr>
          <a:xfrm>
            <a:off x="1852075" y="2767140"/>
            <a:ext cx="7992549" cy="1457070"/>
          </a:xfrm>
          <a:prstGeom prst="rect">
            <a:avLst/>
          </a:prstGeom>
        </p:spPr>
      </p:pic>
    </p:spTree>
    <p:extLst>
      <p:ext uri="{BB962C8B-B14F-4D97-AF65-F5344CB8AC3E}">
        <p14:creationId xmlns:p14="http://schemas.microsoft.com/office/powerpoint/2010/main" val="457406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1A572-9889-460E-89D2-2B1A330E13C0}"/>
              </a:ext>
            </a:extLst>
          </p:cNvPr>
          <p:cNvSpPr txBox="1"/>
          <p:nvPr/>
        </p:nvSpPr>
        <p:spPr>
          <a:xfrm>
            <a:off x="1211243" y="462006"/>
            <a:ext cx="10532962" cy="1200329"/>
          </a:xfrm>
          <a:prstGeom prst="rect">
            <a:avLst/>
          </a:prstGeom>
          <a:noFill/>
        </p:spPr>
        <p:txBody>
          <a:bodyPr wrap="square" rtlCol="0">
            <a:spAutoFit/>
          </a:bodyPr>
          <a:lstStyle/>
          <a:p>
            <a:pPr lvl="0" algn="just"/>
            <a:r>
              <a:rPr lang="en-US" sz="3600" b="1" dirty="0">
                <a:solidFill>
                  <a:srgbClr val="002060"/>
                </a:solidFill>
                <a:latin typeface="Calibri" panose="020F0502020204030204" pitchFamily="34" charset="0"/>
                <a:cs typeface="Calibri" panose="020F0502020204030204" pitchFamily="34" charset="0"/>
              </a:rPr>
              <a:t>3. </a:t>
            </a:r>
            <a:r>
              <a:rPr lang="vi-VN" sz="3600" b="1" dirty="0">
                <a:solidFill>
                  <a:srgbClr val="002060"/>
                </a:solidFill>
                <a:latin typeface="Calibri" panose="020F0502020204030204" pitchFamily="34" charset="0"/>
                <a:cs typeface="Calibri" panose="020F0502020204030204" pitchFamily="34" charset="0"/>
              </a:rPr>
              <a:t>Viết 5 – 7 câu nêu tình cảm, cảm xúc của em về một người thân trong gia đình. </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sp>
        <p:nvSpPr>
          <p:cNvPr id="2" name="Rectangle: Rounded Corners 1">
            <a:extLst>
              <a:ext uri="{FF2B5EF4-FFF2-40B4-BE49-F238E27FC236}">
                <a16:creationId xmlns:a16="http://schemas.microsoft.com/office/drawing/2014/main" id="{305DBCEA-AAEB-23DD-6A35-D9AAAF3B75EE}"/>
              </a:ext>
            </a:extLst>
          </p:cNvPr>
          <p:cNvSpPr/>
          <p:nvPr/>
        </p:nvSpPr>
        <p:spPr>
          <a:xfrm>
            <a:off x="1171574" y="2127251"/>
            <a:ext cx="10001251" cy="41021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vi-VN" sz="2800" b="1" dirty="0">
                <a:latin typeface="Calibri" panose="020F0502020204030204" pitchFamily="34" charset="0"/>
                <a:cs typeface="Calibri" panose="020F0502020204030204" pitchFamily="34" charset="0"/>
              </a:rPr>
              <a:t>Gợi ý:</a:t>
            </a:r>
          </a:p>
          <a:p>
            <a:r>
              <a:rPr lang="vi-VN" sz="2800" b="1" dirty="0">
                <a:latin typeface="Calibri" panose="020F0502020204030204" pitchFamily="34" charset="0"/>
                <a:cs typeface="Calibri" panose="020F0502020204030204" pitchFamily="34" charset="0"/>
              </a:rPr>
              <a:t>+ Mở đầu: </a:t>
            </a:r>
            <a:r>
              <a:rPr lang="vi-VN" sz="2800" dirty="0">
                <a:latin typeface="Calibri" panose="020F0502020204030204" pitchFamily="34" charset="0"/>
                <a:cs typeface="Calibri" panose="020F0502020204030204" pitchFamily="34" charset="0"/>
              </a:rPr>
              <a:t>Giới thiệu người sẽ thể hiện tình cảm, cảm xúc là ai?</a:t>
            </a:r>
          </a:p>
          <a:p>
            <a:r>
              <a:rPr lang="vi-VN" sz="2800" b="1" dirty="0">
                <a:latin typeface="Calibri" panose="020F0502020204030204" pitchFamily="34" charset="0"/>
                <a:cs typeface="Calibri" panose="020F0502020204030204" pitchFamily="34" charset="0"/>
              </a:rPr>
              <a:t>+ Triển khai: </a:t>
            </a:r>
            <a:r>
              <a:rPr lang="vi-VN" sz="2800" dirty="0">
                <a:latin typeface="Calibri" panose="020F0502020204030204" pitchFamily="34" charset="0"/>
                <a:cs typeface="Calibri" panose="020F0502020204030204" pitchFamily="34" charset="0"/>
              </a:rPr>
              <a:t>Nêu những kỉ niệm gắn bó, thân thiết với người đó và tình cảm dành cho họ.</a:t>
            </a:r>
          </a:p>
          <a:p>
            <a:r>
              <a:rPr lang="vi-VN" sz="2800" b="1" dirty="0">
                <a:latin typeface="Calibri" panose="020F0502020204030204" pitchFamily="34" charset="0"/>
                <a:cs typeface="Calibri" panose="020F0502020204030204" pitchFamily="34" charset="0"/>
              </a:rPr>
              <a:t>+ Kết thúc: </a:t>
            </a:r>
            <a:r>
              <a:rPr lang="vi-VN" sz="2800" dirty="0">
                <a:latin typeface="Calibri" panose="020F0502020204030204" pitchFamily="34" charset="0"/>
                <a:cs typeface="Calibri" panose="020F0502020204030204" pitchFamily="34" charset="0"/>
              </a:rPr>
              <a:t>Khẳng định tình cảm bền chặt với họ</a:t>
            </a:r>
          </a:p>
          <a:p>
            <a:r>
              <a:rPr lang="vi-VN" sz="2800" dirty="0">
                <a:latin typeface="Calibri" panose="020F0502020204030204" pitchFamily="34" charset="0"/>
                <a:cs typeface="Calibri" panose="020F0502020204030204" pitchFamily="34" charset="0"/>
              </a:rPr>
              <a:t>- Người viết có thể biểu lộ tình cảm, cảm xúc bằng những cách: nêu tình cảm, cảm xúc đó là gì, được biểu hiện ra sao, thông qua những kỉ niệm nào,....</a:t>
            </a:r>
          </a:p>
        </p:txBody>
      </p:sp>
    </p:spTree>
    <p:extLst>
      <p:ext uri="{BB962C8B-B14F-4D97-AF65-F5344CB8AC3E}">
        <p14:creationId xmlns:p14="http://schemas.microsoft.com/office/powerpoint/2010/main" val="33291192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4815D41-46A9-1531-F3EC-253F800BAA04}"/>
              </a:ext>
            </a:extLst>
          </p:cNvPr>
          <p:cNvSpPr txBox="1"/>
          <p:nvPr/>
        </p:nvSpPr>
        <p:spPr>
          <a:xfrm>
            <a:off x="4429126" y="345646"/>
            <a:ext cx="3419474" cy="707886"/>
          </a:xfrm>
          <a:prstGeom prst="rect">
            <a:avLst/>
          </a:prstGeom>
          <a:solidFill>
            <a:schemeClr val="accent2">
              <a:lumMod val="20000"/>
              <a:lumOff val="80000"/>
            </a:schemeClr>
          </a:solidFill>
          <a:ln w="28575">
            <a:no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làm</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mẫu</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3" name="TextBox 2">
            <a:extLst>
              <a:ext uri="{FF2B5EF4-FFF2-40B4-BE49-F238E27FC236}">
                <a16:creationId xmlns:a16="http://schemas.microsoft.com/office/drawing/2014/main" id="{0C3C1639-BA7E-7354-F977-85719B3D3534}"/>
              </a:ext>
            </a:extLst>
          </p:cNvPr>
          <p:cNvSpPr txBox="1"/>
          <p:nvPr/>
        </p:nvSpPr>
        <p:spPr>
          <a:xfrm>
            <a:off x="952500" y="1619250"/>
            <a:ext cx="10534650" cy="4524315"/>
          </a:xfrm>
          <a:prstGeom prst="rect">
            <a:avLst/>
          </a:prstGeom>
          <a:noFill/>
        </p:spPr>
        <p:txBody>
          <a:bodyPr wrap="square" rtlCol="0">
            <a:spAutoFit/>
          </a:bodyPr>
          <a:lstStyle/>
          <a:p>
            <a:pPr algn="just"/>
            <a:r>
              <a:rPr lang="en-US" sz="3600" b="0" i="0" dirty="0">
                <a:solidFill>
                  <a:srgbClr val="000000"/>
                </a:solidFill>
                <a:effectLst/>
                <a:latin typeface="Calibri" panose="020F0502020204030204" pitchFamily="34" charset="0"/>
                <a:cs typeface="Calibri" panose="020F0502020204030204" pitchFamily="34" charset="0"/>
              </a:rPr>
              <a:t>   </a:t>
            </a:r>
            <a:r>
              <a:rPr lang="vi-VN" sz="3600" b="0" i="0" dirty="0">
                <a:solidFill>
                  <a:srgbClr val="000000"/>
                </a:solidFill>
                <a:effectLst/>
                <a:latin typeface="Calibri" panose="020F0502020204030204" pitchFamily="34" charset="0"/>
                <a:cs typeface="Calibri" panose="020F0502020204030204" pitchFamily="34" charset="0"/>
              </a:rPr>
              <a:t>Bà ngoại là người mà em rất yêu quý. Bà rất thương em. Mỗi khi có đồ ăn ngon, bà đều dành phần em. Bà còn thường kể chuyện cho em nghe. Những câu chuyện của bà đã nuôi dưỡng tâm hồn em từ thuở còn thơ bé. Em rất yêu mến và kính trọng bà. Mỗi lần sang nhà bà, em thường ôm và hôn bà. Thỉnh thoảng, em còn phụ giúp bà việc nhà nữa. Em mong bà sẽ sống thật lâu để luôn ở bên cạnh em.  </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1279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A73F782F-26BB-4F42-99C5-27D603DB360A}"/>
              </a:ext>
            </a:extLst>
          </p:cNvPr>
          <p:cNvPicPr>
            <a:picLocks noChangeAspect="1"/>
          </p:cNvPicPr>
          <p:nvPr/>
        </p:nvPicPr>
        <p:blipFill rotWithShape="1">
          <a:blip r:embed="rId3">
            <a:extLst>
              <a:ext uri="{28A0092B-C50C-407E-A947-70E740481C1C}">
                <a14:useLocalDpi xmlns:a14="http://schemas.microsoft.com/office/drawing/2010/main" val="0"/>
              </a:ext>
            </a:extLst>
          </a:blip>
          <a:srcRect t="3317" b="40405"/>
          <a:stretch/>
        </p:blipFill>
        <p:spPr>
          <a:xfrm>
            <a:off x="1470479" y="-40474"/>
            <a:ext cx="9251037" cy="6602821"/>
          </a:xfrm>
          <a:prstGeom prst="rect">
            <a:avLst/>
          </a:prstGeom>
        </p:spPr>
      </p:pic>
      <p:pic>
        <p:nvPicPr>
          <p:cNvPr id="9" name="图片 8">
            <a:extLst>
              <a:ext uri="{FF2B5EF4-FFF2-40B4-BE49-F238E27FC236}">
                <a16:creationId xmlns:a16="http://schemas.microsoft.com/office/drawing/2014/main" id="{6AA09C7A-BD37-466B-BCE7-A88972C2E299}"/>
              </a:ext>
            </a:extLst>
          </p:cNvPr>
          <p:cNvPicPr>
            <a:picLocks noChangeAspect="1"/>
          </p:cNvPicPr>
          <p:nvPr/>
        </p:nvPicPr>
        <p:blipFill rotWithShape="1">
          <a:blip r:embed="rId4">
            <a:extLst>
              <a:ext uri="{28A0092B-C50C-407E-A947-70E740481C1C}">
                <a14:useLocalDpi xmlns:a14="http://schemas.microsoft.com/office/drawing/2010/main" val="0"/>
              </a:ext>
            </a:extLst>
          </a:blip>
          <a:srcRect l="17739" r="59461"/>
          <a:stretch/>
        </p:blipFill>
        <p:spPr>
          <a:xfrm rot="16200000">
            <a:off x="5169518" y="-105265"/>
            <a:ext cx="1852961" cy="12192001"/>
          </a:xfrm>
          <a:prstGeom prst="rect">
            <a:avLst/>
          </a:prstGeom>
        </p:spPr>
      </p:pic>
      <p:pic>
        <p:nvPicPr>
          <p:cNvPr id="13" name="图片 12">
            <a:extLst>
              <a:ext uri="{FF2B5EF4-FFF2-40B4-BE49-F238E27FC236}">
                <a16:creationId xmlns:a16="http://schemas.microsoft.com/office/drawing/2014/main" id="{4F47C145-0785-47BC-8376-7A5B6FE044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430" y="19938"/>
            <a:ext cx="4571570" cy="6858000"/>
          </a:xfrm>
          <a:prstGeom prst="rect">
            <a:avLst/>
          </a:prstGeom>
        </p:spPr>
      </p:pic>
      <p:pic>
        <p:nvPicPr>
          <p:cNvPr id="22" name="图片 21">
            <a:extLst>
              <a:ext uri="{FF2B5EF4-FFF2-40B4-BE49-F238E27FC236}">
                <a16:creationId xmlns:a16="http://schemas.microsoft.com/office/drawing/2014/main" id="{2D7AF6D0-702D-4974-8BDD-F3A970915ABC}"/>
              </a:ext>
            </a:extLst>
          </p:cNvPr>
          <p:cNvPicPr>
            <a:picLocks noChangeAspect="1"/>
          </p:cNvPicPr>
          <p:nvPr/>
        </p:nvPicPr>
        <p:blipFill rotWithShape="1">
          <a:blip r:embed="rId6">
            <a:extLst>
              <a:ext uri="{28A0092B-C50C-407E-A947-70E740481C1C}">
                <a14:useLocalDpi xmlns:a14="http://schemas.microsoft.com/office/drawing/2010/main" val="0"/>
              </a:ext>
            </a:extLst>
          </a:blip>
          <a:srcRect l="75070" t="48233" b="34610"/>
          <a:stretch/>
        </p:blipFill>
        <p:spPr>
          <a:xfrm flipH="1">
            <a:off x="-3" y="1777930"/>
            <a:ext cx="2286170" cy="2360278"/>
          </a:xfrm>
          <a:prstGeom prst="rect">
            <a:avLst/>
          </a:prstGeom>
        </p:spPr>
      </p:pic>
      <p:pic>
        <p:nvPicPr>
          <p:cNvPr id="23" name="图片 22">
            <a:extLst>
              <a:ext uri="{FF2B5EF4-FFF2-40B4-BE49-F238E27FC236}">
                <a16:creationId xmlns:a16="http://schemas.microsoft.com/office/drawing/2014/main" id="{D0C15D7E-0064-4AD1-A576-B44888FC5000}"/>
              </a:ext>
            </a:extLst>
          </p:cNvPr>
          <p:cNvPicPr>
            <a:picLocks noChangeAspect="1"/>
          </p:cNvPicPr>
          <p:nvPr/>
        </p:nvPicPr>
        <p:blipFill rotWithShape="1">
          <a:blip r:embed="rId7">
            <a:extLst>
              <a:ext uri="{28A0092B-C50C-407E-A947-70E740481C1C}">
                <a14:useLocalDpi xmlns:a14="http://schemas.microsoft.com/office/drawing/2010/main" val="0"/>
              </a:ext>
            </a:extLst>
          </a:blip>
          <a:srcRect t="48233" r="82768" b="34610"/>
          <a:stretch/>
        </p:blipFill>
        <p:spPr>
          <a:xfrm flipH="1">
            <a:off x="10529646" y="1730919"/>
            <a:ext cx="1357918" cy="2028168"/>
          </a:xfrm>
          <a:prstGeom prst="rect">
            <a:avLst/>
          </a:prstGeom>
        </p:spPr>
      </p:pic>
      <p:sp>
        <p:nvSpPr>
          <p:cNvPr id="24" name="矩形 23">
            <a:extLst>
              <a:ext uri="{FF2B5EF4-FFF2-40B4-BE49-F238E27FC236}">
                <a16:creationId xmlns:a16="http://schemas.microsoft.com/office/drawing/2014/main" id="{D558DB9A-2DF0-4E3A-970B-93D433FE0FC6}"/>
              </a:ext>
            </a:extLst>
          </p:cNvPr>
          <p:cNvSpPr/>
          <p:nvPr/>
        </p:nvSpPr>
        <p:spPr>
          <a:xfrm>
            <a:off x="9448799" y="5822334"/>
            <a:ext cx="715617" cy="336802"/>
          </a:xfrm>
          <a:prstGeom prst="rect">
            <a:avLst/>
          </a:prstGeom>
          <a:solidFill>
            <a:srgbClr val="FF8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107号-萌趣欢乐体"/>
              <a:cs typeface="+mn-ea"/>
              <a:sym typeface="+mn-lt"/>
            </a:endParaRPr>
          </a:p>
        </p:txBody>
      </p:sp>
      <p:pic>
        <p:nvPicPr>
          <p:cNvPr id="26" name="图片 25">
            <a:extLst>
              <a:ext uri="{FF2B5EF4-FFF2-40B4-BE49-F238E27FC236}">
                <a16:creationId xmlns:a16="http://schemas.microsoft.com/office/drawing/2014/main" id="{3D12108E-8D10-42DE-9757-B28142BFDA98}"/>
              </a:ext>
            </a:extLst>
          </p:cNvPr>
          <p:cNvPicPr>
            <a:picLocks noChangeAspect="1"/>
          </p:cNvPicPr>
          <p:nvPr/>
        </p:nvPicPr>
        <p:blipFill rotWithShape="1">
          <a:blip r:embed="rId8">
            <a:extLst>
              <a:ext uri="{28A0092B-C50C-407E-A947-70E740481C1C}">
                <a14:useLocalDpi xmlns:a14="http://schemas.microsoft.com/office/drawing/2010/main" val="0"/>
              </a:ext>
            </a:extLst>
          </a:blip>
          <a:srcRect t="55629"/>
          <a:stretch/>
        </p:blipFill>
        <p:spPr>
          <a:xfrm>
            <a:off x="-408800" y="4300855"/>
            <a:ext cx="4571570" cy="3042957"/>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63868" y="2007232"/>
            <a:ext cx="6956977" cy="3017744"/>
          </a:xfrm>
          <a:prstGeom prst="rect">
            <a:avLst/>
          </a:prstGeom>
          <a:effectLst>
            <a:glow rad="139700">
              <a:schemeClr val="accent4">
                <a:satMod val="175000"/>
                <a:alpha val="40000"/>
              </a:schemeClr>
            </a:glow>
          </a:effectLst>
        </p:spPr>
      </p:pic>
    </p:spTree>
    <p:extLst>
      <p:ext uri="{BB962C8B-B14F-4D97-AF65-F5344CB8AC3E}">
        <p14:creationId xmlns:p14="http://schemas.microsoft.com/office/powerpoint/2010/main" val="1090100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78E86E7-5D7F-403D-A2B7-8E4EF58184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8946686">
            <a:off x="-191695" y="455177"/>
            <a:ext cx="1838822" cy="1313232"/>
          </a:xfrm>
          <a:prstGeom prst="rect">
            <a:avLst/>
          </a:prstGeom>
        </p:spPr>
      </p:pic>
      <p:pic>
        <p:nvPicPr>
          <p:cNvPr id="7" name="图片 6">
            <a:extLst>
              <a:ext uri="{FF2B5EF4-FFF2-40B4-BE49-F238E27FC236}">
                <a16:creationId xmlns:a16="http://schemas.microsoft.com/office/drawing/2014/main" id="{58D2EE82-82C7-42C5-B3E2-415F62EF5B5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2778890">
            <a:off x="228123" y="5929948"/>
            <a:ext cx="999185" cy="713588"/>
          </a:xfrm>
          <a:prstGeom prst="rect">
            <a:avLst/>
          </a:prstGeom>
        </p:spPr>
      </p:pic>
      <p:grpSp>
        <p:nvGrpSpPr>
          <p:cNvPr id="32" name="组合 31">
            <a:extLst>
              <a:ext uri="{FF2B5EF4-FFF2-40B4-BE49-F238E27FC236}">
                <a16:creationId xmlns:a16="http://schemas.microsoft.com/office/drawing/2014/main" id="{ECFC01E5-2A39-4CF9-805C-CF5DF36B5D63}"/>
              </a:ext>
            </a:extLst>
          </p:cNvPr>
          <p:cNvGrpSpPr/>
          <p:nvPr/>
        </p:nvGrpSpPr>
        <p:grpSpPr>
          <a:xfrm>
            <a:off x="1225302" y="737880"/>
            <a:ext cx="9921118" cy="5574955"/>
            <a:chOff x="1143796" y="12192"/>
            <a:chExt cx="2017160" cy="4419600"/>
          </a:xfrm>
        </p:grpSpPr>
        <p:sp>
          <p:nvSpPr>
            <p:cNvPr id="33" name="矩形 32">
              <a:extLst>
                <a:ext uri="{FF2B5EF4-FFF2-40B4-BE49-F238E27FC236}">
                  <a16:creationId xmlns:a16="http://schemas.microsoft.com/office/drawing/2014/main" id="{8146E257-1B7B-4627-AB9C-0FCBDA05AD44}"/>
                </a:ext>
              </a:extLst>
            </p:cNvPr>
            <p:cNvSpPr/>
            <p:nvPr/>
          </p:nvSpPr>
          <p:spPr>
            <a:xfrm>
              <a:off x="1143796" y="12192"/>
              <a:ext cx="2017160" cy="44196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107号-萌趣欢乐体"/>
                <a:cs typeface="+mn-ea"/>
                <a:sym typeface="+mn-lt"/>
              </a:endParaRPr>
            </a:p>
          </p:txBody>
        </p:sp>
        <p:sp>
          <p:nvSpPr>
            <p:cNvPr id="34" name="矩形 33">
              <a:extLst>
                <a:ext uri="{FF2B5EF4-FFF2-40B4-BE49-F238E27FC236}">
                  <a16:creationId xmlns:a16="http://schemas.microsoft.com/office/drawing/2014/main" id="{39F1D34D-975C-44F3-9D85-E2D3D7E62B8F}"/>
                </a:ext>
              </a:extLst>
            </p:cNvPr>
            <p:cNvSpPr/>
            <p:nvPr/>
          </p:nvSpPr>
          <p:spPr>
            <a:xfrm>
              <a:off x="1195585" y="158648"/>
              <a:ext cx="1925647" cy="4135213"/>
            </a:xfrm>
            <a:prstGeom prst="rect">
              <a:avLst/>
            </a:prstGeom>
            <a:noFill/>
            <a:ln>
              <a:solidFill>
                <a:srgbClr val="88CBB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字魂107号-萌趣欢乐体"/>
                <a:cs typeface="+mn-ea"/>
                <a:sym typeface="+mn-lt"/>
              </a:endParaRPr>
            </a:p>
          </p:txBody>
        </p:sp>
      </p:grpSp>
      <p:pic>
        <p:nvPicPr>
          <p:cNvPr id="16" name="图片 15">
            <a:extLst>
              <a:ext uri="{FF2B5EF4-FFF2-40B4-BE49-F238E27FC236}">
                <a16:creationId xmlns:a16="http://schemas.microsoft.com/office/drawing/2014/main" id="{F4D0E638-5C69-4EAF-9BBE-6606C8F6D489}"/>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52270"/>
          <a:stretch/>
        </p:blipFill>
        <p:spPr>
          <a:xfrm>
            <a:off x="8423887" y="4002479"/>
            <a:ext cx="3988032" cy="2855521"/>
          </a:xfrm>
          <a:prstGeom prst="rect">
            <a:avLst/>
          </a:prstGeom>
        </p:spPr>
      </p:pic>
      <p:pic>
        <p:nvPicPr>
          <p:cNvPr id="19" name="图片 18">
            <a:extLst>
              <a:ext uri="{FF2B5EF4-FFF2-40B4-BE49-F238E27FC236}">
                <a16:creationId xmlns:a16="http://schemas.microsoft.com/office/drawing/2014/main" id="{39222BC0-B751-422A-B58A-153BAA1433E1}"/>
              </a:ext>
            </a:extLst>
          </p:cNvPr>
          <p:cNvPicPr>
            <a:picLocks noChangeAspect="1"/>
          </p:cNvPicPr>
          <p:nvPr/>
        </p:nvPicPr>
        <p:blipFill rotWithShape="1">
          <a:blip r:embed="rId5">
            <a:extLst>
              <a:ext uri="{28A0092B-C50C-407E-A947-70E740481C1C}">
                <a14:useLocalDpi xmlns:a14="http://schemas.microsoft.com/office/drawing/2010/main" val="0"/>
              </a:ext>
            </a:extLst>
          </a:blip>
          <a:srcRect l="67243" b="82011"/>
          <a:stretch/>
        </p:blipFill>
        <p:spPr>
          <a:xfrm>
            <a:off x="10694504" y="19938"/>
            <a:ext cx="1497496" cy="1233689"/>
          </a:xfrm>
          <a:prstGeom prst="rect">
            <a:avLst/>
          </a:prstGeom>
        </p:spPr>
      </p:pic>
      <p:pic>
        <p:nvPicPr>
          <p:cNvPr id="18" name="图片 26">
            <a:extLst>
              <a:ext uri="{FF2B5EF4-FFF2-40B4-BE49-F238E27FC236}">
                <a16:creationId xmlns:a16="http://schemas.microsoft.com/office/drawing/2014/main" id="{DE91924B-015D-433C-83FC-106FD597D8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33690" y="737880"/>
            <a:ext cx="2582421" cy="1962639"/>
          </a:xfrm>
          <a:prstGeom prst="rect">
            <a:avLst/>
          </a:prstGeom>
        </p:spPr>
      </p:pic>
      <p:sp>
        <p:nvSpPr>
          <p:cNvPr id="12" name="TextBox 11">
            <a:extLst>
              <a:ext uri="{FF2B5EF4-FFF2-40B4-BE49-F238E27FC236}">
                <a16:creationId xmlns:a16="http://schemas.microsoft.com/office/drawing/2014/main" id="{BD1661A9-3FC8-4566-8C6D-EC32E71F5705}"/>
              </a:ext>
            </a:extLst>
          </p:cNvPr>
          <p:cNvSpPr txBox="1"/>
          <p:nvPr/>
        </p:nvSpPr>
        <p:spPr>
          <a:xfrm>
            <a:off x="3887946" y="1595728"/>
            <a:ext cx="5478681"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00B050"/>
                </a:solidFill>
                <a:effectLst/>
                <a:uLnTx/>
                <a:uFillTx/>
                <a:latin typeface="Calibri" panose="020F0502020204030204" pitchFamily="34" charset="0"/>
                <a:ea typeface="字魂107号-萌趣欢乐体"/>
                <a:cs typeface="Calibri" panose="020F0502020204030204" pitchFamily="34" charset="0"/>
              </a:rPr>
              <a:t>KHỞI ĐỘNG </a:t>
            </a:r>
          </a:p>
        </p:txBody>
      </p:sp>
    </p:spTree>
    <p:extLst>
      <p:ext uri="{BB962C8B-B14F-4D97-AF65-F5344CB8AC3E}">
        <p14:creationId xmlns:p14="http://schemas.microsoft.com/office/powerpoint/2010/main" val="37333107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0" presetClass="path" presetSubtype="0" accel="50000" decel="50000" fill="hold" nodeType="withEffect">
                                  <p:stCondLst>
                                    <p:cond delay="0"/>
                                  </p:stCondLst>
                                  <p:childTnLst>
                                    <p:animMotion origin="layout" path="M -0.02214 -0.47871 L -0.02214 -0.47871 L 0.02161 -0.42871 C 0.02474 -0.425 0.03099 -0.4176 0.03099 -0.4176 C 0.04531 -0.37917 0.04101 -0.39676 0.04661 -0.3676 C 0.04557 -0.34723 0.04661 -0.32593 0.04349 -0.30648 C 0.04231 -0.29977 0.02838 -0.28148 0.02474 -0.27871 C 0.01862 -0.27385 0.01145 -0.27408 0.00599 -0.2676 C 0.00286 -0.26389 -0.00013 -0.25926 -0.00339 -0.25648 C -0.0293 -0.23334 0.00468 -0.27153 -0.02214 -0.23982 C -0.02422 -0.23426 -0.02813 -0.22963 -0.02839 -0.22315 C -0.02917 -0.2081 -0.02683 -0.19329 -0.02526 -0.17871 C -0.02474 -0.17292 -0.02422 -0.16644 -0.02214 -0.16204 C -0.0198 -0.15695 -0.01563 -0.15556 -0.01276 -0.15093 C -0.00625 -0.14051 0.00104 -0.13079 0.00599 -0.1176 C 0.01432 -0.0956 0.00911 -0.10463 0.02161 -0.09005 C 0.02955 -0.04746 0.03359 -0.04005 0.02474 0.01574 C 0.02382 0.02129 0.01849 0.01944 0.01536 0.02106 C 0.01224 0.01944 0.00872 0.01898 0.00599 0.01574 C 0.00221 0.01134 4.58333E-6 0.00393 -0.00339 -0.00093 C -0.00521 -0.00371 -0.00756 -0.00486 -0.00964 -0.00648 L -0.00964 -0.00648 " pathEditMode="relative" ptsTypes="AAAAAAAAAAAAAAAAAAAAAA">
                                      <p:cBhvr>
                                        <p:cTn id="8" dur="1750" fill="hold"/>
                                        <p:tgtEl>
                                          <p:spTgt spid="6"/>
                                        </p:tgtEl>
                                        <p:attrNameLst>
                                          <p:attrName>ppt_x</p:attrName>
                                          <p:attrName>ppt_y</p:attrName>
                                        </p:attrNameLst>
                                      </p:cBhvr>
                                    </p:animMotion>
                                  </p:childTnLst>
                                </p:cTn>
                              </p:par>
                              <p:par>
                                <p:cTn id="9" presetID="45"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750"/>
                                        <p:tgtEl>
                                          <p:spTgt spid="6"/>
                                        </p:tgtEl>
                                      </p:cBhvr>
                                    </p:animEffect>
                                    <p:anim calcmode="lin" valueType="num">
                                      <p:cBhvr>
                                        <p:cTn id="12" dur="1750" fill="hold"/>
                                        <p:tgtEl>
                                          <p:spTgt spid="6"/>
                                        </p:tgtEl>
                                        <p:attrNameLst>
                                          <p:attrName>ppt_w</p:attrName>
                                        </p:attrNameLst>
                                      </p:cBhvr>
                                      <p:tavLst>
                                        <p:tav tm="0" fmla="#ppt_w*sin(2.5*pi*$)">
                                          <p:val>
                                            <p:fltVal val="0"/>
                                          </p:val>
                                        </p:tav>
                                        <p:tav tm="100000">
                                          <p:val>
                                            <p:fltVal val="1"/>
                                          </p:val>
                                        </p:tav>
                                      </p:tavLst>
                                    </p:anim>
                                    <p:anim calcmode="lin" valueType="num">
                                      <p:cBhvr>
                                        <p:cTn id="13" dur="1750" fill="hold"/>
                                        <p:tgtEl>
                                          <p:spTgt spid="6"/>
                                        </p:tgtEl>
                                        <p:attrNameLst>
                                          <p:attrName>ppt_h</p:attrName>
                                        </p:attrNameLst>
                                      </p:cBhvr>
                                      <p:tavLst>
                                        <p:tav tm="0">
                                          <p:val>
                                            <p:strVal val="#ppt_h"/>
                                          </p:val>
                                        </p:tav>
                                        <p:tav tm="100000">
                                          <p:val>
                                            <p:strVal val="#ppt_h"/>
                                          </p:val>
                                        </p:tav>
                                      </p:tavLst>
                                    </p:anim>
                                  </p:childTnLst>
                                </p:cTn>
                              </p:par>
                              <p:par>
                                <p:cTn id="14" presetID="1"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par>
                                <p:cTn id="16" presetID="0" presetClass="path" presetSubtype="0" accel="41000" decel="59000" fill="hold" nodeType="withEffect">
                                  <p:stCondLst>
                                    <p:cond delay="0"/>
                                  </p:stCondLst>
                                  <p:childTnLst>
                                    <p:animMotion origin="layout" path="M 0.01536 -1.04561 L 0.01536 -1.04561 C 0.02096 -1.03403 0.02708 -1.02338 0.03229 -1.01111 C 0.03437 -1.00602 0.03567 -0.99977 0.0371 -0.99398 C 0.03971 -0.98264 0.03984 -0.97593 0.04192 -0.96366 C 0.04335 -0.9551 0.04518 -0.94653 0.04674 -0.93797 L 0.04921 -0.925 C 0.04895 -0.92246 0.04739 -0.89051 0.04427 -0.88218 C 0.04244 -0.87732 0.03971 -0.87338 0.0371 -0.86945 C 0.03489 -0.86598 0.03229 -0.86366 0.02981 -0.86088 C 0.02096 -0.83704 0.02981 -0.85718 0.0177 -0.83936 C 0.0151 -0.83542 0.01315 -0.83033 0.01041 -0.82639 C -0.00977 -0.79653 0.01718 -0.8426 -0.00404 -0.80486 C -0.01016 -0.77246 -0.00196 -0.8125 -0.01133 -0.77917 C -0.01237 -0.775 -0.0129 -0.77037 -0.01368 -0.76621 C -0.0129 -0.75764 -0.01316 -0.74838 -0.01133 -0.74028 C -0.00912 -0.73079 -0.00482 -0.72315 -0.00157 -0.71459 L 0.01289 -0.67593 L 0.02252 -0.65 L 0.02734 -0.63704 C 0.02825 -0.63287 0.02851 -0.62824 0.02981 -0.62431 C 0.03268 -0.61528 0.03945 -0.59838 0.03945 -0.59838 C 0.04023 -0.59422 0.04114 -0.58982 0.04192 -0.58542 C 0.04661 -0.55625 0.047 -0.54167 0.04192 -0.50371 C 0.03945 -0.48542 0.03099 -0.47778 0.025 -0.46505 C 0.01653 -0.44723 0.02474 -0.45486 0.01289 -0.44792 C 0.00156 -0.41783 0.00807 -0.42778 -0.00404 -0.41343 C -0.0073 -0.40486 -0.01433 -0.39792 -0.01368 -0.38773 C -0.01081 -0.33565 -0.01381 -0.35834 -0.00651 -0.31875 L -0.00404 -0.30602 C -0.00326 -0.30162 -0.003 -0.29676 -0.00157 -0.29306 C 4.58333E-6 -0.28866 0.00104 -0.28357 0.00325 -0.2801 C 0.00755 -0.27338 0.0177 -0.26297 0.0177 -0.26297 C 0.01849 -0.25857 0.01875 -0.25371 0.02018 -0.25 C 0.02773 -0.22986 0.02695 -0.24537 0.03229 -0.22431 C 0.03424 -0.21598 0.03541 -0.20695 0.0371 -0.19838 L 0.03945 -0.18542 C 0.03671 -0.11621 0.04062 -0.14445 0.03229 -0.09954 C 0.03138 -0.09514 0.03164 -0.08982 0.02981 -0.08658 L 0.02252 -0.07361 C 0.01835 -0.05093 0.02161 -0.06459 0.01041 -0.03496 C 0.00885 -0.03079 0.00651 -0.02709 0.00559 -0.02199 C 0.00481 -0.01783 0.00481 -0.01273 0.00325 -0.00926 C 0.00143 -0.0051 -0.00404 -0.00047 -0.00404 -0.00047 L -0.00404 -0.00047 " pathEditMode="relative" ptsTypes="AAAAAAAAAAAAAAAAAAAAAAAAAAAAAAAAAAAAAAAAAAAAA">
                                      <p:cBhvr>
                                        <p:cTn id="17" dur="2750" fill="hold"/>
                                        <p:tgtEl>
                                          <p:spTgt spid="7"/>
                                        </p:tgtEl>
                                        <p:attrNameLst>
                                          <p:attrName>ppt_x</p:attrName>
                                          <p:attrName>ppt_y</p:attrName>
                                        </p:attrNameLst>
                                      </p:cBhvr>
                                    </p:animMotion>
                                  </p:childTnLst>
                                </p:cTn>
                              </p:par>
                              <p:par>
                                <p:cTn id="18" presetID="45"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anim calcmode="lin" valueType="num">
                                      <p:cBhvr>
                                        <p:cTn id="21" dur="2000" fill="hold"/>
                                        <p:tgtEl>
                                          <p:spTgt spid="7"/>
                                        </p:tgtEl>
                                        <p:attrNameLst>
                                          <p:attrName>ppt_w</p:attrName>
                                        </p:attrNameLst>
                                      </p:cBhvr>
                                      <p:tavLst>
                                        <p:tav tm="0" fmla="#ppt_w*sin(2.5*pi*$)">
                                          <p:val>
                                            <p:fltVal val="0"/>
                                          </p:val>
                                        </p:tav>
                                        <p:tav tm="100000">
                                          <p:val>
                                            <p:fltVal val="1"/>
                                          </p:val>
                                        </p:tav>
                                      </p:tavLst>
                                    </p:anim>
                                    <p:anim calcmode="lin" valueType="num">
                                      <p:cBhvr>
                                        <p:cTn id="22" dur="2000" fill="hold"/>
                                        <p:tgtEl>
                                          <p:spTgt spid="7"/>
                                        </p:tgtEl>
                                        <p:attrNameLst>
                                          <p:attrName>ppt_h</p:attrName>
                                        </p:attrNameLst>
                                      </p:cBhvr>
                                      <p:tavLst>
                                        <p:tav tm="0">
                                          <p:val>
                                            <p:strVal val="#ppt_h"/>
                                          </p:val>
                                        </p:tav>
                                        <p:tav tm="100000">
                                          <p:val>
                                            <p:strVal val="#ppt_h"/>
                                          </p:val>
                                        </p:tav>
                                      </p:tavLst>
                                    </p:anim>
                                  </p:childTnLst>
                                </p:cTn>
                              </p:par>
                              <p:par>
                                <p:cTn id="23" presetID="42"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2750"/>
                            </p:stCondLst>
                            <p:childTnLst>
                              <p:par>
                                <p:cTn id="29" presetID="14" presetClass="entr" presetSubtype="10" fill="hold" grpId="0" nodeType="afterEffect">
                                  <p:stCondLst>
                                    <p:cond delay="0"/>
                                  </p:stCondLst>
                                  <p:iterate type="lt">
                                    <p:tmPct val="0"/>
                                  </p:iterate>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childTnLst>
                          </p:cTn>
                        </p:par>
                        <p:par>
                          <p:cTn id="32" fill="hold">
                            <p:stCondLst>
                              <p:cond delay="3250"/>
                            </p:stCondLst>
                            <p:childTnLst>
                              <p:par>
                                <p:cTn id="33" presetID="32" presetClass="emph" presetSubtype="0" fill="hold" grpId="1" nodeType="afterEffect">
                                  <p:stCondLst>
                                    <p:cond delay="0"/>
                                  </p:stCondLst>
                                  <p:iterate type="lt">
                                    <p:tmPct val="0"/>
                                  </p:iterate>
                                  <p:childTnLst>
                                    <p:animRot by="120000">
                                      <p:cBhvr>
                                        <p:cTn id="34" dur="100" fill="hold">
                                          <p:stCondLst>
                                            <p:cond delay="0"/>
                                          </p:stCondLst>
                                        </p:cTn>
                                        <p:tgtEl>
                                          <p:spTgt spid="12"/>
                                        </p:tgtEl>
                                        <p:attrNameLst>
                                          <p:attrName>r</p:attrName>
                                        </p:attrNameLst>
                                      </p:cBhvr>
                                    </p:animRot>
                                    <p:animRot by="-240000">
                                      <p:cBhvr>
                                        <p:cTn id="35" dur="200" fill="hold">
                                          <p:stCondLst>
                                            <p:cond delay="200"/>
                                          </p:stCondLst>
                                        </p:cTn>
                                        <p:tgtEl>
                                          <p:spTgt spid="12"/>
                                        </p:tgtEl>
                                        <p:attrNameLst>
                                          <p:attrName>r</p:attrName>
                                        </p:attrNameLst>
                                      </p:cBhvr>
                                    </p:animRot>
                                    <p:animRot by="240000">
                                      <p:cBhvr>
                                        <p:cTn id="36" dur="200" fill="hold">
                                          <p:stCondLst>
                                            <p:cond delay="400"/>
                                          </p:stCondLst>
                                        </p:cTn>
                                        <p:tgtEl>
                                          <p:spTgt spid="12"/>
                                        </p:tgtEl>
                                        <p:attrNameLst>
                                          <p:attrName>r</p:attrName>
                                        </p:attrNameLst>
                                      </p:cBhvr>
                                    </p:animRot>
                                    <p:animRot by="-240000">
                                      <p:cBhvr>
                                        <p:cTn id="37" dur="200" fill="hold">
                                          <p:stCondLst>
                                            <p:cond delay="600"/>
                                          </p:stCondLst>
                                        </p:cTn>
                                        <p:tgtEl>
                                          <p:spTgt spid="12"/>
                                        </p:tgtEl>
                                        <p:attrNameLst>
                                          <p:attrName>r</p:attrName>
                                        </p:attrNameLst>
                                      </p:cBhvr>
                                    </p:animRot>
                                    <p:animRot by="120000">
                                      <p:cBhvr>
                                        <p:cTn id="38"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AA09C7A-BD37-466B-BCE7-A88972C2E299}"/>
              </a:ext>
            </a:extLst>
          </p:cNvPr>
          <p:cNvPicPr>
            <a:picLocks noChangeAspect="1"/>
          </p:cNvPicPr>
          <p:nvPr/>
        </p:nvPicPr>
        <p:blipFill rotWithShape="1">
          <a:blip r:embed="rId5">
            <a:extLst>
              <a:ext uri="{28A0092B-C50C-407E-A947-70E740481C1C}">
                <a14:useLocalDpi xmlns:a14="http://schemas.microsoft.com/office/drawing/2010/main" val="0"/>
              </a:ext>
            </a:extLst>
          </a:blip>
          <a:srcRect l="17739" r="59461"/>
          <a:stretch/>
        </p:blipFill>
        <p:spPr>
          <a:xfrm rot="16200000">
            <a:off x="5169518" y="-105265"/>
            <a:ext cx="1852961" cy="12192001"/>
          </a:xfrm>
          <a:prstGeom prst="rect">
            <a:avLst/>
          </a:prstGeom>
        </p:spPr>
      </p:pic>
      <p:pic>
        <p:nvPicPr>
          <p:cNvPr id="13" name="图片 12">
            <a:extLst>
              <a:ext uri="{FF2B5EF4-FFF2-40B4-BE49-F238E27FC236}">
                <a16:creationId xmlns:a16="http://schemas.microsoft.com/office/drawing/2014/main" id="{4F47C145-0785-47BC-8376-7A5B6FE044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430" y="19938"/>
            <a:ext cx="4571570" cy="6858000"/>
          </a:xfrm>
          <a:prstGeom prst="rect">
            <a:avLst/>
          </a:prstGeom>
        </p:spPr>
      </p:pic>
      <p:pic>
        <p:nvPicPr>
          <p:cNvPr id="22" name="图片 21">
            <a:extLst>
              <a:ext uri="{FF2B5EF4-FFF2-40B4-BE49-F238E27FC236}">
                <a16:creationId xmlns:a16="http://schemas.microsoft.com/office/drawing/2014/main" id="{2D7AF6D0-702D-4974-8BDD-F3A970915ABC}"/>
              </a:ext>
            </a:extLst>
          </p:cNvPr>
          <p:cNvPicPr>
            <a:picLocks noChangeAspect="1"/>
          </p:cNvPicPr>
          <p:nvPr/>
        </p:nvPicPr>
        <p:blipFill rotWithShape="1">
          <a:blip r:embed="rId7">
            <a:extLst>
              <a:ext uri="{28A0092B-C50C-407E-A947-70E740481C1C}">
                <a14:useLocalDpi xmlns:a14="http://schemas.microsoft.com/office/drawing/2010/main" val="0"/>
              </a:ext>
            </a:extLst>
          </a:blip>
          <a:srcRect l="75070" t="48233" b="34610"/>
          <a:stretch/>
        </p:blipFill>
        <p:spPr>
          <a:xfrm flipH="1">
            <a:off x="-3" y="1777930"/>
            <a:ext cx="2286170" cy="2360278"/>
          </a:xfrm>
          <a:prstGeom prst="rect">
            <a:avLst/>
          </a:prstGeom>
        </p:spPr>
      </p:pic>
      <p:pic>
        <p:nvPicPr>
          <p:cNvPr id="23" name="图片 22">
            <a:extLst>
              <a:ext uri="{FF2B5EF4-FFF2-40B4-BE49-F238E27FC236}">
                <a16:creationId xmlns:a16="http://schemas.microsoft.com/office/drawing/2014/main" id="{D0C15D7E-0064-4AD1-A576-B44888FC5000}"/>
              </a:ext>
            </a:extLst>
          </p:cNvPr>
          <p:cNvPicPr>
            <a:picLocks noChangeAspect="1"/>
          </p:cNvPicPr>
          <p:nvPr/>
        </p:nvPicPr>
        <p:blipFill rotWithShape="1">
          <a:blip r:embed="rId8">
            <a:extLst>
              <a:ext uri="{28A0092B-C50C-407E-A947-70E740481C1C}">
                <a14:useLocalDpi xmlns:a14="http://schemas.microsoft.com/office/drawing/2010/main" val="0"/>
              </a:ext>
            </a:extLst>
          </a:blip>
          <a:srcRect t="48233" r="82768" b="34610"/>
          <a:stretch/>
        </p:blipFill>
        <p:spPr>
          <a:xfrm flipH="1">
            <a:off x="10529646" y="1730919"/>
            <a:ext cx="1357918" cy="2028168"/>
          </a:xfrm>
          <a:prstGeom prst="rect">
            <a:avLst/>
          </a:prstGeom>
        </p:spPr>
      </p:pic>
      <p:sp>
        <p:nvSpPr>
          <p:cNvPr id="24" name="矩形 23">
            <a:extLst>
              <a:ext uri="{FF2B5EF4-FFF2-40B4-BE49-F238E27FC236}">
                <a16:creationId xmlns:a16="http://schemas.microsoft.com/office/drawing/2014/main" id="{D558DB9A-2DF0-4E3A-970B-93D433FE0FC6}"/>
              </a:ext>
            </a:extLst>
          </p:cNvPr>
          <p:cNvSpPr/>
          <p:nvPr/>
        </p:nvSpPr>
        <p:spPr>
          <a:xfrm>
            <a:off x="9448799" y="5822334"/>
            <a:ext cx="715617" cy="336802"/>
          </a:xfrm>
          <a:prstGeom prst="rect">
            <a:avLst/>
          </a:prstGeom>
          <a:solidFill>
            <a:srgbClr val="FF8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107号-萌趣欢乐体"/>
              <a:cs typeface="+mn-ea"/>
              <a:sym typeface="+mn-lt"/>
            </a:endParaRPr>
          </a:p>
        </p:txBody>
      </p:sp>
      <p:pic>
        <p:nvPicPr>
          <p:cNvPr id="26" name="图片 25">
            <a:extLst>
              <a:ext uri="{FF2B5EF4-FFF2-40B4-BE49-F238E27FC236}">
                <a16:creationId xmlns:a16="http://schemas.microsoft.com/office/drawing/2014/main" id="{3D12108E-8D10-42DE-9757-B28142BFDA98}"/>
              </a:ext>
            </a:extLst>
          </p:cNvPr>
          <p:cNvPicPr>
            <a:picLocks noChangeAspect="1"/>
          </p:cNvPicPr>
          <p:nvPr/>
        </p:nvPicPr>
        <p:blipFill rotWithShape="1">
          <a:blip r:embed="rId9">
            <a:extLst>
              <a:ext uri="{28A0092B-C50C-407E-A947-70E740481C1C}">
                <a14:useLocalDpi xmlns:a14="http://schemas.microsoft.com/office/drawing/2010/main" val="0"/>
              </a:ext>
            </a:extLst>
          </a:blip>
          <a:srcRect t="55629"/>
          <a:stretch/>
        </p:blipFill>
        <p:spPr>
          <a:xfrm>
            <a:off x="-408800" y="4300855"/>
            <a:ext cx="4571570" cy="3042957"/>
          </a:xfrm>
          <a:prstGeom prst="rect">
            <a:avLst/>
          </a:prstGeom>
        </p:spPr>
      </p:pic>
      <p:pic>
        <p:nvPicPr>
          <p:cNvPr id="3" name="Gia Đình Nhỏ Hạnh Phúc To">
            <a:hlinkClick r:id="" action="ppaction://media"/>
            <a:extLst>
              <a:ext uri="{FF2B5EF4-FFF2-40B4-BE49-F238E27FC236}">
                <a16:creationId xmlns:a16="http://schemas.microsoft.com/office/drawing/2014/main" id="{D87AD19C-4634-A15A-6F4F-2F0BBFFED67C}"/>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0" y="-1"/>
            <a:ext cx="12192000" cy="6943725"/>
          </a:xfrm>
          <a:prstGeom prst="rect">
            <a:avLst/>
          </a:prstGeom>
        </p:spPr>
      </p:pic>
    </p:spTree>
    <p:extLst>
      <p:ext uri="{BB962C8B-B14F-4D97-AF65-F5344CB8AC3E}">
        <p14:creationId xmlns:p14="http://schemas.microsoft.com/office/powerpoint/2010/main" val="380712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0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8D2EE82-82C7-42C5-B3E2-415F62EF5B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2778890">
            <a:off x="228123" y="5929948"/>
            <a:ext cx="999185" cy="713588"/>
          </a:xfrm>
          <a:prstGeom prst="rect">
            <a:avLst/>
          </a:prstGeom>
        </p:spPr>
      </p:pic>
      <p:sp>
        <p:nvSpPr>
          <p:cNvPr id="33" name="矩形 32">
            <a:extLst>
              <a:ext uri="{FF2B5EF4-FFF2-40B4-BE49-F238E27FC236}">
                <a16:creationId xmlns:a16="http://schemas.microsoft.com/office/drawing/2014/main" id="{8146E257-1B7B-4627-AB9C-0FCBDA05AD44}"/>
              </a:ext>
            </a:extLst>
          </p:cNvPr>
          <p:cNvSpPr/>
          <p:nvPr/>
        </p:nvSpPr>
        <p:spPr>
          <a:xfrm>
            <a:off x="269800" y="419597"/>
            <a:ext cx="11516810" cy="5867145"/>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字魂107号-萌趣欢乐体"/>
              <a:cs typeface="+mn-ea"/>
              <a:sym typeface="+mn-lt"/>
            </a:endParaRPr>
          </a:p>
        </p:txBody>
      </p:sp>
      <p:sp>
        <p:nvSpPr>
          <p:cNvPr id="34" name="矩形 33">
            <a:extLst>
              <a:ext uri="{FF2B5EF4-FFF2-40B4-BE49-F238E27FC236}">
                <a16:creationId xmlns:a16="http://schemas.microsoft.com/office/drawing/2014/main" id="{39F1D34D-975C-44F3-9D85-E2D3D7E62B8F}"/>
              </a:ext>
            </a:extLst>
          </p:cNvPr>
          <p:cNvSpPr/>
          <p:nvPr/>
        </p:nvSpPr>
        <p:spPr>
          <a:xfrm>
            <a:off x="565485" y="614022"/>
            <a:ext cx="10994324" cy="5489613"/>
          </a:xfrm>
          <a:prstGeom prst="rect">
            <a:avLst/>
          </a:prstGeom>
          <a:noFill/>
          <a:ln>
            <a:solidFill>
              <a:srgbClr val="88CBB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字魂107号-萌趣欢乐体"/>
              <a:cs typeface="+mn-ea"/>
              <a:sym typeface="+mn-lt"/>
            </a:endParaRPr>
          </a:p>
        </p:txBody>
      </p:sp>
      <p:pic>
        <p:nvPicPr>
          <p:cNvPr id="16" name="图片 15">
            <a:extLst>
              <a:ext uri="{FF2B5EF4-FFF2-40B4-BE49-F238E27FC236}">
                <a16:creationId xmlns:a16="http://schemas.microsoft.com/office/drawing/2014/main" id="{F4D0E638-5C69-4EAF-9BBE-6606C8F6D48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52270"/>
          <a:stretch/>
        </p:blipFill>
        <p:spPr>
          <a:xfrm>
            <a:off x="8441749" y="4138753"/>
            <a:ext cx="3988032" cy="2855521"/>
          </a:xfrm>
          <a:prstGeom prst="rect">
            <a:avLst/>
          </a:prstGeom>
        </p:spPr>
      </p:pic>
      <p:pic>
        <p:nvPicPr>
          <p:cNvPr id="19" name="图片 18">
            <a:extLst>
              <a:ext uri="{FF2B5EF4-FFF2-40B4-BE49-F238E27FC236}">
                <a16:creationId xmlns:a16="http://schemas.microsoft.com/office/drawing/2014/main" id="{39222BC0-B751-422A-B58A-153BAA1433E1}"/>
              </a:ext>
            </a:extLst>
          </p:cNvPr>
          <p:cNvPicPr>
            <a:picLocks noChangeAspect="1"/>
          </p:cNvPicPr>
          <p:nvPr/>
        </p:nvPicPr>
        <p:blipFill rotWithShape="1">
          <a:blip r:embed="rId4">
            <a:extLst>
              <a:ext uri="{28A0092B-C50C-407E-A947-70E740481C1C}">
                <a14:useLocalDpi xmlns:a14="http://schemas.microsoft.com/office/drawing/2010/main" val="0"/>
              </a:ext>
            </a:extLst>
          </a:blip>
          <a:srcRect l="67243" b="82011"/>
          <a:stretch/>
        </p:blipFill>
        <p:spPr>
          <a:xfrm>
            <a:off x="11146420" y="-171155"/>
            <a:ext cx="1497496" cy="1233689"/>
          </a:xfrm>
          <a:prstGeom prst="rect">
            <a:avLst/>
          </a:prstGeom>
        </p:spPr>
      </p:pic>
      <p:pic>
        <p:nvPicPr>
          <p:cNvPr id="18" name="图片 26">
            <a:extLst>
              <a:ext uri="{FF2B5EF4-FFF2-40B4-BE49-F238E27FC236}">
                <a16:creationId xmlns:a16="http://schemas.microsoft.com/office/drawing/2014/main" id="{DE91924B-015D-433C-83FC-106FD597D8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800" y="313934"/>
            <a:ext cx="1970001" cy="1497200"/>
          </a:xfrm>
          <a:prstGeom prst="rect">
            <a:avLst/>
          </a:prstGeom>
        </p:spPr>
      </p:pic>
      <p:sp>
        <p:nvSpPr>
          <p:cNvPr id="12" name="TextBox 11">
            <a:extLst>
              <a:ext uri="{FF2B5EF4-FFF2-40B4-BE49-F238E27FC236}">
                <a16:creationId xmlns:a16="http://schemas.microsoft.com/office/drawing/2014/main" id="{BD1661A9-3FC8-4566-8C6D-EC32E71F5705}"/>
              </a:ext>
            </a:extLst>
          </p:cNvPr>
          <p:cNvSpPr txBox="1"/>
          <p:nvPr/>
        </p:nvSpPr>
        <p:spPr>
          <a:xfrm>
            <a:off x="1212409" y="2578120"/>
            <a:ext cx="9100431"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FF3300"/>
                </a:solidFill>
                <a:effectLst/>
                <a:uLnTx/>
                <a:uFillTx/>
                <a:latin typeface="Calibri" panose="020F0502020204030204" pitchFamily="34" charset="0"/>
                <a:ea typeface="字魂107号-萌趣欢乐体"/>
                <a:cs typeface="Calibri" panose="020F0502020204030204" pitchFamily="34" charset="0"/>
              </a:rPr>
              <a:t>LUYỆN</a:t>
            </a:r>
            <a:r>
              <a:rPr kumimoji="0" lang="en-US" sz="13800" b="1" i="0" u="none" strike="noStrike" kern="1200" cap="none" spc="0" normalizeH="0" noProof="0" dirty="0">
                <a:ln>
                  <a:noFill/>
                </a:ln>
                <a:solidFill>
                  <a:srgbClr val="FF3300"/>
                </a:solidFill>
                <a:effectLst/>
                <a:uLnTx/>
                <a:uFillTx/>
                <a:latin typeface="Calibri" panose="020F0502020204030204" pitchFamily="34" charset="0"/>
                <a:ea typeface="字魂107号-萌趣欢乐体"/>
                <a:cs typeface="Calibri" panose="020F0502020204030204" pitchFamily="34" charset="0"/>
              </a:rPr>
              <a:t> TẬP</a:t>
            </a:r>
            <a:endParaRPr kumimoji="0" lang="en-US" sz="13800" b="1" i="0" u="none" strike="noStrike" kern="1200" cap="none" spc="0" normalizeH="0" baseline="0" noProof="0" dirty="0">
              <a:ln>
                <a:noFill/>
              </a:ln>
              <a:solidFill>
                <a:srgbClr val="FF3300"/>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3654419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45"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2000"/>
                                        <p:tgtEl>
                                          <p:spTgt spid="7"/>
                                        </p:tgtEl>
                                      </p:cBhvr>
                                    </p:animEffect>
                                    <p:anim calcmode="lin" valueType="num">
                                      <p:cBhvr>
                                        <p:cTn id="10" dur="2000" fill="hold"/>
                                        <p:tgtEl>
                                          <p:spTgt spid="7"/>
                                        </p:tgtEl>
                                        <p:attrNameLst>
                                          <p:attrName>ppt_w</p:attrName>
                                        </p:attrNameLst>
                                      </p:cBhvr>
                                      <p:tavLst>
                                        <p:tav tm="0" fmla="#ppt_w*sin(2.5*pi*$)">
                                          <p:val>
                                            <p:fltVal val="0"/>
                                          </p:val>
                                        </p:tav>
                                        <p:tav tm="100000">
                                          <p:val>
                                            <p:fltVal val="1"/>
                                          </p:val>
                                        </p:tav>
                                      </p:tavLst>
                                    </p:anim>
                                    <p:anim calcmode="lin" valueType="num">
                                      <p:cBhvr>
                                        <p:cTn id="11" dur="2000" fill="hold"/>
                                        <p:tgtEl>
                                          <p:spTgt spid="7"/>
                                        </p:tgtEl>
                                        <p:attrNameLst>
                                          <p:attrName>ppt_h</p:attrName>
                                        </p:attrNameLst>
                                      </p:cBhvr>
                                      <p:tavLst>
                                        <p:tav tm="0">
                                          <p:val>
                                            <p:strVal val="#ppt_h"/>
                                          </p:val>
                                        </p:tav>
                                        <p:tav tm="100000">
                                          <p:val>
                                            <p:strVal val="#ppt_h"/>
                                          </p:val>
                                        </p:tav>
                                      </p:tavLst>
                                    </p:anim>
                                  </p:childTnLst>
                                </p:cTn>
                              </p:par>
                              <p:par>
                                <p:cTn id="12" presetID="42"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1A572-9889-460E-89D2-2B1A330E13C0}"/>
              </a:ext>
            </a:extLst>
          </p:cNvPr>
          <p:cNvSpPr txBox="1"/>
          <p:nvPr/>
        </p:nvSpPr>
        <p:spPr>
          <a:xfrm>
            <a:off x="1211243" y="462006"/>
            <a:ext cx="10532962" cy="1384995"/>
          </a:xfrm>
          <a:prstGeom prst="rect">
            <a:avLst/>
          </a:prstGeom>
          <a:noFill/>
        </p:spPr>
        <p:txBody>
          <a:bodyPr wrap="square" rtlCol="0">
            <a:spAutoFit/>
          </a:bodyPr>
          <a:lstStyle/>
          <a:p>
            <a:pPr lvl="0" algn="just"/>
            <a:r>
              <a:rPr lang="en-US" sz="2800" b="1" dirty="0">
                <a:solidFill>
                  <a:srgbClr val="002060"/>
                </a:solidFill>
                <a:latin typeface="Calibri" panose="020F0502020204030204" pitchFamily="34" charset="0"/>
                <a:cs typeface="Calibri" panose="020F0502020204030204" pitchFamily="34" charset="0"/>
              </a:rPr>
              <a:t>1. </a:t>
            </a:r>
            <a:r>
              <a:rPr lang="vi-VN" sz="2800" b="1" dirty="0">
                <a:solidFill>
                  <a:srgbClr val="002060"/>
                </a:solidFill>
                <a:latin typeface="Calibri" panose="020F0502020204030204" pitchFamily="34" charset="0"/>
                <a:cs typeface="Calibri" panose="020F0502020204030204" pitchFamily="34" charset="0"/>
              </a:rPr>
              <a:t>Dưới đây là khổ thơ đầu và khổ thơ cuối trong bài Mẹ vắng nhà ngày bão của tác giả Đặng Hiển. Theo em, các bạn nhỏ hiểu được điều gì khi mẹ vắng nhà và khi mẹ trở về?</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字魂107号-萌趣欢乐体"/>
              <a:cs typeface="Calibri" panose="020F0502020204030204" pitchFamily="34" charset="0"/>
            </a:endParaRPr>
          </a:p>
        </p:txBody>
      </p:sp>
      <p:pic>
        <p:nvPicPr>
          <p:cNvPr id="13" name="Picture 12">
            <a:extLst>
              <a:ext uri="{FF2B5EF4-FFF2-40B4-BE49-F238E27FC236}">
                <a16:creationId xmlns:a16="http://schemas.microsoft.com/office/drawing/2014/main" id="{56DC06E3-77D4-E697-F912-0EDC8597295B}"/>
              </a:ext>
            </a:extLst>
          </p:cNvPr>
          <p:cNvPicPr>
            <a:picLocks noChangeAspect="1"/>
          </p:cNvPicPr>
          <p:nvPr/>
        </p:nvPicPr>
        <p:blipFill>
          <a:blip r:embed="rId3"/>
          <a:stretch>
            <a:fillRect/>
          </a:stretch>
        </p:blipFill>
        <p:spPr>
          <a:xfrm>
            <a:off x="3349037" y="3962400"/>
            <a:ext cx="6828425" cy="2543175"/>
          </a:xfrm>
          <a:prstGeom prst="rect">
            <a:avLst/>
          </a:prstGeom>
        </p:spPr>
      </p:pic>
      <p:sp>
        <p:nvSpPr>
          <p:cNvPr id="14" name="TextBox 13">
            <a:extLst>
              <a:ext uri="{FF2B5EF4-FFF2-40B4-BE49-F238E27FC236}">
                <a16:creationId xmlns:a16="http://schemas.microsoft.com/office/drawing/2014/main" id="{FF322935-CE42-DE50-3EE8-BDFCC74A1D57}"/>
              </a:ext>
            </a:extLst>
          </p:cNvPr>
          <p:cNvSpPr txBox="1"/>
          <p:nvPr/>
        </p:nvSpPr>
        <p:spPr>
          <a:xfrm>
            <a:off x="1371601" y="2352675"/>
            <a:ext cx="5343524" cy="2554545"/>
          </a:xfrm>
          <a:prstGeom prst="rect">
            <a:avLst/>
          </a:prstGeom>
          <a:noFill/>
        </p:spPr>
        <p:txBody>
          <a:bodyPr wrap="square" rtlCol="0">
            <a:spAutoFit/>
          </a:bodyPr>
          <a:lstStyle/>
          <a:p>
            <a:pPr algn="just" rtl="0" latinLnBrk="0"/>
            <a:r>
              <a:rPr lang="vi-VN" sz="3200" b="0" i="0" dirty="0">
                <a:solidFill>
                  <a:srgbClr val="000000"/>
                </a:solidFill>
                <a:effectLst/>
                <a:latin typeface="Calibri" panose="020F0502020204030204" pitchFamily="34" charset="0"/>
                <a:cs typeface="Calibri" panose="020F0502020204030204" pitchFamily="34" charset="0"/>
              </a:rPr>
              <a:t>Mấy ngày mẹ về quê</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Là mấy ngày bão nổi</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Con đường mẹ đi về</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Cơn mưa dài chặn lối.</a:t>
            </a:r>
          </a:p>
          <a:p>
            <a:endParaRPr lang="en-US" sz="3200"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6DBDB0A-F665-753D-9FD7-68A69C6C343D}"/>
              </a:ext>
            </a:extLst>
          </p:cNvPr>
          <p:cNvSpPr txBox="1"/>
          <p:nvPr/>
        </p:nvSpPr>
        <p:spPr>
          <a:xfrm>
            <a:off x="6981826" y="2276475"/>
            <a:ext cx="5343524" cy="2062103"/>
          </a:xfrm>
          <a:prstGeom prst="rect">
            <a:avLst/>
          </a:prstGeom>
          <a:noFill/>
        </p:spPr>
        <p:txBody>
          <a:bodyPr wrap="square" rtlCol="0">
            <a:spAutoFit/>
          </a:bodyPr>
          <a:lstStyle/>
          <a:p>
            <a:pPr algn="just" rtl="0" latinLnBrk="0"/>
            <a:r>
              <a:rPr lang="vi-VN" sz="3200" b="0" i="0" dirty="0">
                <a:solidFill>
                  <a:srgbClr val="000000"/>
                </a:solidFill>
                <a:effectLst/>
                <a:latin typeface="Calibri" panose="020F0502020204030204" pitchFamily="34" charset="0"/>
                <a:cs typeface="Calibri" panose="020F0502020204030204" pitchFamily="34" charset="0"/>
              </a:rPr>
              <a:t>Thế rồi cơn bão qua</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Bầu trời xanh trở lại</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Mẹ về như nắng mới </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Sáng ấm cả gian nhà.</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7711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5C23F-24ED-3C17-1A0F-3543EAF66CF0}"/>
              </a:ext>
            </a:extLst>
          </p:cNvPr>
          <p:cNvSpPr txBox="1"/>
          <p:nvPr/>
        </p:nvSpPr>
        <p:spPr>
          <a:xfrm>
            <a:off x="828676" y="1933575"/>
            <a:ext cx="5343524" cy="2554545"/>
          </a:xfrm>
          <a:prstGeom prst="rect">
            <a:avLst/>
          </a:prstGeom>
          <a:noFill/>
        </p:spPr>
        <p:txBody>
          <a:bodyPr wrap="square" rtlCol="0">
            <a:spAutoFit/>
          </a:bodyPr>
          <a:lstStyle/>
          <a:p>
            <a:pPr algn="just" rtl="0" latinLnBrk="0"/>
            <a:r>
              <a:rPr lang="vi-VN" sz="3200" b="0" i="0" dirty="0">
                <a:solidFill>
                  <a:srgbClr val="000000"/>
                </a:solidFill>
                <a:effectLst/>
                <a:latin typeface="Calibri" panose="020F0502020204030204" pitchFamily="34" charset="0"/>
                <a:cs typeface="Calibri" panose="020F0502020204030204" pitchFamily="34" charset="0"/>
              </a:rPr>
              <a:t>Mấy ngày mẹ về quê</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Là mấy ngày bão nổi</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Con đường mẹ đi về</a:t>
            </a:r>
          </a:p>
          <a:p>
            <a:pPr algn="just" rtl="0" latinLnBrk="0"/>
            <a:r>
              <a:rPr lang="vi-VN" sz="3200" b="0" i="0" dirty="0">
                <a:solidFill>
                  <a:srgbClr val="000000"/>
                </a:solidFill>
                <a:effectLst/>
                <a:latin typeface="Calibri" panose="020F0502020204030204" pitchFamily="34" charset="0"/>
                <a:cs typeface="Calibri" panose="020F0502020204030204" pitchFamily="34" charset="0"/>
              </a:rPr>
              <a:t>Cơn mưa dài chặn lối.</a:t>
            </a:r>
          </a:p>
          <a:p>
            <a:endParaRPr lang="en-US" sz="3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4815D41-46A9-1531-F3EC-253F800BAA04}"/>
              </a:ext>
            </a:extLst>
          </p:cNvPr>
          <p:cNvSpPr txBox="1"/>
          <p:nvPr/>
        </p:nvSpPr>
        <p:spPr>
          <a:xfrm>
            <a:off x="5019675" y="1079071"/>
            <a:ext cx="6343650" cy="1323439"/>
          </a:xfrm>
          <a:prstGeom prst="rect">
            <a:avLst/>
          </a:prstGeom>
          <a:solidFill>
            <a:schemeClr val="accent2">
              <a:lumMod val="20000"/>
              <a:lumOff val="80000"/>
            </a:schemeClr>
          </a:solidFill>
          <a:ln w="28575">
            <a:no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571500" indent="-571500" algn="just">
              <a:buFont typeface="Wingdings" panose="05000000000000000000" pitchFamily="2" charset="2"/>
              <a:buChar char="v"/>
            </a:pPr>
            <a:r>
              <a:rPr lang="vi-VN" sz="4000" b="1" dirty="0">
                <a:latin typeface="Cambria" panose="02040503050406030204" pitchFamily="18" charset="0"/>
                <a:ea typeface="Cambria" panose="02040503050406030204" pitchFamily="18" charset="0"/>
                <a:cs typeface="Arial" panose="020B0604020202020204" pitchFamily="34" charset="0"/>
              </a:rPr>
              <a:t>Khổ thơ đầu nói lên điều gì?</a:t>
            </a:r>
            <a:endParaRPr lang="en-US" sz="4000" dirty="0">
              <a:latin typeface="Cambria" panose="02040503050406030204" pitchFamily="18" charset="0"/>
              <a:ea typeface="Cambria" panose="02040503050406030204" pitchFamily="18" charset="0"/>
              <a:cs typeface="Arial" panose="020B0604020202020204" pitchFamily="34" charset="0"/>
            </a:endParaRPr>
          </a:p>
        </p:txBody>
      </p:sp>
      <p:sp>
        <p:nvSpPr>
          <p:cNvPr id="8" name="Rectangle: Rounded Corners 7">
            <a:extLst>
              <a:ext uri="{FF2B5EF4-FFF2-40B4-BE49-F238E27FC236}">
                <a16:creationId xmlns:a16="http://schemas.microsoft.com/office/drawing/2014/main" id="{B7DD818C-692B-246B-5CD3-52F20886B405}"/>
              </a:ext>
            </a:extLst>
          </p:cNvPr>
          <p:cNvSpPr/>
          <p:nvPr/>
        </p:nvSpPr>
        <p:spPr>
          <a:xfrm>
            <a:off x="5219699" y="3165475"/>
            <a:ext cx="6496051" cy="23209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defTabSz="904065">
              <a:defRPr/>
            </a:pPr>
            <a:r>
              <a:rPr lang="vi-VN" sz="4400" b="1" dirty="0">
                <a:solidFill>
                  <a:srgbClr val="FF0000"/>
                </a:solidFill>
                <a:latin typeface="Calibri" panose="020F0502020204030204" pitchFamily="34" charset="0"/>
                <a:ea typeface="Arial-Rounded" panose="020B0500000000000000" pitchFamily="34" charset="0"/>
                <a:cs typeface="Calibri" panose="020F0502020204030204" pitchFamily="34" charset="0"/>
              </a:rPr>
              <a:t>Khổ thơ đầu nói lên sự lo lắng cho người mẹ khi đi về có cơn bão chặn lối.</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Arial-Rounded" panose="020B0500000000000000" pitchFamily="34" charset="0"/>
              <a:cs typeface="Calibri" panose="020F0502020204030204" pitchFamily="34" charset="0"/>
            </a:endParaRPr>
          </a:p>
        </p:txBody>
      </p:sp>
    </p:spTree>
    <p:extLst>
      <p:ext uri="{BB962C8B-B14F-4D97-AF65-F5344CB8AC3E}">
        <p14:creationId xmlns:p14="http://schemas.microsoft.com/office/powerpoint/2010/main" val="33787154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5C23F-24ED-3C17-1A0F-3543EAF66CF0}"/>
              </a:ext>
            </a:extLst>
          </p:cNvPr>
          <p:cNvSpPr txBox="1"/>
          <p:nvPr/>
        </p:nvSpPr>
        <p:spPr>
          <a:xfrm>
            <a:off x="828676" y="1933575"/>
            <a:ext cx="5343524" cy="2062103"/>
          </a:xfrm>
          <a:prstGeom prst="rect">
            <a:avLst/>
          </a:prstGeom>
          <a:noFill/>
        </p:spPr>
        <p:txBody>
          <a:bodyPr wrap="square" rtlCol="0">
            <a:spAutoFit/>
          </a:bodyPr>
          <a:lstStyle/>
          <a:p>
            <a:pPr lvl="0" algn="just"/>
            <a:r>
              <a:rPr lang="vi-VN" sz="3200" dirty="0">
                <a:solidFill>
                  <a:srgbClr val="000000"/>
                </a:solidFill>
                <a:latin typeface="Calibri" panose="020F0502020204030204" pitchFamily="34" charset="0"/>
                <a:cs typeface="Calibri" panose="020F0502020204030204" pitchFamily="34" charset="0"/>
              </a:rPr>
              <a:t>Thế rồi cơn bão qua</a:t>
            </a:r>
          </a:p>
          <a:p>
            <a:pPr lvl="0" algn="just"/>
            <a:r>
              <a:rPr lang="vi-VN" sz="3200" dirty="0">
                <a:solidFill>
                  <a:srgbClr val="000000"/>
                </a:solidFill>
                <a:latin typeface="Calibri" panose="020F0502020204030204" pitchFamily="34" charset="0"/>
                <a:cs typeface="Calibri" panose="020F0502020204030204" pitchFamily="34" charset="0"/>
              </a:rPr>
              <a:t>Bầu trời xanh trở lại</a:t>
            </a:r>
          </a:p>
          <a:p>
            <a:pPr lvl="0" algn="just"/>
            <a:r>
              <a:rPr lang="vi-VN" sz="3200" dirty="0">
                <a:solidFill>
                  <a:srgbClr val="000000"/>
                </a:solidFill>
                <a:latin typeface="Calibri" panose="020F0502020204030204" pitchFamily="34" charset="0"/>
                <a:cs typeface="Calibri" panose="020F0502020204030204" pitchFamily="34" charset="0"/>
              </a:rPr>
              <a:t>Mẹ về như nắng mới </a:t>
            </a:r>
          </a:p>
          <a:p>
            <a:pPr lvl="0" algn="just"/>
            <a:r>
              <a:rPr lang="vi-VN" sz="3200" dirty="0">
                <a:solidFill>
                  <a:srgbClr val="000000"/>
                </a:solidFill>
                <a:latin typeface="Calibri" panose="020F0502020204030204" pitchFamily="34" charset="0"/>
                <a:cs typeface="Calibri" panose="020F0502020204030204" pitchFamily="34" charset="0"/>
              </a:rPr>
              <a:t>Sáng ấm cả gian nhà.</a:t>
            </a:r>
          </a:p>
        </p:txBody>
      </p:sp>
      <p:sp>
        <p:nvSpPr>
          <p:cNvPr id="6" name="TextBox 5">
            <a:extLst>
              <a:ext uri="{FF2B5EF4-FFF2-40B4-BE49-F238E27FC236}">
                <a16:creationId xmlns:a16="http://schemas.microsoft.com/office/drawing/2014/main" id="{54815D41-46A9-1531-F3EC-253F800BAA04}"/>
              </a:ext>
            </a:extLst>
          </p:cNvPr>
          <p:cNvSpPr txBox="1"/>
          <p:nvPr/>
        </p:nvSpPr>
        <p:spPr>
          <a:xfrm>
            <a:off x="4895850" y="1079071"/>
            <a:ext cx="6800849" cy="1200329"/>
          </a:xfrm>
          <a:prstGeom prst="rect">
            <a:avLst/>
          </a:prstGeom>
          <a:solidFill>
            <a:schemeClr val="accent2">
              <a:lumMod val="20000"/>
              <a:lumOff val="80000"/>
            </a:schemeClr>
          </a:solidFill>
          <a:ln w="28575">
            <a:no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571500" lvl="0" indent="-571500" algn="just">
              <a:buFont typeface="Wingdings" panose="05000000000000000000" pitchFamily="2" charset="2"/>
              <a:buChar char="v"/>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Khổ thơ cuối nói cho em biết điều gì xảy ra khi mẹ về?</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8" name="Rectangle: Rounded Corners 7">
            <a:extLst>
              <a:ext uri="{FF2B5EF4-FFF2-40B4-BE49-F238E27FC236}">
                <a16:creationId xmlns:a16="http://schemas.microsoft.com/office/drawing/2014/main" id="{B7DD818C-692B-246B-5CD3-52F20886B405}"/>
              </a:ext>
            </a:extLst>
          </p:cNvPr>
          <p:cNvSpPr/>
          <p:nvPr/>
        </p:nvSpPr>
        <p:spPr>
          <a:xfrm>
            <a:off x="5219699" y="3165475"/>
            <a:ext cx="6496051" cy="23209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defTabSz="904065">
              <a:defRPr/>
            </a:pPr>
            <a:r>
              <a:rPr lang="vi-VN" sz="4400" b="1" dirty="0">
                <a:solidFill>
                  <a:srgbClr val="FF0000"/>
                </a:solidFill>
                <a:latin typeface="Calibri" panose="020F0502020204030204" pitchFamily="34" charset="0"/>
                <a:ea typeface="Arial-Rounded" panose="020B0500000000000000" pitchFamily="34" charset="0"/>
                <a:cs typeface="Calibri" panose="020F0502020204030204" pitchFamily="34" charset="0"/>
              </a:rPr>
              <a:t>Khổ thơ cuối nói lên sự vui mừng, niềm hân hoan khi mẹ về sau cơn bão.</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Arial-Rounded" panose="020B0500000000000000" pitchFamily="34" charset="0"/>
              <a:cs typeface="Calibri" panose="020F0502020204030204" pitchFamily="34" charset="0"/>
            </a:endParaRPr>
          </a:p>
        </p:txBody>
      </p:sp>
    </p:spTree>
    <p:extLst>
      <p:ext uri="{BB962C8B-B14F-4D97-AF65-F5344CB8AC3E}">
        <p14:creationId xmlns:p14="http://schemas.microsoft.com/office/powerpoint/2010/main" val="36159409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id="{F0F5BD22-B9D1-292D-64DF-570989CF79DC}"/>
              </a:ext>
            </a:extLst>
          </p:cNvPr>
          <p:cNvPicPr>
            <a:picLocks noChangeAspect="1"/>
          </p:cNvPicPr>
          <p:nvPr/>
        </p:nvPicPr>
        <p:blipFill>
          <a:blip r:embed="rId4"/>
          <a:stretch>
            <a:fillRect/>
          </a:stretch>
        </p:blipFill>
        <p:spPr>
          <a:xfrm flipH="1">
            <a:off x="207524" y="2647950"/>
            <a:ext cx="2819893" cy="3946517"/>
          </a:xfrm>
          <a:prstGeom prst="rect">
            <a:avLst/>
          </a:prstGeom>
        </p:spPr>
      </p:pic>
      <p:sp>
        <p:nvSpPr>
          <p:cNvPr id="4" name="TextBox 3">
            <a:extLst>
              <a:ext uri="{FF2B5EF4-FFF2-40B4-BE49-F238E27FC236}">
                <a16:creationId xmlns:a16="http://schemas.microsoft.com/office/drawing/2014/main" id="{4F1B8138-3DC1-33C6-A8C0-99C73FB9BB00}"/>
              </a:ext>
            </a:extLst>
          </p:cNvPr>
          <p:cNvSpPr txBox="1"/>
          <p:nvPr/>
        </p:nvSpPr>
        <p:spPr>
          <a:xfrm>
            <a:off x="2979103" y="1107646"/>
            <a:ext cx="8136571" cy="1200329"/>
          </a:xfrm>
          <a:prstGeom prst="rect">
            <a:avLst/>
          </a:prstGeom>
          <a:solidFill>
            <a:schemeClr val="accent2">
              <a:lumMod val="20000"/>
              <a:lumOff val="80000"/>
            </a:schemeClr>
          </a:solidFill>
          <a:ln w="28575">
            <a:no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just"/>
            <a:r>
              <a:rPr lang="vi-VN" sz="3600" b="1" dirty="0">
                <a:latin typeface="Cambria" panose="02040503050406030204" pitchFamily="18" charset="0"/>
                <a:ea typeface="Cambria" panose="02040503050406030204" pitchFamily="18" charset="0"/>
                <a:cs typeface="Arial" panose="020B0604020202020204" pitchFamily="34" charset="0"/>
              </a:rPr>
              <a:t>Theo em, các bạn nhỏ hiểu được điều gì khi mẹ vắng nhà và khi mẹ trở về?</a:t>
            </a:r>
            <a:endParaRPr lang="en-US" sz="3600" dirty="0">
              <a:latin typeface="Cambria" panose="02040503050406030204" pitchFamily="18" charset="0"/>
              <a:ea typeface="Cambria" panose="02040503050406030204" pitchFamily="18" charset="0"/>
              <a:cs typeface="Arial" panose="020B0604020202020204" pitchFamily="34" charset="0"/>
            </a:endParaRPr>
          </a:p>
        </p:txBody>
      </p:sp>
      <p:sp>
        <p:nvSpPr>
          <p:cNvPr id="7" name="Rectangle: Rounded Corners 6">
            <a:extLst>
              <a:ext uri="{FF2B5EF4-FFF2-40B4-BE49-F238E27FC236}">
                <a16:creationId xmlns:a16="http://schemas.microsoft.com/office/drawing/2014/main" id="{463ABE5A-2491-A7ED-BA49-091FA8B4C2A6}"/>
              </a:ext>
            </a:extLst>
          </p:cNvPr>
          <p:cNvSpPr/>
          <p:nvPr/>
        </p:nvSpPr>
        <p:spPr>
          <a:xfrm>
            <a:off x="3495674" y="3003550"/>
            <a:ext cx="8391525" cy="23209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defTabSz="904065">
              <a:defRPr/>
            </a:pPr>
            <a:r>
              <a:rPr lang="en-US" sz="4400" b="1" dirty="0">
                <a:solidFill>
                  <a:srgbClr val="FF0000"/>
                </a:solidFill>
                <a:latin typeface="Calibri" panose="020F0502020204030204" pitchFamily="34" charset="0"/>
                <a:ea typeface="Arial-Rounded" panose="020B0500000000000000" pitchFamily="34" charset="0"/>
                <a:cs typeface="Calibri" panose="020F0502020204030204" pitchFamily="34" charset="0"/>
              </a:rPr>
              <a:t>C</a:t>
            </a:r>
            <a:r>
              <a:rPr lang="vi-VN" sz="4400" b="1" dirty="0">
                <a:solidFill>
                  <a:srgbClr val="FF0000"/>
                </a:solidFill>
                <a:latin typeface="Calibri" panose="020F0502020204030204" pitchFamily="34" charset="0"/>
                <a:ea typeface="Arial-Rounded" panose="020B0500000000000000" pitchFamily="34" charset="0"/>
                <a:cs typeface="Calibri" panose="020F0502020204030204" pitchFamily="34" charset="0"/>
              </a:rPr>
              <a:t>ác bạn nhỏ hiểu được tầm quan trọng của mẹ và những vất vả mà mẹ phải làm hàng ngày.</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Arial-Rounded" panose="020B0500000000000000" pitchFamily="34" charset="0"/>
              <a:cs typeface="Calibri" panose="020F0502020204030204" pitchFamily="34" charset="0"/>
            </a:endParaRPr>
          </a:p>
        </p:txBody>
      </p:sp>
    </p:spTree>
    <p:extLst>
      <p:ext uri="{BB962C8B-B14F-4D97-AF65-F5344CB8AC3E}">
        <p14:creationId xmlns:p14="http://schemas.microsoft.com/office/powerpoint/2010/main" val="2937358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1A572-9889-460E-89D2-2B1A330E13C0}"/>
              </a:ext>
            </a:extLst>
          </p:cNvPr>
          <p:cNvSpPr txBox="1"/>
          <p:nvPr/>
        </p:nvSpPr>
        <p:spPr>
          <a:xfrm>
            <a:off x="1211243" y="462006"/>
            <a:ext cx="10532962" cy="1815882"/>
          </a:xfrm>
          <a:prstGeom prst="rect">
            <a:avLst/>
          </a:prstGeom>
          <a:noFill/>
        </p:spPr>
        <p:txBody>
          <a:bodyPr wrap="square" rtlCol="0">
            <a:spAutoFit/>
          </a:bodyPr>
          <a:lstStyle/>
          <a:p>
            <a:pPr lvl="0" algn="just"/>
            <a:r>
              <a:rPr lang="en-US" sz="2800" b="1" dirty="0">
                <a:solidFill>
                  <a:srgbClr val="002060"/>
                </a:solidFill>
                <a:latin typeface="Calibri" panose="020F0502020204030204" pitchFamily="34" charset="0"/>
                <a:cs typeface="Calibri" panose="020F0502020204030204" pitchFamily="34" charset="0"/>
              </a:rPr>
              <a:t>2. </a:t>
            </a:r>
            <a:r>
              <a:rPr lang="vi-VN" sz="2800" b="1" dirty="0">
                <a:solidFill>
                  <a:srgbClr val="002060"/>
                </a:solidFill>
                <a:latin typeface="Calibri" panose="020F0502020204030204" pitchFamily="34" charset="0"/>
                <a:cs typeface="Calibri" panose="020F0502020204030204" pitchFamily="34" charset="0"/>
              </a:rPr>
              <a:t>Hai dòng thơ “Mẹ về như nắng / Sáng ấm cả gian nhà.” gợi ra những cảm nhận khác nhau. Em thích cách cảm nhận nào dưới đây hoặc nêu ý kiến của em.</a:t>
            </a:r>
          </a:p>
          <a:p>
            <a:pPr lvl="0" algn="just"/>
            <a:endParaRPr lang="vi-VN" sz="2800" b="1" dirty="0">
              <a:solidFill>
                <a:srgbClr val="002060"/>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378F12B-31AF-256A-FEB8-0ACC0B1068C0}"/>
              </a:ext>
            </a:extLst>
          </p:cNvPr>
          <p:cNvPicPr>
            <a:picLocks noChangeAspect="1"/>
          </p:cNvPicPr>
          <p:nvPr/>
        </p:nvPicPr>
        <p:blipFill>
          <a:blip r:embed="rId3"/>
          <a:stretch>
            <a:fillRect/>
          </a:stretch>
        </p:blipFill>
        <p:spPr>
          <a:xfrm>
            <a:off x="1362074" y="2290762"/>
            <a:ext cx="9534525" cy="3444638"/>
          </a:xfrm>
          <a:prstGeom prst="rect">
            <a:avLst/>
          </a:prstGeom>
        </p:spPr>
      </p:pic>
    </p:spTree>
    <p:extLst>
      <p:ext uri="{BB962C8B-B14F-4D97-AF65-F5344CB8AC3E}">
        <p14:creationId xmlns:p14="http://schemas.microsoft.com/office/powerpoint/2010/main" val="37761003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2cxreb2x">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526</Words>
  <Application>Microsoft Office PowerPoint</Application>
  <PresentationFormat>Widescreen</PresentationFormat>
  <Paragraphs>48</Paragraphs>
  <Slides>12</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字魂107号-萌趣欢乐体</vt:lpstr>
      <vt:lpstr>Arial</vt:lpstr>
      <vt:lpstr>Calibri</vt:lpstr>
      <vt:lpstr>Cambria</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9</cp:revision>
  <dcterms:created xsi:type="dcterms:W3CDTF">2023-12-14T08:59:16Z</dcterms:created>
  <dcterms:modified xsi:type="dcterms:W3CDTF">2023-12-14T10:28:08Z</dcterms:modified>
</cp:coreProperties>
</file>