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5" r:id="rId2"/>
    <p:sldMasterId id="2147483662" r:id="rId3"/>
    <p:sldMasterId id="2147483670" r:id="rId4"/>
    <p:sldMasterId id="2147483683" r:id="rId5"/>
  </p:sldMasterIdLst>
  <p:notesMasterIdLst>
    <p:notesMasterId r:id="rId21"/>
  </p:notesMasterIdLst>
  <p:sldIdLst>
    <p:sldId id="284" r:id="rId6"/>
    <p:sldId id="479" r:id="rId7"/>
    <p:sldId id="480" r:id="rId8"/>
    <p:sldId id="481" r:id="rId9"/>
    <p:sldId id="482" r:id="rId10"/>
    <p:sldId id="283" r:id="rId11"/>
    <p:sldId id="292" r:id="rId12"/>
    <p:sldId id="304" r:id="rId13"/>
    <p:sldId id="483" r:id="rId14"/>
    <p:sldId id="386" r:id="rId15"/>
    <p:sldId id="484" r:id="rId16"/>
    <p:sldId id="485" r:id="rId17"/>
    <p:sldId id="259" r:id="rId18"/>
    <p:sldId id="266" r:id="rId19"/>
    <p:sldId id="287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0FE633-8731-494F-A30D-8347E1625E73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906232-B29F-4620-89E7-F567321B96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65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45C66E-465D-4D42-B549-7F382ACD1F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CÁCH</a:t>
            </a:r>
            <a:r>
              <a:rPr lang="en-US" baseline="0" dirty="0"/>
              <a:t> CHƠI: CHỌN ĐÁP ĐÚNG NHẠC VÀ HÌNH CHÚ BỘ ĐỘI VUI HIỆN LÊN; NẾU LỠ CHỌN ĐÁP ÁN SAI THÌ NHẠC SAI VÀ CHÚ BỘ ĐỘI BUỒN HIỆN LÊN; MUỐN CHỌN LẠI THÌ NHẤN CHUỘT VÀO CHÚ BỘ ĐỘI BUỒN ĐỂ CHÚ BIẾN MẤT RỒI CHỌN LẠI ĐÁP ÁN ĐÚNG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45C66E-465D-4D42-B549-7F382ACD1F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45C66E-465D-4D42-B549-7F382ACD1F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45C66E-465D-4D42-B549-7F382ACD1F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: 0972.115.126</a:t>
            </a:r>
          </a:p>
        </p:txBody>
      </p:sp>
    </p:spTree>
    <p:extLst>
      <p:ext uri="{BB962C8B-B14F-4D97-AF65-F5344CB8AC3E}">
        <p14:creationId xmlns:p14="http://schemas.microsoft.com/office/powerpoint/2010/main" val="40159334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2456423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BF935-7A90-440E-B436-0E8925F1448C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F7ECA-B6B1-4320-A5AB-1CA446D62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221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BF935-7A90-440E-B436-0E8925F1448C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F7ECA-B6B1-4320-A5AB-1CA446D62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3584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BF935-7A90-440E-B436-0E8925F1448C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F7ECA-B6B1-4320-A5AB-1CA446D62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3472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5818A2A-893A-4C16-A8E0-E72037513C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8CBCCE0-2CC1-4047-8176-9A3A8D8958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A9C105B-CD1A-4A78-B45D-34F81E6AAA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DC1D54-5805-4D40-B801-1A331E8BC5DA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FE523F-8926-4B6B-8D41-1B83EAAF2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1E42499-61AB-49F3-B461-00914A8E7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4981810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250B69D-E236-4F2F-9CF0-7D7ECB2EAB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DC1D54-5805-4D40-B801-1A331E8BC5DA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D35DC152-1957-4A19-BCB0-C496DCCB5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2AFCBCC-BCCF-4988-99B4-413E06613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65605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190500" y="166370"/>
            <a:ext cx="11851640" cy="6565900"/>
          </a:xfrm>
          <a:prstGeom prst="rect">
            <a:avLst/>
          </a:prstGeom>
          <a:solidFill>
            <a:schemeClr val="bg1"/>
          </a:solidFill>
          <a:ln w="38100">
            <a:solidFill>
              <a:srgbClr val="F7C1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4127827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190500" y="166370"/>
            <a:ext cx="11851640" cy="6565900"/>
          </a:xfrm>
          <a:prstGeom prst="rect">
            <a:avLst/>
          </a:prstGeom>
          <a:solidFill>
            <a:schemeClr val="bg1"/>
          </a:solidFill>
          <a:ln w="38100">
            <a:solidFill>
              <a:srgbClr val="F7C1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6408965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190500" y="166370"/>
            <a:ext cx="11851640" cy="6565900"/>
          </a:xfrm>
          <a:prstGeom prst="rect">
            <a:avLst/>
          </a:prstGeom>
          <a:solidFill>
            <a:schemeClr val="bg1"/>
          </a:solidFill>
          <a:ln w="38100">
            <a:solidFill>
              <a:srgbClr val="F7C1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5530555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190500" y="166370"/>
            <a:ext cx="11851640" cy="6565900"/>
          </a:xfrm>
          <a:prstGeom prst="rect">
            <a:avLst/>
          </a:prstGeom>
          <a:solidFill>
            <a:schemeClr val="bg1"/>
          </a:solidFill>
          <a:ln w="38100">
            <a:solidFill>
              <a:srgbClr val="F7C1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2954388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190500" y="166370"/>
            <a:ext cx="11851640" cy="6565900"/>
          </a:xfrm>
          <a:prstGeom prst="rect">
            <a:avLst/>
          </a:prstGeom>
          <a:solidFill>
            <a:schemeClr val="bg1"/>
          </a:solidFill>
          <a:ln w="38100">
            <a:solidFill>
              <a:srgbClr val="F7C1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4697876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BF935-7A90-440E-B436-0E8925F1448C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F7ECA-B6B1-4320-A5AB-1CA446D62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0977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2312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4686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4456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7967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8979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719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8948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7348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5410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7249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BF935-7A90-440E-B436-0E8925F1448C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F7ECA-B6B1-4320-A5AB-1CA446D62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62312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1008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2016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CAF34-91B3-8C83-2393-DDC4402652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3A02A3-E305-4E86-F6CD-7EA4885EF7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B75D49-F0FF-D55A-B8B3-BEB2E5B65D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FB1298-7E7A-0C8B-EA8C-0F3EB527D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EE0407-0D19-7E65-BA43-C997C3153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84433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827A1-BF89-2455-AB89-F891BAA2B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1C0ADF-63C7-C882-9FEA-FF9F582D83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264FB9-8C8E-2BD5-6637-2E1D9E7687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49EC12-3029-8E25-A443-57F0EA26D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EBB34E-32E0-57C8-EE29-B32DFF07F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7497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A1894-515C-08E3-4AD7-23FE4E963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41B13C-6DC8-6F9E-A968-9E7FA9B890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279B02-76B0-FA52-6C1B-0F149689A9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AC090C-5B44-D8AC-96D0-E0FBAD5EA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3C7C6D-15EF-3201-FE4B-99BF248A7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3691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DB745-A084-1445-D899-59C31E3D4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BCCA36-E201-09DB-9377-F5530820B9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BB1626-38F6-351F-F73F-6C1E51868A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00D610-92C3-850D-F4CD-AF9A90C46A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4CDDFE-68E9-364F-242A-F583E74F8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1F9ABA-C2E9-4FAB-D5B6-6D8258E9A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24166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60D21-4B13-587D-A2D9-5E99D2F0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F28D2F-BFB4-212E-7647-52AA8EC25F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20D926-A861-5970-4944-165DEDBD4E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7A9D15-5D70-CDD4-0887-799F6A5822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72FD43-6A37-8FC7-C545-139625012F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7EB626-EBDF-6887-EAF7-8D22DBF703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E26F4C-1B9E-B07B-7001-1CAA54503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BC1DE3-6985-690E-8867-E64CC1362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56199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4E3A7-E39D-86AC-0751-B35A47A10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23343C-E329-6C15-486C-6EB1CD7D8A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AA05C8-A432-3B2C-BAEA-3450B69FA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B39B37-80E6-9B79-16D5-C0C38292F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6329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3DAD47-7519-6897-44E5-DBAD98593E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5DB4A1-1E72-FDA3-EF0F-7A685EE8E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43DD24-DC1D-09A2-28AA-CD8660884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19697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42576-CE0C-7FB4-CD1D-5CA710E4F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AEB1DD-7C7E-939D-BB12-F69CBE69E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C54670-6DFB-1F09-C937-D8C22B22A9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493E85-D607-76F9-666C-19B3C19817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CB23E3-7E52-FF4E-AE0C-1EC8B5785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42456A-0C28-C079-DF99-31F8F5C3F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306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BF935-7A90-440E-B436-0E8925F1448C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F7ECA-B6B1-4320-A5AB-1CA446D62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88775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75A14-B090-AB69-42CB-D351D3F85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8DD392-642F-DB51-97F3-5F27212564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46B8F2-C8E8-7A53-F182-FF9A3CE61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E54AAE-A612-73A8-E5B2-B092666903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EE9846-34C6-3964-23C1-97F60A606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D3A427-039A-6988-4A08-E18C87675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83127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303B6-A4A6-87C3-B5BC-6816F0E13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CFBDD2-3614-AD2F-D406-F6AA13CC18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0F1FEC-64A8-900C-EA7F-7602192E68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3BE049-F3A7-E6C5-EA40-43905CD4D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369D19-BBC5-2493-89D9-E663BA8F8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15502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35BB4E2-0492-BBB1-95AD-83085A006A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14FDA3-608C-3E18-02DB-AC1A4B87BE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D723B-2A73-F1DF-D7D1-519B200129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BDE330-C6AF-4877-8C0E-5C7891315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CE8FC0-40C8-A484-88F5-BFF0616C9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193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BF935-7A90-440E-B436-0E8925F1448C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F7ECA-B6B1-4320-A5AB-1CA446D62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010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BF935-7A90-440E-B436-0E8925F1448C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F7ECA-B6B1-4320-A5AB-1CA446D62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299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BF935-7A90-440E-B436-0E8925F1448C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F7ECA-B6B1-4320-A5AB-1CA446D62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850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BF935-7A90-440E-B436-0E8925F1448C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F7ECA-B6B1-4320-A5AB-1CA446D62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804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BF935-7A90-440E-B436-0E8925F1448C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F7ECA-B6B1-4320-A5AB-1CA446D62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844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2A9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664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ransition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BF935-7A90-440E-B436-0E8925F1448C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7F7ECA-B6B1-4320-A5AB-1CA446D62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241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3726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</p:sldLayoutIdLst>
  <p:transition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386216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3477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jpg"/><Relationship Id="rId14" Type="http://schemas.microsoft.com/office/2007/relationships/hdphoto" Target="../media/hdphoto6.wdp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3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3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jpeg"/><Relationship Id="rId18" Type="http://schemas.microsoft.com/office/2007/relationships/hdphoto" Target="../media/hdphoto3.wdp"/><Relationship Id="rId3" Type="http://schemas.microsoft.com/office/2007/relationships/media" Target="../media/media2.mp3"/><Relationship Id="rId7" Type="http://schemas.openxmlformats.org/officeDocument/2006/relationships/image" Target="../media/image9.jpeg"/><Relationship Id="rId12" Type="http://schemas.openxmlformats.org/officeDocument/2006/relationships/image" Target="../media/image14.jpeg"/><Relationship Id="rId17" Type="http://schemas.openxmlformats.org/officeDocument/2006/relationships/image" Target="../media/image18.png"/><Relationship Id="rId2" Type="http://schemas.openxmlformats.org/officeDocument/2006/relationships/audio" Target="../media/media1.mp3"/><Relationship Id="rId16" Type="http://schemas.microsoft.com/office/2007/relationships/hdphoto" Target="../media/hdphoto2.wdp"/><Relationship Id="rId20" Type="http://schemas.microsoft.com/office/2007/relationships/hdphoto" Target="../media/hdphoto4.wdp"/><Relationship Id="rId1" Type="http://schemas.microsoft.com/office/2007/relationships/media" Target="../media/media1.mp3"/><Relationship Id="rId6" Type="http://schemas.openxmlformats.org/officeDocument/2006/relationships/notesSlide" Target="../notesSlides/notesSlide2.xml"/><Relationship Id="rId11" Type="http://schemas.openxmlformats.org/officeDocument/2006/relationships/image" Target="../media/image13.png"/><Relationship Id="rId5" Type="http://schemas.openxmlformats.org/officeDocument/2006/relationships/slideLayout" Target="../slideLayouts/slideLayout14.xml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19.png"/><Relationship Id="rId4" Type="http://schemas.openxmlformats.org/officeDocument/2006/relationships/audio" Target="../media/media2.mp3"/><Relationship Id="rId9" Type="http://schemas.openxmlformats.org/officeDocument/2006/relationships/image" Target="../media/image11.jpeg"/><Relationship Id="rId14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14.jpeg"/><Relationship Id="rId18" Type="http://schemas.openxmlformats.org/officeDocument/2006/relationships/image" Target="../media/image19.png"/><Relationship Id="rId3" Type="http://schemas.microsoft.com/office/2007/relationships/media" Target="../media/media2.mp3"/><Relationship Id="rId7" Type="http://schemas.openxmlformats.org/officeDocument/2006/relationships/image" Target="../media/image20.jpeg"/><Relationship Id="rId12" Type="http://schemas.openxmlformats.org/officeDocument/2006/relationships/image" Target="../media/image11.jpeg"/><Relationship Id="rId17" Type="http://schemas.microsoft.com/office/2007/relationships/hdphoto" Target="../media/hdphoto3.wdp"/><Relationship Id="rId2" Type="http://schemas.openxmlformats.org/officeDocument/2006/relationships/audio" Target="../media/media1.mp3"/><Relationship Id="rId16" Type="http://schemas.openxmlformats.org/officeDocument/2006/relationships/image" Target="../media/image18.png"/><Relationship Id="rId1" Type="http://schemas.microsoft.com/office/2007/relationships/media" Target="../media/media1.mp3"/><Relationship Id="rId6" Type="http://schemas.openxmlformats.org/officeDocument/2006/relationships/notesSlide" Target="../notesSlides/notesSlide3.xml"/><Relationship Id="rId11" Type="http://schemas.openxmlformats.org/officeDocument/2006/relationships/image" Target="../media/image13.png"/><Relationship Id="rId5" Type="http://schemas.openxmlformats.org/officeDocument/2006/relationships/slideLayout" Target="../slideLayouts/slideLayout14.xml"/><Relationship Id="rId15" Type="http://schemas.openxmlformats.org/officeDocument/2006/relationships/image" Target="../media/image16.jpeg"/><Relationship Id="rId10" Type="http://schemas.openxmlformats.org/officeDocument/2006/relationships/image" Target="../media/image12.png"/><Relationship Id="rId19" Type="http://schemas.microsoft.com/office/2007/relationships/hdphoto" Target="../media/hdphoto4.wdp"/><Relationship Id="rId4" Type="http://schemas.openxmlformats.org/officeDocument/2006/relationships/audio" Target="../media/media2.mp3"/><Relationship Id="rId9" Type="http://schemas.microsoft.com/office/2007/relationships/hdphoto" Target="../media/hdphoto5.wdp"/><Relationship Id="rId1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5.jpeg"/><Relationship Id="rId18" Type="http://schemas.openxmlformats.org/officeDocument/2006/relationships/image" Target="../media/image16.jpeg"/><Relationship Id="rId3" Type="http://schemas.microsoft.com/office/2007/relationships/media" Target="../media/media2.mp3"/><Relationship Id="rId7" Type="http://schemas.openxmlformats.org/officeDocument/2006/relationships/image" Target="../media/image22.jpeg"/><Relationship Id="rId12" Type="http://schemas.openxmlformats.org/officeDocument/2006/relationships/image" Target="../media/image14.jpeg"/><Relationship Id="rId17" Type="http://schemas.microsoft.com/office/2007/relationships/hdphoto" Target="../media/hdphoto4.wdp"/><Relationship Id="rId2" Type="http://schemas.openxmlformats.org/officeDocument/2006/relationships/audio" Target="../media/media1.mp3"/><Relationship Id="rId16" Type="http://schemas.openxmlformats.org/officeDocument/2006/relationships/image" Target="../media/image19.png"/><Relationship Id="rId1" Type="http://schemas.microsoft.com/office/2007/relationships/media" Target="../media/media1.mp3"/><Relationship Id="rId6" Type="http://schemas.openxmlformats.org/officeDocument/2006/relationships/notesSlide" Target="../notesSlides/notesSlide4.xml"/><Relationship Id="rId11" Type="http://schemas.openxmlformats.org/officeDocument/2006/relationships/image" Target="../media/image23.png"/><Relationship Id="rId5" Type="http://schemas.openxmlformats.org/officeDocument/2006/relationships/slideLayout" Target="../slideLayouts/slideLayout14.xml"/><Relationship Id="rId15" Type="http://schemas.microsoft.com/office/2007/relationships/hdphoto" Target="../media/hdphoto3.wdp"/><Relationship Id="rId10" Type="http://schemas.openxmlformats.org/officeDocument/2006/relationships/image" Target="../media/image11.jpeg"/><Relationship Id="rId4" Type="http://schemas.openxmlformats.org/officeDocument/2006/relationships/audio" Target="../media/media2.mp3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674FBD53-89D4-4073-BFA7-AB9065B6D7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161" y="0"/>
            <a:ext cx="9143677" cy="685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33392EF0-C2EF-4568-B0C8-D511CD4486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9" t="9091" r="9731" b="-909"/>
          <a:stretch/>
        </p:blipFill>
        <p:spPr>
          <a:xfrm>
            <a:off x="5011838" y="627349"/>
            <a:ext cx="7180162" cy="5491139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15A00639-FAB9-421B-A5B2-8572E9BC367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5" t="15778" r="7665" b="11999"/>
          <a:stretch/>
        </p:blipFill>
        <p:spPr>
          <a:xfrm>
            <a:off x="-1" y="1670337"/>
            <a:ext cx="7034922" cy="444815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041D648-86F6-49B4-990F-9E4AD13E4E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5216" y="1821811"/>
            <a:ext cx="3743268" cy="302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42499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82462" y="1966175"/>
            <a:ext cx="5877496" cy="791198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5167" y="282177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878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F7A2C55-810B-4152-93C1-C06AC998433A}"/>
              </a:ext>
            </a:extLst>
          </p:cNvPr>
          <p:cNvSpPr/>
          <p:nvPr/>
        </p:nvSpPr>
        <p:spPr>
          <a:xfrm>
            <a:off x="514350" y="352425"/>
            <a:ext cx="11163300" cy="6191250"/>
          </a:xfrm>
          <a:prstGeom prst="round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F42E78-7738-416C-BDA6-79EC4D527221}"/>
              </a:ext>
            </a:extLst>
          </p:cNvPr>
          <p:cNvSpPr txBox="1"/>
          <p:nvPr/>
        </p:nvSpPr>
        <p:spPr>
          <a:xfrm>
            <a:off x="3200400" y="873735"/>
            <a:ext cx="5895974" cy="646331"/>
          </a:xfrm>
          <a:custGeom>
            <a:avLst/>
            <a:gdLst>
              <a:gd name="connsiteX0" fmla="*/ 0 w 5895974"/>
              <a:gd name="connsiteY0" fmla="*/ 0 h 646331"/>
              <a:gd name="connsiteX1" fmla="*/ 707517 w 5895974"/>
              <a:gd name="connsiteY1" fmla="*/ 0 h 646331"/>
              <a:gd name="connsiteX2" fmla="*/ 1238155 w 5895974"/>
              <a:gd name="connsiteY2" fmla="*/ 0 h 646331"/>
              <a:gd name="connsiteX3" fmla="*/ 1945671 w 5895974"/>
              <a:gd name="connsiteY3" fmla="*/ 0 h 646331"/>
              <a:gd name="connsiteX4" fmla="*/ 2476309 w 5895974"/>
              <a:gd name="connsiteY4" fmla="*/ 0 h 646331"/>
              <a:gd name="connsiteX5" fmla="*/ 3006947 w 5895974"/>
              <a:gd name="connsiteY5" fmla="*/ 0 h 646331"/>
              <a:gd name="connsiteX6" fmla="*/ 3596544 w 5895974"/>
              <a:gd name="connsiteY6" fmla="*/ 0 h 646331"/>
              <a:gd name="connsiteX7" fmla="*/ 4127182 w 5895974"/>
              <a:gd name="connsiteY7" fmla="*/ 0 h 646331"/>
              <a:gd name="connsiteX8" fmla="*/ 4657819 w 5895974"/>
              <a:gd name="connsiteY8" fmla="*/ 0 h 646331"/>
              <a:gd name="connsiteX9" fmla="*/ 5306377 w 5895974"/>
              <a:gd name="connsiteY9" fmla="*/ 0 h 646331"/>
              <a:gd name="connsiteX10" fmla="*/ 5895974 w 5895974"/>
              <a:gd name="connsiteY10" fmla="*/ 0 h 646331"/>
              <a:gd name="connsiteX11" fmla="*/ 5895974 w 5895974"/>
              <a:gd name="connsiteY11" fmla="*/ 336092 h 646331"/>
              <a:gd name="connsiteX12" fmla="*/ 5895974 w 5895974"/>
              <a:gd name="connsiteY12" fmla="*/ 646331 h 646331"/>
              <a:gd name="connsiteX13" fmla="*/ 5306377 w 5895974"/>
              <a:gd name="connsiteY13" fmla="*/ 646331 h 646331"/>
              <a:gd name="connsiteX14" fmla="*/ 4598860 w 5895974"/>
              <a:gd name="connsiteY14" fmla="*/ 646331 h 646331"/>
              <a:gd name="connsiteX15" fmla="*/ 4127182 w 5895974"/>
              <a:gd name="connsiteY15" fmla="*/ 646331 h 646331"/>
              <a:gd name="connsiteX16" fmla="*/ 3596544 w 5895974"/>
              <a:gd name="connsiteY16" fmla="*/ 646331 h 646331"/>
              <a:gd name="connsiteX17" fmla="*/ 2889027 w 5895974"/>
              <a:gd name="connsiteY17" fmla="*/ 646331 h 646331"/>
              <a:gd name="connsiteX18" fmla="*/ 2181510 w 5895974"/>
              <a:gd name="connsiteY18" fmla="*/ 646331 h 646331"/>
              <a:gd name="connsiteX19" fmla="*/ 1768792 w 5895974"/>
              <a:gd name="connsiteY19" fmla="*/ 646331 h 646331"/>
              <a:gd name="connsiteX20" fmla="*/ 1120235 w 5895974"/>
              <a:gd name="connsiteY20" fmla="*/ 646331 h 646331"/>
              <a:gd name="connsiteX21" fmla="*/ 648557 w 5895974"/>
              <a:gd name="connsiteY21" fmla="*/ 646331 h 646331"/>
              <a:gd name="connsiteX22" fmla="*/ 0 w 5895974"/>
              <a:gd name="connsiteY22" fmla="*/ 646331 h 646331"/>
              <a:gd name="connsiteX23" fmla="*/ 0 w 5895974"/>
              <a:gd name="connsiteY23" fmla="*/ 310239 h 646331"/>
              <a:gd name="connsiteX24" fmla="*/ 0 w 5895974"/>
              <a:gd name="connsiteY24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895974" h="646331" fill="none" extrusionOk="0">
                <a:moveTo>
                  <a:pt x="0" y="0"/>
                </a:moveTo>
                <a:cubicBezTo>
                  <a:pt x="346893" y="-39430"/>
                  <a:pt x="374617" y="9906"/>
                  <a:pt x="707517" y="0"/>
                </a:cubicBezTo>
                <a:cubicBezTo>
                  <a:pt x="1040417" y="-9906"/>
                  <a:pt x="998240" y="21005"/>
                  <a:pt x="1238155" y="0"/>
                </a:cubicBezTo>
                <a:cubicBezTo>
                  <a:pt x="1478070" y="-21005"/>
                  <a:pt x="1765326" y="36297"/>
                  <a:pt x="1945671" y="0"/>
                </a:cubicBezTo>
                <a:cubicBezTo>
                  <a:pt x="2126016" y="-36297"/>
                  <a:pt x="2300385" y="22134"/>
                  <a:pt x="2476309" y="0"/>
                </a:cubicBezTo>
                <a:cubicBezTo>
                  <a:pt x="2652233" y="-22134"/>
                  <a:pt x="2819566" y="43202"/>
                  <a:pt x="3006947" y="0"/>
                </a:cubicBezTo>
                <a:cubicBezTo>
                  <a:pt x="3194328" y="-43202"/>
                  <a:pt x="3352131" y="64699"/>
                  <a:pt x="3596544" y="0"/>
                </a:cubicBezTo>
                <a:cubicBezTo>
                  <a:pt x="3840957" y="-64699"/>
                  <a:pt x="3979625" y="63339"/>
                  <a:pt x="4127182" y="0"/>
                </a:cubicBezTo>
                <a:cubicBezTo>
                  <a:pt x="4274739" y="-63339"/>
                  <a:pt x="4503465" y="31906"/>
                  <a:pt x="4657819" y="0"/>
                </a:cubicBezTo>
                <a:cubicBezTo>
                  <a:pt x="4812173" y="-31906"/>
                  <a:pt x="5010565" y="37324"/>
                  <a:pt x="5306377" y="0"/>
                </a:cubicBezTo>
                <a:cubicBezTo>
                  <a:pt x="5602189" y="-37324"/>
                  <a:pt x="5637660" y="7311"/>
                  <a:pt x="5895974" y="0"/>
                </a:cubicBezTo>
                <a:cubicBezTo>
                  <a:pt x="5908608" y="144509"/>
                  <a:pt x="5866790" y="204347"/>
                  <a:pt x="5895974" y="336092"/>
                </a:cubicBezTo>
                <a:cubicBezTo>
                  <a:pt x="5925158" y="467837"/>
                  <a:pt x="5894833" y="535169"/>
                  <a:pt x="5895974" y="646331"/>
                </a:cubicBezTo>
                <a:cubicBezTo>
                  <a:pt x="5750703" y="656030"/>
                  <a:pt x="5496173" y="606471"/>
                  <a:pt x="5306377" y="646331"/>
                </a:cubicBezTo>
                <a:cubicBezTo>
                  <a:pt x="5116581" y="686191"/>
                  <a:pt x="4862150" y="609124"/>
                  <a:pt x="4598860" y="646331"/>
                </a:cubicBezTo>
                <a:cubicBezTo>
                  <a:pt x="4335570" y="683538"/>
                  <a:pt x="4360565" y="646036"/>
                  <a:pt x="4127182" y="646331"/>
                </a:cubicBezTo>
                <a:cubicBezTo>
                  <a:pt x="3893799" y="646626"/>
                  <a:pt x="3765620" y="619974"/>
                  <a:pt x="3596544" y="646331"/>
                </a:cubicBezTo>
                <a:cubicBezTo>
                  <a:pt x="3427468" y="672688"/>
                  <a:pt x="3061414" y="625711"/>
                  <a:pt x="2889027" y="646331"/>
                </a:cubicBezTo>
                <a:cubicBezTo>
                  <a:pt x="2716640" y="666951"/>
                  <a:pt x="2418961" y="577376"/>
                  <a:pt x="2181510" y="646331"/>
                </a:cubicBezTo>
                <a:cubicBezTo>
                  <a:pt x="1944059" y="715286"/>
                  <a:pt x="1941021" y="609962"/>
                  <a:pt x="1768792" y="646331"/>
                </a:cubicBezTo>
                <a:cubicBezTo>
                  <a:pt x="1596563" y="682700"/>
                  <a:pt x="1429617" y="606259"/>
                  <a:pt x="1120235" y="646331"/>
                </a:cubicBezTo>
                <a:cubicBezTo>
                  <a:pt x="810853" y="686403"/>
                  <a:pt x="870016" y="643130"/>
                  <a:pt x="648557" y="646331"/>
                </a:cubicBezTo>
                <a:cubicBezTo>
                  <a:pt x="427098" y="649532"/>
                  <a:pt x="133623" y="578833"/>
                  <a:pt x="0" y="646331"/>
                </a:cubicBezTo>
                <a:cubicBezTo>
                  <a:pt x="-35838" y="503386"/>
                  <a:pt x="8747" y="391387"/>
                  <a:pt x="0" y="310239"/>
                </a:cubicBezTo>
                <a:cubicBezTo>
                  <a:pt x="-8747" y="229091"/>
                  <a:pt x="35190" y="62169"/>
                  <a:pt x="0" y="0"/>
                </a:cubicBezTo>
                <a:close/>
              </a:path>
              <a:path w="5895974" h="646331" stroke="0" extrusionOk="0">
                <a:moveTo>
                  <a:pt x="0" y="0"/>
                </a:moveTo>
                <a:cubicBezTo>
                  <a:pt x="133683" y="-1354"/>
                  <a:pt x="360719" y="9985"/>
                  <a:pt x="471678" y="0"/>
                </a:cubicBezTo>
                <a:cubicBezTo>
                  <a:pt x="582637" y="-9985"/>
                  <a:pt x="884618" y="30240"/>
                  <a:pt x="1179195" y="0"/>
                </a:cubicBezTo>
                <a:cubicBezTo>
                  <a:pt x="1473772" y="-30240"/>
                  <a:pt x="1547900" y="19504"/>
                  <a:pt x="1650873" y="0"/>
                </a:cubicBezTo>
                <a:cubicBezTo>
                  <a:pt x="1753846" y="-19504"/>
                  <a:pt x="2141624" y="20204"/>
                  <a:pt x="2358390" y="0"/>
                </a:cubicBezTo>
                <a:cubicBezTo>
                  <a:pt x="2575156" y="-20204"/>
                  <a:pt x="2672073" y="36709"/>
                  <a:pt x="2771108" y="0"/>
                </a:cubicBezTo>
                <a:cubicBezTo>
                  <a:pt x="2870143" y="-36709"/>
                  <a:pt x="3146430" y="53293"/>
                  <a:pt x="3301745" y="0"/>
                </a:cubicBezTo>
                <a:cubicBezTo>
                  <a:pt x="3457060" y="-53293"/>
                  <a:pt x="3710292" y="15272"/>
                  <a:pt x="3832383" y="0"/>
                </a:cubicBezTo>
                <a:cubicBezTo>
                  <a:pt x="3954474" y="-15272"/>
                  <a:pt x="4166435" y="63414"/>
                  <a:pt x="4421981" y="0"/>
                </a:cubicBezTo>
                <a:cubicBezTo>
                  <a:pt x="4677527" y="-63414"/>
                  <a:pt x="4750854" y="54679"/>
                  <a:pt x="5011578" y="0"/>
                </a:cubicBezTo>
                <a:cubicBezTo>
                  <a:pt x="5272302" y="-54679"/>
                  <a:pt x="5563986" y="105253"/>
                  <a:pt x="5895974" y="0"/>
                </a:cubicBezTo>
                <a:cubicBezTo>
                  <a:pt x="5930235" y="145951"/>
                  <a:pt x="5863725" y="194420"/>
                  <a:pt x="5895974" y="329629"/>
                </a:cubicBezTo>
                <a:cubicBezTo>
                  <a:pt x="5928223" y="464838"/>
                  <a:pt x="5894032" y="531359"/>
                  <a:pt x="5895974" y="646331"/>
                </a:cubicBezTo>
                <a:cubicBezTo>
                  <a:pt x="5601840" y="652815"/>
                  <a:pt x="5448281" y="622564"/>
                  <a:pt x="5188457" y="646331"/>
                </a:cubicBezTo>
                <a:cubicBezTo>
                  <a:pt x="4928633" y="670098"/>
                  <a:pt x="4952420" y="630868"/>
                  <a:pt x="4775739" y="646331"/>
                </a:cubicBezTo>
                <a:cubicBezTo>
                  <a:pt x="4599058" y="661794"/>
                  <a:pt x="4405839" y="604512"/>
                  <a:pt x="4245101" y="646331"/>
                </a:cubicBezTo>
                <a:cubicBezTo>
                  <a:pt x="4084363" y="688150"/>
                  <a:pt x="3891296" y="600485"/>
                  <a:pt x="3596544" y="646331"/>
                </a:cubicBezTo>
                <a:cubicBezTo>
                  <a:pt x="3301792" y="692177"/>
                  <a:pt x="3119959" y="583975"/>
                  <a:pt x="2889027" y="646331"/>
                </a:cubicBezTo>
                <a:cubicBezTo>
                  <a:pt x="2658095" y="708687"/>
                  <a:pt x="2436846" y="623450"/>
                  <a:pt x="2299430" y="646331"/>
                </a:cubicBezTo>
                <a:cubicBezTo>
                  <a:pt x="2162014" y="669212"/>
                  <a:pt x="1972966" y="609766"/>
                  <a:pt x="1886712" y="646331"/>
                </a:cubicBezTo>
                <a:cubicBezTo>
                  <a:pt x="1800458" y="682896"/>
                  <a:pt x="1535505" y="634754"/>
                  <a:pt x="1356074" y="646331"/>
                </a:cubicBezTo>
                <a:cubicBezTo>
                  <a:pt x="1176643" y="657908"/>
                  <a:pt x="1102856" y="633231"/>
                  <a:pt x="884396" y="646331"/>
                </a:cubicBezTo>
                <a:cubicBezTo>
                  <a:pt x="665936" y="659431"/>
                  <a:pt x="349626" y="600876"/>
                  <a:pt x="0" y="646331"/>
                </a:cubicBezTo>
                <a:cubicBezTo>
                  <a:pt x="-3467" y="527666"/>
                  <a:pt x="34907" y="399529"/>
                  <a:pt x="0" y="323166"/>
                </a:cubicBezTo>
                <a:cubicBezTo>
                  <a:pt x="-34907" y="246803"/>
                  <a:pt x="9218" y="150088"/>
                  <a:pt x="0" y="0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xmlns="" sd="402899707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Phiếu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bài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tập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6C5BD7B-5069-45FA-AFCE-A273129972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9775428"/>
              </p:ext>
            </p:extLst>
          </p:nvPr>
        </p:nvGraphicFramePr>
        <p:xfrm>
          <a:off x="923926" y="1835307"/>
          <a:ext cx="10429874" cy="2918242"/>
        </p:xfrm>
        <a:graphic>
          <a:graphicData uri="http://schemas.openxmlformats.org/drawingml/2006/table">
            <a:tbl>
              <a:tblPr/>
              <a:tblGrid>
                <a:gridCol w="3441859">
                  <a:extLst>
                    <a:ext uri="{9D8B030D-6E8A-4147-A177-3AD203B41FA5}">
                      <a16:colId xmlns:a16="http://schemas.microsoft.com/office/drawing/2014/main" val="1668583745"/>
                    </a:ext>
                  </a:extLst>
                </a:gridCol>
                <a:gridCol w="3441859">
                  <a:extLst>
                    <a:ext uri="{9D8B030D-6E8A-4147-A177-3AD203B41FA5}">
                      <a16:colId xmlns:a16="http://schemas.microsoft.com/office/drawing/2014/main" val="548364777"/>
                    </a:ext>
                  </a:extLst>
                </a:gridCol>
                <a:gridCol w="3546156">
                  <a:extLst>
                    <a:ext uri="{9D8B030D-6E8A-4147-A177-3AD203B41FA5}">
                      <a16:colId xmlns:a16="http://schemas.microsoft.com/office/drawing/2014/main" val="2839325052"/>
                    </a:ext>
                  </a:extLst>
                </a:gridCol>
              </a:tblGrid>
              <a:tr h="899000">
                <a:tc gridSpan="3">
                  <a:txBody>
                    <a:bodyPr/>
                    <a:lstStyle/>
                    <a:p>
                      <a:pPr algn="ctr" fontAlgn="t"/>
                      <a:r>
                        <a:rPr lang="vi-VN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Phân loại động vật theo cơ quan di chuyển</a:t>
                      </a:r>
                      <a:endParaRPr lang="vi-VN" sz="2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rgbClr val="4012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012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12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9584367"/>
                  </a:ext>
                </a:extLst>
              </a:tr>
              <a:tr h="904243"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Nhóm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động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vật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di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chuyển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bằng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chân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Nhóm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động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vật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di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chuyển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bằng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vảy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Nhóm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động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vật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di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chuyển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bằng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cánh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088335"/>
                  </a:ext>
                </a:extLst>
              </a:tr>
              <a:tr h="1102302">
                <a:tc>
                  <a:txBody>
                    <a:bodyPr/>
                    <a:lstStyle/>
                    <a:p>
                      <a:pPr algn="ctr" fontAlgn="t"/>
                      <a:endParaRPr lang="en-US" sz="28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28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it-IT" sz="28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618853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1CF2D79-44B9-4BB2-B562-E3164E4FC8B3}"/>
              </a:ext>
            </a:extLst>
          </p:cNvPr>
          <p:cNvSpPr txBox="1"/>
          <p:nvPr/>
        </p:nvSpPr>
        <p:spPr>
          <a:xfrm>
            <a:off x="1114424" y="3705225"/>
            <a:ext cx="32385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con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chó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, con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trâu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, con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cua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9A3F08-ED21-4FF2-BD7B-B5C72551C980}"/>
              </a:ext>
            </a:extLst>
          </p:cNvPr>
          <p:cNvSpPr txBox="1"/>
          <p:nvPr/>
        </p:nvSpPr>
        <p:spPr>
          <a:xfrm>
            <a:off x="5429249" y="3724275"/>
            <a:ext cx="32385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con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cá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A435E9E-163D-4E58-AE23-407464DE751F}"/>
              </a:ext>
            </a:extLst>
          </p:cNvPr>
          <p:cNvSpPr txBox="1"/>
          <p:nvPr/>
        </p:nvSpPr>
        <p:spPr>
          <a:xfrm>
            <a:off x="7810499" y="3657600"/>
            <a:ext cx="34290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3200" b="1" dirty="0">
                <a:solidFill>
                  <a:srgbClr val="FF0000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con thiên nga, con chim sẻ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6443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F7A2C55-810B-4152-93C1-C06AC998433A}"/>
              </a:ext>
            </a:extLst>
          </p:cNvPr>
          <p:cNvSpPr/>
          <p:nvPr/>
        </p:nvSpPr>
        <p:spPr>
          <a:xfrm>
            <a:off x="514350" y="352425"/>
            <a:ext cx="11163300" cy="6191250"/>
          </a:xfrm>
          <a:prstGeom prst="round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F42E78-7738-416C-BDA6-79EC4D527221}"/>
              </a:ext>
            </a:extLst>
          </p:cNvPr>
          <p:cNvSpPr txBox="1"/>
          <p:nvPr/>
        </p:nvSpPr>
        <p:spPr>
          <a:xfrm>
            <a:off x="3200400" y="873735"/>
            <a:ext cx="5895974" cy="646331"/>
          </a:xfrm>
          <a:custGeom>
            <a:avLst/>
            <a:gdLst>
              <a:gd name="connsiteX0" fmla="*/ 0 w 5895974"/>
              <a:gd name="connsiteY0" fmla="*/ 0 h 646331"/>
              <a:gd name="connsiteX1" fmla="*/ 707517 w 5895974"/>
              <a:gd name="connsiteY1" fmla="*/ 0 h 646331"/>
              <a:gd name="connsiteX2" fmla="*/ 1238155 w 5895974"/>
              <a:gd name="connsiteY2" fmla="*/ 0 h 646331"/>
              <a:gd name="connsiteX3" fmla="*/ 1945671 w 5895974"/>
              <a:gd name="connsiteY3" fmla="*/ 0 h 646331"/>
              <a:gd name="connsiteX4" fmla="*/ 2476309 w 5895974"/>
              <a:gd name="connsiteY4" fmla="*/ 0 h 646331"/>
              <a:gd name="connsiteX5" fmla="*/ 3006947 w 5895974"/>
              <a:gd name="connsiteY5" fmla="*/ 0 h 646331"/>
              <a:gd name="connsiteX6" fmla="*/ 3596544 w 5895974"/>
              <a:gd name="connsiteY6" fmla="*/ 0 h 646331"/>
              <a:gd name="connsiteX7" fmla="*/ 4127182 w 5895974"/>
              <a:gd name="connsiteY7" fmla="*/ 0 h 646331"/>
              <a:gd name="connsiteX8" fmla="*/ 4657819 w 5895974"/>
              <a:gd name="connsiteY8" fmla="*/ 0 h 646331"/>
              <a:gd name="connsiteX9" fmla="*/ 5306377 w 5895974"/>
              <a:gd name="connsiteY9" fmla="*/ 0 h 646331"/>
              <a:gd name="connsiteX10" fmla="*/ 5895974 w 5895974"/>
              <a:gd name="connsiteY10" fmla="*/ 0 h 646331"/>
              <a:gd name="connsiteX11" fmla="*/ 5895974 w 5895974"/>
              <a:gd name="connsiteY11" fmla="*/ 336092 h 646331"/>
              <a:gd name="connsiteX12" fmla="*/ 5895974 w 5895974"/>
              <a:gd name="connsiteY12" fmla="*/ 646331 h 646331"/>
              <a:gd name="connsiteX13" fmla="*/ 5306377 w 5895974"/>
              <a:gd name="connsiteY13" fmla="*/ 646331 h 646331"/>
              <a:gd name="connsiteX14" fmla="*/ 4598860 w 5895974"/>
              <a:gd name="connsiteY14" fmla="*/ 646331 h 646331"/>
              <a:gd name="connsiteX15" fmla="*/ 4127182 w 5895974"/>
              <a:gd name="connsiteY15" fmla="*/ 646331 h 646331"/>
              <a:gd name="connsiteX16" fmla="*/ 3596544 w 5895974"/>
              <a:gd name="connsiteY16" fmla="*/ 646331 h 646331"/>
              <a:gd name="connsiteX17" fmla="*/ 2889027 w 5895974"/>
              <a:gd name="connsiteY17" fmla="*/ 646331 h 646331"/>
              <a:gd name="connsiteX18" fmla="*/ 2181510 w 5895974"/>
              <a:gd name="connsiteY18" fmla="*/ 646331 h 646331"/>
              <a:gd name="connsiteX19" fmla="*/ 1768792 w 5895974"/>
              <a:gd name="connsiteY19" fmla="*/ 646331 h 646331"/>
              <a:gd name="connsiteX20" fmla="*/ 1120235 w 5895974"/>
              <a:gd name="connsiteY20" fmla="*/ 646331 h 646331"/>
              <a:gd name="connsiteX21" fmla="*/ 648557 w 5895974"/>
              <a:gd name="connsiteY21" fmla="*/ 646331 h 646331"/>
              <a:gd name="connsiteX22" fmla="*/ 0 w 5895974"/>
              <a:gd name="connsiteY22" fmla="*/ 646331 h 646331"/>
              <a:gd name="connsiteX23" fmla="*/ 0 w 5895974"/>
              <a:gd name="connsiteY23" fmla="*/ 310239 h 646331"/>
              <a:gd name="connsiteX24" fmla="*/ 0 w 5895974"/>
              <a:gd name="connsiteY24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895974" h="646331" fill="none" extrusionOk="0">
                <a:moveTo>
                  <a:pt x="0" y="0"/>
                </a:moveTo>
                <a:cubicBezTo>
                  <a:pt x="346893" y="-39430"/>
                  <a:pt x="374617" y="9906"/>
                  <a:pt x="707517" y="0"/>
                </a:cubicBezTo>
                <a:cubicBezTo>
                  <a:pt x="1040417" y="-9906"/>
                  <a:pt x="998240" y="21005"/>
                  <a:pt x="1238155" y="0"/>
                </a:cubicBezTo>
                <a:cubicBezTo>
                  <a:pt x="1478070" y="-21005"/>
                  <a:pt x="1765326" y="36297"/>
                  <a:pt x="1945671" y="0"/>
                </a:cubicBezTo>
                <a:cubicBezTo>
                  <a:pt x="2126016" y="-36297"/>
                  <a:pt x="2300385" y="22134"/>
                  <a:pt x="2476309" y="0"/>
                </a:cubicBezTo>
                <a:cubicBezTo>
                  <a:pt x="2652233" y="-22134"/>
                  <a:pt x="2819566" y="43202"/>
                  <a:pt x="3006947" y="0"/>
                </a:cubicBezTo>
                <a:cubicBezTo>
                  <a:pt x="3194328" y="-43202"/>
                  <a:pt x="3352131" y="64699"/>
                  <a:pt x="3596544" y="0"/>
                </a:cubicBezTo>
                <a:cubicBezTo>
                  <a:pt x="3840957" y="-64699"/>
                  <a:pt x="3979625" y="63339"/>
                  <a:pt x="4127182" y="0"/>
                </a:cubicBezTo>
                <a:cubicBezTo>
                  <a:pt x="4274739" y="-63339"/>
                  <a:pt x="4503465" y="31906"/>
                  <a:pt x="4657819" y="0"/>
                </a:cubicBezTo>
                <a:cubicBezTo>
                  <a:pt x="4812173" y="-31906"/>
                  <a:pt x="5010565" y="37324"/>
                  <a:pt x="5306377" y="0"/>
                </a:cubicBezTo>
                <a:cubicBezTo>
                  <a:pt x="5602189" y="-37324"/>
                  <a:pt x="5637660" y="7311"/>
                  <a:pt x="5895974" y="0"/>
                </a:cubicBezTo>
                <a:cubicBezTo>
                  <a:pt x="5908608" y="144509"/>
                  <a:pt x="5866790" y="204347"/>
                  <a:pt x="5895974" y="336092"/>
                </a:cubicBezTo>
                <a:cubicBezTo>
                  <a:pt x="5925158" y="467837"/>
                  <a:pt x="5894833" y="535169"/>
                  <a:pt x="5895974" y="646331"/>
                </a:cubicBezTo>
                <a:cubicBezTo>
                  <a:pt x="5750703" y="656030"/>
                  <a:pt x="5496173" y="606471"/>
                  <a:pt x="5306377" y="646331"/>
                </a:cubicBezTo>
                <a:cubicBezTo>
                  <a:pt x="5116581" y="686191"/>
                  <a:pt x="4862150" y="609124"/>
                  <a:pt x="4598860" y="646331"/>
                </a:cubicBezTo>
                <a:cubicBezTo>
                  <a:pt x="4335570" y="683538"/>
                  <a:pt x="4360565" y="646036"/>
                  <a:pt x="4127182" y="646331"/>
                </a:cubicBezTo>
                <a:cubicBezTo>
                  <a:pt x="3893799" y="646626"/>
                  <a:pt x="3765620" y="619974"/>
                  <a:pt x="3596544" y="646331"/>
                </a:cubicBezTo>
                <a:cubicBezTo>
                  <a:pt x="3427468" y="672688"/>
                  <a:pt x="3061414" y="625711"/>
                  <a:pt x="2889027" y="646331"/>
                </a:cubicBezTo>
                <a:cubicBezTo>
                  <a:pt x="2716640" y="666951"/>
                  <a:pt x="2418961" y="577376"/>
                  <a:pt x="2181510" y="646331"/>
                </a:cubicBezTo>
                <a:cubicBezTo>
                  <a:pt x="1944059" y="715286"/>
                  <a:pt x="1941021" y="609962"/>
                  <a:pt x="1768792" y="646331"/>
                </a:cubicBezTo>
                <a:cubicBezTo>
                  <a:pt x="1596563" y="682700"/>
                  <a:pt x="1429617" y="606259"/>
                  <a:pt x="1120235" y="646331"/>
                </a:cubicBezTo>
                <a:cubicBezTo>
                  <a:pt x="810853" y="686403"/>
                  <a:pt x="870016" y="643130"/>
                  <a:pt x="648557" y="646331"/>
                </a:cubicBezTo>
                <a:cubicBezTo>
                  <a:pt x="427098" y="649532"/>
                  <a:pt x="133623" y="578833"/>
                  <a:pt x="0" y="646331"/>
                </a:cubicBezTo>
                <a:cubicBezTo>
                  <a:pt x="-35838" y="503386"/>
                  <a:pt x="8747" y="391387"/>
                  <a:pt x="0" y="310239"/>
                </a:cubicBezTo>
                <a:cubicBezTo>
                  <a:pt x="-8747" y="229091"/>
                  <a:pt x="35190" y="62169"/>
                  <a:pt x="0" y="0"/>
                </a:cubicBezTo>
                <a:close/>
              </a:path>
              <a:path w="5895974" h="646331" stroke="0" extrusionOk="0">
                <a:moveTo>
                  <a:pt x="0" y="0"/>
                </a:moveTo>
                <a:cubicBezTo>
                  <a:pt x="133683" y="-1354"/>
                  <a:pt x="360719" y="9985"/>
                  <a:pt x="471678" y="0"/>
                </a:cubicBezTo>
                <a:cubicBezTo>
                  <a:pt x="582637" y="-9985"/>
                  <a:pt x="884618" y="30240"/>
                  <a:pt x="1179195" y="0"/>
                </a:cubicBezTo>
                <a:cubicBezTo>
                  <a:pt x="1473772" y="-30240"/>
                  <a:pt x="1547900" y="19504"/>
                  <a:pt x="1650873" y="0"/>
                </a:cubicBezTo>
                <a:cubicBezTo>
                  <a:pt x="1753846" y="-19504"/>
                  <a:pt x="2141624" y="20204"/>
                  <a:pt x="2358390" y="0"/>
                </a:cubicBezTo>
                <a:cubicBezTo>
                  <a:pt x="2575156" y="-20204"/>
                  <a:pt x="2672073" y="36709"/>
                  <a:pt x="2771108" y="0"/>
                </a:cubicBezTo>
                <a:cubicBezTo>
                  <a:pt x="2870143" y="-36709"/>
                  <a:pt x="3146430" y="53293"/>
                  <a:pt x="3301745" y="0"/>
                </a:cubicBezTo>
                <a:cubicBezTo>
                  <a:pt x="3457060" y="-53293"/>
                  <a:pt x="3710292" y="15272"/>
                  <a:pt x="3832383" y="0"/>
                </a:cubicBezTo>
                <a:cubicBezTo>
                  <a:pt x="3954474" y="-15272"/>
                  <a:pt x="4166435" y="63414"/>
                  <a:pt x="4421981" y="0"/>
                </a:cubicBezTo>
                <a:cubicBezTo>
                  <a:pt x="4677527" y="-63414"/>
                  <a:pt x="4750854" y="54679"/>
                  <a:pt x="5011578" y="0"/>
                </a:cubicBezTo>
                <a:cubicBezTo>
                  <a:pt x="5272302" y="-54679"/>
                  <a:pt x="5563986" y="105253"/>
                  <a:pt x="5895974" y="0"/>
                </a:cubicBezTo>
                <a:cubicBezTo>
                  <a:pt x="5930235" y="145951"/>
                  <a:pt x="5863725" y="194420"/>
                  <a:pt x="5895974" y="329629"/>
                </a:cubicBezTo>
                <a:cubicBezTo>
                  <a:pt x="5928223" y="464838"/>
                  <a:pt x="5894032" y="531359"/>
                  <a:pt x="5895974" y="646331"/>
                </a:cubicBezTo>
                <a:cubicBezTo>
                  <a:pt x="5601840" y="652815"/>
                  <a:pt x="5448281" y="622564"/>
                  <a:pt x="5188457" y="646331"/>
                </a:cubicBezTo>
                <a:cubicBezTo>
                  <a:pt x="4928633" y="670098"/>
                  <a:pt x="4952420" y="630868"/>
                  <a:pt x="4775739" y="646331"/>
                </a:cubicBezTo>
                <a:cubicBezTo>
                  <a:pt x="4599058" y="661794"/>
                  <a:pt x="4405839" y="604512"/>
                  <a:pt x="4245101" y="646331"/>
                </a:cubicBezTo>
                <a:cubicBezTo>
                  <a:pt x="4084363" y="688150"/>
                  <a:pt x="3891296" y="600485"/>
                  <a:pt x="3596544" y="646331"/>
                </a:cubicBezTo>
                <a:cubicBezTo>
                  <a:pt x="3301792" y="692177"/>
                  <a:pt x="3119959" y="583975"/>
                  <a:pt x="2889027" y="646331"/>
                </a:cubicBezTo>
                <a:cubicBezTo>
                  <a:pt x="2658095" y="708687"/>
                  <a:pt x="2436846" y="623450"/>
                  <a:pt x="2299430" y="646331"/>
                </a:cubicBezTo>
                <a:cubicBezTo>
                  <a:pt x="2162014" y="669212"/>
                  <a:pt x="1972966" y="609766"/>
                  <a:pt x="1886712" y="646331"/>
                </a:cubicBezTo>
                <a:cubicBezTo>
                  <a:pt x="1800458" y="682896"/>
                  <a:pt x="1535505" y="634754"/>
                  <a:pt x="1356074" y="646331"/>
                </a:cubicBezTo>
                <a:cubicBezTo>
                  <a:pt x="1176643" y="657908"/>
                  <a:pt x="1102856" y="633231"/>
                  <a:pt x="884396" y="646331"/>
                </a:cubicBezTo>
                <a:cubicBezTo>
                  <a:pt x="665936" y="659431"/>
                  <a:pt x="349626" y="600876"/>
                  <a:pt x="0" y="646331"/>
                </a:cubicBezTo>
                <a:cubicBezTo>
                  <a:pt x="-3467" y="527666"/>
                  <a:pt x="34907" y="399529"/>
                  <a:pt x="0" y="323166"/>
                </a:cubicBezTo>
                <a:cubicBezTo>
                  <a:pt x="-34907" y="246803"/>
                  <a:pt x="9218" y="150088"/>
                  <a:pt x="0" y="0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xmlns="" sd="402899707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Phiếu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bài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tập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345ADCAA-35F9-4E98-B703-768D66A8F0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2475178"/>
              </p:ext>
            </p:extLst>
          </p:nvPr>
        </p:nvGraphicFramePr>
        <p:xfrm>
          <a:off x="895350" y="2066925"/>
          <a:ext cx="10277476" cy="2933700"/>
        </p:xfrm>
        <a:graphic>
          <a:graphicData uri="http://schemas.openxmlformats.org/drawingml/2006/table">
            <a:tbl>
              <a:tblPr/>
              <a:tblGrid>
                <a:gridCol w="2569369">
                  <a:extLst>
                    <a:ext uri="{9D8B030D-6E8A-4147-A177-3AD203B41FA5}">
                      <a16:colId xmlns:a16="http://schemas.microsoft.com/office/drawing/2014/main" val="2026305646"/>
                    </a:ext>
                  </a:extLst>
                </a:gridCol>
                <a:gridCol w="2569369">
                  <a:extLst>
                    <a:ext uri="{9D8B030D-6E8A-4147-A177-3AD203B41FA5}">
                      <a16:colId xmlns:a16="http://schemas.microsoft.com/office/drawing/2014/main" val="107858325"/>
                    </a:ext>
                  </a:extLst>
                </a:gridCol>
                <a:gridCol w="2747962">
                  <a:extLst>
                    <a:ext uri="{9D8B030D-6E8A-4147-A177-3AD203B41FA5}">
                      <a16:colId xmlns:a16="http://schemas.microsoft.com/office/drawing/2014/main" val="3019550148"/>
                    </a:ext>
                  </a:extLst>
                </a:gridCol>
                <a:gridCol w="2390776">
                  <a:extLst>
                    <a:ext uri="{9D8B030D-6E8A-4147-A177-3AD203B41FA5}">
                      <a16:colId xmlns:a16="http://schemas.microsoft.com/office/drawing/2014/main" val="1854080535"/>
                    </a:ext>
                  </a:extLst>
                </a:gridCol>
              </a:tblGrid>
              <a:tr h="714375">
                <a:tc gridSpan="4">
                  <a:txBody>
                    <a:bodyPr/>
                    <a:lstStyle/>
                    <a:p>
                      <a:pPr algn="ctr" fontAlgn="t"/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Phân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loại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động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vật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theo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lớp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bao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phủ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bên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ngoài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6648559"/>
                  </a:ext>
                </a:extLst>
              </a:tr>
              <a:tr h="926372"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Nhóm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động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vật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có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vỏ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cứng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Nhóm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động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vật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có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vảy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Nhóm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động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vật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có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lông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vũ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Nhóm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động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vật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có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lông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mao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0487446"/>
                  </a:ext>
                </a:extLst>
              </a:tr>
              <a:tr h="1292953">
                <a:tc>
                  <a:txBody>
                    <a:bodyPr/>
                    <a:lstStyle/>
                    <a:p>
                      <a:pPr algn="ctr" fontAlgn="t"/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it-IT" sz="2800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6779193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2143F623-7FA7-409F-B2B3-A1649E577A0B}"/>
              </a:ext>
            </a:extLst>
          </p:cNvPr>
          <p:cNvSpPr txBox="1"/>
          <p:nvPr/>
        </p:nvSpPr>
        <p:spPr>
          <a:xfrm>
            <a:off x="1019174" y="4019550"/>
            <a:ext cx="23050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con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cua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41BE37-97D8-4360-A5D1-99B345E0C20E}"/>
              </a:ext>
            </a:extLst>
          </p:cNvPr>
          <p:cNvSpPr txBox="1"/>
          <p:nvPr/>
        </p:nvSpPr>
        <p:spPr>
          <a:xfrm>
            <a:off x="3667124" y="4038600"/>
            <a:ext cx="23050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con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cá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trê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996B4B3-486F-4323-A0A4-F449DC52B21D}"/>
              </a:ext>
            </a:extLst>
          </p:cNvPr>
          <p:cNvSpPr txBox="1"/>
          <p:nvPr/>
        </p:nvSpPr>
        <p:spPr>
          <a:xfrm>
            <a:off x="6105524" y="3933825"/>
            <a:ext cx="26193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800" b="1" dirty="0">
                <a:solidFill>
                  <a:srgbClr val="FF0000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con chim thiên nga, con chim sẻ</a:t>
            </a:r>
            <a:endParaRPr lang="en-US" sz="2800" b="1" dirty="0">
              <a:solidFill>
                <a:srgbClr val="FF0000"/>
              </a:solidFill>
              <a:latin typeface="Calibri" panose="020F050202020403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0F55DA9-4806-4B8F-84A1-1D8899E77D0A}"/>
              </a:ext>
            </a:extLst>
          </p:cNvPr>
          <p:cNvSpPr txBox="1"/>
          <p:nvPr/>
        </p:nvSpPr>
        <p:spPr>
          <a:xfrm>
            <a:off x="8782049" y="3905250"/>
            <a:ext cx="22764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800" b="1" dirty="0">
                <a:solidFill>
                  <a:srgbClr val="FF0000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con chó, con trâu</a:t>
            </a:r>
            <a:endParaRPr lang="en-US" sz="2800" b="1" dirty="0">
              <a:solidFill>
                <a:srgbClr val="FF0000"/>
              </a:solidFill>
              <a:latin typeface="Calibri" panose="020F050202020403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470321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uple of figurines next to a cake&#10;&#10;Description automatically generated with low confidence">
            <a:extLst>
              <a:ext uri="{FF2B5EF4-FFF2-40B4-BE49-F238E27FC236}">
                <a16:creationId xmlns:a16="http://schemas.microsoft.com/office/drawing/2014/main" id="{AB0360B9-E33F-26BB-88AF-48CD30503CE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44" y="4178595"/>
            <a:ext cx="3199705" cy="248197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679BDE6-5367-4487-A7D1-9809CB8640E6}"/>
              </a:ext>
            </a:extLst>
          </p:cNvPr>
          <p:cNvSpPr txBox="1"/>
          <p:nvPr/>
        </p:nvSpPr>
        <p:spPr>
          <a:xfrm>
            <a:off x="2317898" y="2488019"/>
            <a:ext cx="76235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vi-VN" sz="36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Kể tên những động vật khác và phân loại chúng dựa vào cơ quan di chuyển hoặc lớp bao phủ bên ngoài.</a:t>
            </a:r>
            <a:endParaRPr lang="en-US" sz="3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0194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227D527-2EB5-4081-8FDC-E54034D78405}"/>
              </a:ext>
            </a:extLst>
          </p:cNvPr>
          <p:cNvSpPr txBox="1"/>
          <p:nvPr/>
        </p:nvSpPr>
        <p:spPr>
          <a:xfrm>
            <a:off x="2181168" y="1828396"/>
            <a:ext cx="580388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200" b="1" dirty="0">
                <a:solidFill>
                  <a:srgbClr val="002060"/>
                </a:solidFill>
                <a:latin typeface="Calibri" panose="020F0502020204030204"/>
                <a:sym typeface="Wingdings 2" panose="05020102010507070707" pitchFamily="18" charset="2"/>
              </a:rPr>
              <a:t>Nhóm nào kể đúng (viết lên bảng) nhiều nhất tên con vật di chuyển theo các cách đã nêu (hoặc có lớp che phủ bên ngoài như đã nêu) là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/>
                <a:sym typeface="Wingdings 2" panose="05020102010507070707" pitchFamily="18" charset="2"/>
              </a:rPr>
              <a:t>nhóm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/>
                <a:sym typeface="Wingdings 2" panose="05020102010507070707" pitchFamily="18" charset="2"/>
              </a:rPr>
              <a:t> </a:t>
            </a:r>
            <a:r>
              <a:rPr lang="vi-VN" sz="3200" b="1" dirty="0">
                <a:solidFill>
                  <a:srgbClr val="002060"/>
                </a:solidFill>
                <a:latin typeface="Calibri" panose="020F0502020204030204"/>
                <a:sym typeface="Wingdings 2" panose="05020102010507070707" pitchFamily="18" charset="2"/>
              </a:rPr>
              <a:t>thắng cuộc.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48F870-F2DA-96A8-CF6A-1C70DC0B4983}"/>
              </a:ext>
            </a:extLst>
          </p:cNvPr>
          <p:cNvSpPr txBox="1"/>
          <p:nvPr/>
        </p:nvSpPr>
        <p:spPr>
          <a:xfrm>
            <a:off x="1286541" y="0"/>
            <a:ext cx="9983972" cy="1323439"/>
          </a:xfrm>
          <a:prstGeom prst="rect">
            <a:avLst/>
          </a:prstGeom>
          <a:noFill/>
        </p:spPr>
        <p:txBody>
          <a:bodyPr wrap="square" rtlCol="0">
            <a:prstTxWarp prst="textWave2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0" i="0" u="none" strike="noStrike" kern="1200" cap="none" spc="0" normalizeH="0" baseline="0" noProof="0" dirty="0">
                <a:ln w="19050">
                  <a:solidFill>
                    <a:srgbClr val="ED7D31">
                      <a:lumMod val="50000"/>
                    </a:srgbClr>
                  </a:solidFill>
                </a:ln>
                <a:solidFill>
                  <a:srgbClr val="FF9900"/>
                </a:solidFill>
                <a:effectLst/>
                <a:uLnTx/>
                <a:uFillTx/>
                <a:ea typeface="LNTH-LuoLuoNotangYuanTi 1" pitchFamily="2" charset="-128"/>
                <a:cs typeface="LNTH-LuoLuoNotangYuanTi 1" pitchFamily="2" charset="-128"/>
              </a:rPr>
              <a:t>AI NHANH</a:t>
            </a:r>
            <a:r>
              <a:rPr kumimoji="0" lang="en-US" sz="8800" b="0" i="0" u="none" strike="noStrike" kern="1200" cap="none" spc="0" normalizeH="0" noProof="0" dirty="0">
                <a:ln w="19050">
                  <a:solidFill>
                    <a:srgbClr val="ED7D31">
                      <a:lumMod val="50000"/>
                    </a:srgbClr>
                  </a:solidFill>
                </a:ln>
                <a:solidFill>
                  <a:srgbClr val="FF9900"/>
                </a:solidFill>
                <a:effectLst/>
                <a:uLnTx/>
                <a:uFillTx/>
                <a:ea typeface="LNTH-LuoLuoNotangYuanTi 1" pitchFamily="2" charset="-128"/>
                <a:cs typeface="LNTH-LuoLuoNotangYuanTi 1" pitchFamily="2" charset="-128"/>
              </a:rPr>
              <a:t> – AI ĐÚNG</a:t>
            </a:r>
            <a:endParaRPr kumimoji="0" lang="en-US" sz="8800" b="0" i="0" u="none" strike="noStrike" kern="1200" cap="none" spc="0" normalizeH="0" baseline="0" noProof="0" dirty="0">
              <a:ln w="19050">
                <a:solidFill>
                  <a:srgbClr val="ED7D31">
                    <a:lumMod val="50000"/>
                  </a:srgbClr>
                </a:solidFill>
              </a:ln>
              <a:solidFill>
                <a:srgbClr val="FF9900"/>
              </a:solidFill>
              <a:effectLst/>
              <a:uLnTx/>
              <a:uFillTx/>
              <a:ea typeface="LNTH-LuoLuoNotangYuanTi 1" pitchFamily="2" charset="-128"/>
              <a:cs typeface="LNTH-LuoLuoNotangYuanTi 1" pitchFamily="2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10002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4265223-5317-4909-8F12-96560600E7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E63CAF5-3159-4B82-B79A-4F2AD5C57A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6756" y="2910401"/>
            <a:ext cx="9242337" cy="132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98081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backgroundMark x1="15777" y1="53236" x2="15777" y2="53236"/>
                        <a14:backgroundMark x1="19822" y1="67152" x2="19822" y2="67152"/>
                        <a14:backgroundMark x1="37945" y1="64725" x2="37945" y2="64725"/>
                        <a14:backgroundMark x1="20793" y1="65291" x2="19984" y2="68366"/>
                        <a14:backgroundMark x1="39644" y1="61812" x2="38511" y2="65129"/>
                        <a14:backgroundMark x1="77508" y1="67799" x2="78641" y2="70631"/>
                        <a14:backgroundMark x1="61812" y1="63026" x2="61246" y2="62379"/>
                        <a14:backgroundMark x1="58414" y1="24029" x2="59385" y2="240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0" y="905540"/>
            <a:ext cx="7551629" cy="710432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524000" y="199285"/>
            <a:ext cx="9245600" cy="2112115"/>
            <a:chOff x="1143000" y="62377"/>
            <a:chExt cx="6934200" cy="1584086"/>
          </a:xfrm>
        </p:grpSpPr>
        <p:sp>
          <p:nvSpPr>
            <p:cNvPr id="3" name="Rounded Rectangle 2"/>
            <p:cNvSpPr/>
            <p:nvPr/>
          </p:nvSpPr>
          <p:spPr>
            <a:xfrm>
              <a:off x="1143000" y="62377"/>
              <a:ext cx="6934200" cy="1578860"/>
            </a:xfrm>
            <a:prstGeom prst="roundRect">
              <a:avLst>
                <a:gd name="adj" fmla="val 50000"/>
              </a:avLst>
            </a:prstGeom>
            <a:solidFill>
              <a:srgbClr val="004518"/>
            </a:solidFill>
            <a:ln w="28575">
              <a:solidFill>
                <a:srgbClr val="ECF04A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1295399" y="213782"/>
              <a:ext cx="6619009" cy="1432681"/>
            </a:xfrm>
            <a:prstGeom prst="roundRect">
              <a:avLst>
                <a:gd name="adj" fmla="val 50000"/>
              </a:avLst>
            </a:prstGeom>
            <a:solidFill>
              <a:srgbClr val="004518"/>
            </a:solidFill>
            <a:ln w="28575">
              <a:solidFill>
                <a:srgbClr val="ECF04A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300" y="416984"/>
            <a:ext cx="7389284" cy="189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0780" y="2753331"/>
            <a:ext cx="4171535" cy="4339583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1651292" y="27039"/>
            <a:ext cx="9485076" cy="2712983"/>
            <a:chOff x="2171343" y="4618089"/>
            <a:chExt cx="7988119" cy="2187854"/>
          </a:xfrm>
        </p:grpSpPr>
        <p:sp>
          <p:nvSpPr>
            <p:cNvPr id="36" name="Rectangle: Rounded Corners 11"/>
            <p:cNvSpPr/>
            <p:nvPr/>
          </p:nvSpPr>
          <p:spPr>
            <a:xfrm>
              <a:off x="2171343" y="4618089"/>
              <a:ext cx="7988119" cy="2187854"/>
            </a:xfrm>
            <a:custGeom>
              <a:avLst/>
              <a:gdLst>
                <a:gd name="connsiteX0" fmla="*/ 0 w 7988119"/>
                <a:gd name="connsiteY0" fmla="*/ 364650 h 2187854"/>
                <a:gd name="connsiteX1" fmla="*/ 364650 w 7988119"/>
                <a:gd name="connsiteY1" fmla="*/ 0 h 2187854"/>
                <a:gd name="connsiteX2" fmla="*/ 951954 w 7988119"/>
                <a:gd name="connsiteY2" fmla="*/ 0 h 2187854"/>
                <a:gd name="connsiteX3" fmla="*/ 1757023 w 7988119"/>
                <a:gd name="connsiteY3" fmla="*/ 0 h 2187854"/>
                <a:gd name="connsiteX4" fmla="*/ 2199152 w 7988119"/>
                <a:gd name="connsiteY4" fmla="*/ 0 h 2187854"/>
                <a:gd name="connsiteX5" fmla="*/ 2713868 w 7988119"/>
                <a:gd name="connsiteY5" fmla="*/ 0 h 2187854"/>
                <a:gd name="connsiteX6" fmla="*/ 3373760 w 7988119"/>
                <a:gd name="connsiteY6" fmla="*/ 0 h 2187854"/>
                <a:gd name="connsiteX7" fmla="*/ 3961065 w 7988119"/>
                <a:gd name="connsiteY7" fmla="*/ 0 h 2187854"/>
                <a:gd name="connsiteX8" fmla="*/ 4403193 w 7988119"/>
                <a:gd name="connsiteY8" fmla="*/ 0 h 2187854"/>
                <a:gd name="connsiteX9" fmla="*/ 5063086 w 7988119"/>
                <a:gd name="connsiteY9" fmla="*/ 0 h 2187854"/>
                <a:gd name="connsiteX10" fmla="*/ 5577802 w 7988119"/>
                <a:gd name="connsiteY10" fmla="*/ 0 h 2187854"/>
                <a:gd name="connsiteX11" fmla="*/ 6237694 w 7988119"/>
                <a:gd name="connsiteY11" fmla="*/ 0 h 2187854"/>
                <a:gd name="connsiteX12" fmla="*/ 6897587 w 7988119"/>
                <a:gd name="connsiteY12" fmla="*/ 0 h 2187854"/>
                <a:gd name="connsiteX13" fmla="*/ 7623469 w 7988119"/>
                <a:gd name="connsiteY13" fmla="*/ 0 h 2187854"/>
                <a:gd name="connsiteX14" fmla="*/ 7988119 w 7988119"/>
                <a:gd name="connsiteY14" fmla="*/ 364650 h 2187854"/>
                <a:gd name="connsiteX15" fmla="*/ 7988119 w 7988119"/>
                <a:gd name="connsiteY15" fmla="*/ 821664 h 2187854"/>
                <a:gd name="connsiteX16" fmla="*/ 7988119 w 7988119"/>
                <a:gd name="connsiteY16" fmla="*/ 1264092 h 2187854"/>
                <a:gd name="connsiteX17" fmla="*/ 7988119 w 7988119"/>
                <a:gd name="connsiteY17" fmla="*/ 1823204 h 2187854"/>
                <a:gd name="connsiteX18" fmla="*/ 7623469 w 7988119"/>
                <a:gd name="connsiteY18" fmla="*/ 2187854 h 2187854"/>
                <a:gd name="connsiteX19" fmla="*/ 7108753 w 7988119"/>
                <a:gd name="connsiteY19" fmla="*/ 2187854 h 2187854"/>
                <a:gd name="connsiteX20" fmla="*/ 6594036 w 7988119"/>
                <a:gd name="connsiteY20" fmla="*/ 2187854 h 2187854"/>
                <a:gd name="connsiteX21" fmla="*/ 5934144 w 7988119"/>
                <a:gd name="connsiteY21" fmla="*/ 2187854 h 2187854"/>
                <a:gd name="connsiteX22" fmla="*/ 5129075 w 7988119"/>
                <a:gd name="connsiteY22" fmla="*/ 2187854 h 2187854"/>
                <a:gd name="connsiteX23" fmla="*/ 4324006 w 7988119"/>
                <a:gd name="connsiteY23" fmla="*/ 2187854 h 2187854"/>
                <a:gd name="connsiteX24" fmla="*/ 3664113 w 7988119"/>
                <a:gd name="connsiteY24" fmla="*/ 2187854 h 2187854"/>
                <a:gd name="connsiteX25" fmla="*/ 3004221 w 7988119"/>
                <a:gd name="connsiteY25" fmla="*/ 2187854 h 2187854"/>
                <a:gd name="connsiteX26" fmla="*/ 2344328 w 7988119"/>
                <a:gd name="connsiteY26" fmla="*/ 2187854 h 2187854"/>
                <a:gd name="connsiteX27" fmla="*/ 1539259 w 7988119"/>
                <a:gd name="connsiteY27" fmla="*/ 2187854 h 2187854"/>
                <a:gd name="connsiteX28" fmla="*/ 1024543 w 7988119"/>
                <a:gd name="connsiteY28" fmla="*/ 2187854 h 2187854"/>
                <a:gd name="connsiteX29" fmla="*/ 364650 w 7988119"/>
                <a:gd name="connsiteY29" fmla="*/ 2187854 h 2187854"/>
                <a:gd name="connsiteX30" fmla="*/ 0 w 7988119"/>
                <a:gd name="connsiteY30" fmla="*/ 1823204 h 2187854"/>
                <a:gd name="connsiteX31" fmla="*/ 0 w 7988119"/>
                <a:gd name="connsiteY31" fmla="*/ 1380776 h 2187854"/>
                <a:gd name="connsiteX32" fmla="*/ 0 w 7988119"/>
                <a:gd name="connsiteY32" fmla="*/ 923762 h 2187854"/>
                <a:gd name="connsiteX33" fmla="*/ 0 w 7988119"/>
                <a:gd name="connsiteY33" fmla="*/ 364650 h 2187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7988119" h="2187854" fill="none" extrusionOk="0">
                  <a:moveTo>
                    <a:pt x="0" y="364650"/>
                  </a:moveTo>
                  <a:cubicBezTo>
                    <a:pt x="13662" y="150266"/>
                    <a:pt x="147348" y="773"/>
                    <a:pt x="364650" y="0"/>
                  </a:cubicBezTo>
                  <a:cubicBezTo>
                    <a:pt x="492391" y="-4000"/>
                    <a:pt x="782854" y="-3407"/>
                    <a:pt x="951954" y="0"/>
                  </a:cubicBezTo>
                  <a:cubicBezTo>
                    <a:pt x="1121054" y="3407"/>
                    <a:pt x="1358805" y="24272"/>
                    <a:pt x="1757023" y="0"/>
                  </a:cubicBezTo>
                  <a:cubicBezTo>
                    <a:pt x="2155241" y="-24272"/>
                    <a:pt x="2062205" y="13791"/>
                    <a:pt x="2199152" y="0"/>
                  </a:cubicBezTo>
                  <a:cubicBezTo>
                    <a:pt x="2336099" y="-13791"/>
                    <a:pt x="2467116" y="17794"/>
                    <a:pt x="2713868" y="0"/>
                  </a:cubicBezTo>
                  <a:cubicBezTo>
                    <a:pt x="2960620" y="-17794"/>
                    <a:pt x="3155958" y="-1215"/>
                    <a:pt x="3373760" y="0"/>
                  </a:cubicBezTo>
                  <a:cubicBezTo>
                    <a:pt x="3591562" y="1215"/>
                    <a:pt x="3793449" y="-3076"/>
                    <a:pt x="3961065" y="0"/>
                  </a:cubicBezTo>
                  <a:cubicBezTo>
                    <a:pt x="4128682" y="3076"/>
                    <a:pt x="4223484" y="8317"/>
                    <a:pt x="4403193" y="0"/>
                  </a:cubicBezTo>
                  <a:cubicBezTo>
                    <a:pt x="4582902" y="-8317"/>
                    <a:pt x="4767255" y="4438"/>
                    <a:pt x="5063086" y="0"/>
                  </a:cubicBezTo>
                  <a:cubicBezTo>
                    <a:pt x="5358917" y="-4438"/>
                    <a:pt x="5325247" y="-13008"/>
                    <a:pt x="5577802" y="0"/>
                  </a:cubicBezTo>
                  <a:cubicBezTo>
                    <a:pt x="5830357" y="13008"/>
                    <a:pt x="6068128" y="13365"/>
                    <a:pt x="6237694" y="0"/>
                  </a:cubicBezTo>
                  <a:cubicBezTo>
                    <a:pt x="6407260" y="-13365"/>
                    <a:pt x="6730491" y="29520"/>
                    <a:pt x="6897587" y="0"/>
                  </a:cubicBezTo>
                  <a:cubicBezTo>
                    <a:pt x="7064683" y="-29520"/>
                    <a:pt x="7286986" y="14823"/>
                    <a:pt x="7623469" y="0"/>
                  </a:cubicBezTo>
                  <a:cubicBezTo>
                    <a:pt x="7793517" y="-4927"/>
                    <a:pt x="7963789" y="153794"/>
                    <a:pt x="7988119" y="364650"/>
                  </a:cubicBezTo>
                  <a:cubicBezTo>
                    <a:pt x="7975308" y="475337"/>
                    <a:pt x="7972961" y="638760"/>
                    <a:pt x="7988119" y="821664"/>
                  </a:cubicBezTo>
                  <a:cubicBezTo>
                    <a:pt x="8003277" y="1004568"/>
                    <a:pt x="8007457" y="1138247"/>
                    <a:pt x="7988119" y="1264092"/>
                  </a:cubicBezTo>
                  <a:cubicBezTo>
                    <a:pt x="7968781" y="1389937"/>
                    <a:pt x="7973074" y="1693719"/>
                    <a:pt x="7988119" y="1823204"/>
                  </a:cubicBezTo>
                  <a:cubicBezTo>
                    <a:pt x="8033022" y="2042116"/>
                    <a:pt x="7862012" y="2183268"/>
                    <a:pt x="7623469" y="2187854"/>
                  </a:cubicBezTo>
                  <a:cubicBezTo>
                    <a:pt x="7509097" y="2186789"/>
                    <a:pt x="7365315" y="2187622"/>
                    <a:pt x="7108753" y="2187854"/>
                  </a:cubicBezTo>
                  <a:cubicBezTo>
                    <a:pt x="6852191" y="2188086"/>
                    <a:pt x="6844931" y="2189738"/>
                    <a:pt x="6594036" y="2187854"/>
                  </a:cubicBezTo>
                  <a:cubicBezTo>
                    <a:pt x="6343141" y="2185970"/>
                    <a:pt x="6167877" y="2183547"/>
                    <a:pt x="5934144" y="2187854"/>
                  </a:cubicBezTo>
                  <a:cubicBezTo>
                    <a:pt x="5700411" y="2192161"/>
                    <a:pt x="5367546" y="2183906"/>
                    <a:pt x="5129075" y="2187854"/>
                  </a:cubicBezTo>
                  <a:cubicBezTo>
                    <a:pt x="4890604" y="2191802"/>
                    <a:pt x="4654101" y="2208940"/>
                    <a:pt x="4324006" y="2187854"/>
                  </a:cubicBezTo>
                  <a:cubicBezTo>
                    <a:pt x="3993911" y="2166768"/>
                    <a:pt x="3979023" y="2205126"/>
                    <a:pt x="3664113" y="2187854"/>
                  </a:cubicBezTo>
                  <a:cubicBezTo>
                    <a:pt x="3349203" y="2170582"/>
                    <a:pt x="3164263" y="2199353"/>
                    <a:pt x="3004221" y="2187854"/>
                  </a:cubicBezTo>
                  <a:cubicBezTo>
                    <a:pt x="2844179" y="2176355"/>
                    <a:pt x="2505982" y="2189343"/>
                    <a:pt x="2344328" y="2187854"/>
                  </a:cubicBezTo>
                  <a:cubicBezTo>
                    <a:pt x="2182674" y="2186365"/>
                    <a:pt x="1723274" y="2176889"/>
                    <a:pt x="1539259" y="2187854"/>
                  </a:cubicBezTo>
                  <a:cubicBezTo>
                    <a:pt x="1355244" y="2198819"/>
                    <a:pt x="1190675" y="2213316"/>
                    <a:pt x="1024543" y="2187854"/>
                  </a:cubicBezTo>
                  <a:cubicBezTo>
                    <a:pt x="858411" y="2162392"/>
                    <a:pt x="659124" y="2155098"/>
                    <a:pt x="364650" y="2187854"/>
                  </a:cubicBezTo>
                  <a:cubicBezTo>
                    <a:pt x="163362" y="2156115"/>
                    <a:pt x="-476" y="2002245"/>
                    <a:pt x="0" y="1823204"/>
                  </a:cubicBezTo>
                  <a:cubicBezTo>
                    <a:pt x="18467" y="1676980"/>
                    <a:pt x="17191" y="1516521"/>
                    <a:pt x="0" y="1380776"/>
                  </a:cubicBezTo>
                  <a:cubicBezTo>
                    <a:pt x="-17191" y="1245031"/>
                    <a:pt x="-10635" y="1139203"/>
                    <a:pt x="0" y="923762"/>
                  </a:cubicBezTo>
                  <a:cubicBezTo>
                    <a:pt x="10635" y="708321"/>
                    <a:pt x="-21050" y="578764"/>
                    <a:pt x="0" y="364650"/>
                  </a:cubicBezTo>
                  <a:close/>
                </a:path>
                <a:path w="7988119" h="2187854" stroke="0" extrusionOk="0">
                  <a:moveTo>
                    <a:pt x="0" y="364650"/>
                  </a:moveTo>
                  <a:cubicBezTo>
                    <a:pt x="38348" y="186722"/>
                    <a:pt x="195432" y="-5807"/>
                    <a:pt x="364650" y="0"/>
                  </a:cubicBezTo>
                  <a:cubicBezTo>
                    <a:pt x="585559" y="19472"/>
                    <a:pt x="639750" y="13819"/>
                    <a:pt x="806778" y="0"/>
                  </a:cubicBezTo>
                  <a:cubicBezTo>
                    <a:pt x="973806" y="-13819"/>
                    <a:pt x="1139285" y="-11928"/>
                    <a:pt x="1321494" y="0"/>
                  </a:cubicBezTo>
                  <a:cubicBezTo>
                    <a:pt x="1503703" y="11928"/>
                    <a:pt x="1879389" y="-8246"/>
                    <a:pt x="2126563" y="0"/>
                  </a:cubicBezTo>
                  <a:cubicBezTo>
                    <a:pt x="2373737" y="8246"/>
                    <a:pt x="2671490" y="-127"/>
                    <a:pt x="2859044" y="0"/>
                  </a:cubicBezTo>
                  <a:cubicBezTo>
                    <a:pt x="3046598" y="127"/>
                    <a:pt x="3402969" y="33598"/>
                    <a:pt x="3664113" y="0"/>
                  </a:cubicBezTo>
                  <a:cubicBezTo>
                    <a:pt x="3925257" y="-33598"/>
                    <a:pt x="4189375" y="-39355"/>
                    <a:pt x="4469182" y="0"/>
                  </a:cubicBezTo>
                  <a:cubicBezTo>
                    <a:pt x="4748989" y="39355"/>
                    <a:pt x="4911023" y="-4872"/>
                    <a:pt x="5056487" y="0"/>
                  </a:cubicBezTo>
                  <a:cubicBezTo>
                    <a:pt x="5201951" y="4872"/>
                    <a:pt x="5398344" y="-19895"/>
                    <a:pt x="5498615" y="0"/>
                  </a:cubicBezTo>
                  <a:cubicBezTo>
                    <a:pt x="5598886" y="19895"/>
                    <a:pt x="5996724" y="-16413"/>
                    <a:pt x="6158507" y="0"/>
                  </a:cubicBezTo>
                  <a:cubicBezTo>
                    <a:pt x="6320290" y="16413"/>
                    <a:pt x="6445071" y="-12891"/>
                    <a:pt x="6673224" y="0"/>
                  </a:cubicBezTo>
                  <a:cubicBezTo>
                    <a:pt x="6901377" y="12891"/>
                    <a:pt x="7360556" y="4270"/>
                    <a:pt x="7623469" y="0"/>
                  </a:cubicBezTo>
                  <a:cubicBezTo>
                    <a:pt x="7812594" y="-3754"/>
                    <a:pt x="7982676" y="170023"/>
                    <a:pt x="7988119" y="364650"/>
                  </a:cubicBezTo>
                  <a:cubicBezTo>
                    <a:pt x="7974571" y="479192"/>
                    <a:pt x="8004032" y="695930"/>
                    <a:pt x="7988119" y="821664"/>
                  </a:cubicBezTo>
                  <a:cubicBezTo>
                    <a:pt x="7972206" y="947398"/>
                    <a:pt x="7980026" y="1076965"/>
                    <a:pt x="7988119" y="1264092"/>
                  </a:cubicBezTo>
                  <a:cubicBezTo>
                    <a:pt x="7996212" y="1451219"/>
                    <a:pt x="7974716" y="1685564"/>
                    <a:pt x="7988119" y="1823204"/>
                  </a:cubicBezTo>
                  <a:cubicBezTo>
                    <a:pt x="8006874" y="2014289"/>
                    <a:pt x="7816814" y="2202159"/>
                    <a:pt x="7623469" y="2187854"/>
                  </a:cubicBezTo>
                  <a:cubicBezTo>
                    <a:pt x="7420796" y="2148711"/>
                    <a:pt x="7064511" y="2223287"/>
                    <a:pt x="6818400" y="2187854"/>
                  </a:cubicBezTo>
                  <a:cubicBezTo>
                    <a:pt x="6572289" y="2152421"/>
                    <a:pt x="6256738" y="2203965"/>
                    <a:pt x="6085919" y="2187854"/>
                  </a:cubicBezTo>
                  <a:cubicBezTo>
                    <a:pt x="5915100" y="2171743"/>
                    <a:pt x="5700581" y="2196186"/>
                    <a:pt x="5498615" y="2187854"/>
                  </a:cubicBezTo>
                  <a:cubicBezTo>
                    <a:pt x="5296649" y="2179522"/>
                    <a:pt x="4990967" y="2214009"/>
                    <a:pt x="4766134" y="2187854"/>
                  </a:cubicBezTo>
                  <a:cubicBezTo>
                    <a:pt x="4541301" y="2161699"/>
                    <a:pt x="4352410" y="2159809"/>
                    <a:pt x="4033653" y="2187854"/>
                  </a:cubicBezTo>
                  <a:cubicBezTo>
                    <a:pt x="3714896" y="2215899"/>
                    <a:pt x="3712073" y="2187891"/>
                    <a:pt x="3446349" y="2187854"/>
                  </a:cubicBezTo>
                  <a:cubicBezTo>
                    <a:pt x="3180625" y="2187817"/>
                    <a:pt x="2897666" y="2187296"/>
                    <a:pt x="2713868" y="2187854"/>
                  </a:cubicBezTo>
                  <a:cubicBezTo>
                    <a:pt x="2530070" y="2188412"/>
                    <a:pt x="2187355" y="2220770"/>
                    <a:pt x="2053975" y="2187854"/>
                  </a:cubicBezTo>
                  <a:cubicBezTo>
                    <a:pt x="1920595" y="2154938"/>
                    <a:pt x="1634460" y="2199115"/>
                    <a:pt x="1321494" y="2187854"/>
                  </a:cubicBezTo>
                  <a:cubicBezTo>
                    <a:pt x="1008528" y="2176593"/>
                    <a:pt x="609178" y="2162938"/>
                    <a:pt x="364650" y="2187854"/>
                  </a:cubicBezTo>
                  <a:cubicBezTo>
                    <a:pt x="207708" y="2170286"/>
                    <a:pt x="-4419" y="1984719"/>
                    <a:pt x="0" y="1823204"/>
                  </a:cubicBezTo>
                  <a:cubicBezTo>
                    <a:pt x="2107" y="1619616"/>
                    <a:pt x="20444" y="1554611"/>
                    <a:pt x="0" y="1307848"/>
                  </a:cubicBezTo>
                  <a:cubicBezTo>
                    <a:pt x="-20444" y="1061085"/>
                    <a:pt x="7774" y="952827"/>
                    <a:pt x="0" y="836249"/>
                  </a:cubicBezTo>
                  <a:cubicBezTo>
                    <a:pt x="-7774" y="719671"/>
                    <a:pt x="3885" y="472191"/>
                    <a:pt x="0" y="364650"/>
                  </a:cubicBezTo>
                  <a:close/>
                </a:path>
              </a:pathLst>
            </a:custGeom>
            <a:solidFill>
              <a:srgbClr val="6F9830"/>
            </a:solidFill>
            <a:ln w="28575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</a:endParaRPr>
            </a:p>
          </p:txBody>
        </p:sp>
        <p:sp>
          <p:nvSpPr>
            <p:cNvPr id="37" name="Rectangle: Rounded Corners 61"/>
            <p:cNvSpPr/>
            <p:nvPr/>
          </p:nvSpPr>
          <p:spPr>
            <a:xfrm>
              <a:off x="2295795" y="4741690"/>
              <a:ext cx="7724862" cy="1914383"/>
            </a:xfrm>
            <a:custGeom>
              <a:avLst/>
              <a:gdLst>
                <a:gd name="connsiteX0" fmla="*/ 0 w 7724862"/>
                <a:gd name="connsiteY0" fmla="*/ 319070 h 1914383"/>
                <a:gd name="connsiteX1" fmla="*/ 319070 w 7724862"/>
                <a:gd name="connsiteY1" fmla="*/ 0 h 1914383"/>
                <a:gd name="connsiteX2" fmla="*/ 821583 w 7724862"/>
                <a:gd name="connsiteY2" fmla="*/ 0 h 1914383"/>
                <a:gd name="connsiteX3" fmla="*/ 1394963 w 7724862"/>
                <a:gd name="connsiteY3" fmla="*/ 0 h 1914383"/>
                <a:gd name="connsiteX4" fmla="*/ 1968343 w 7724862"/>
                <a:gd name="connsiteY4" fmla="*/ 0 h 1914383"/>
                <a:gd name="connsiteX5" fmla="*/ 2754325 w 7724862"/>
                <a:gd name="connsiteY5" fmla="*/ 0 h 1914383"/>
                <a:gd name="connsiteX6" fmla="*/ 3185971 w 7724862"/>
                <a:gd name="connsiteY6" fmla="*/ 0 h 1914383"/>
                <a:gd name="connsiteX7" fmla="*/ 3688484 w 7724862"/>
                <a:gd name="connsiteY7" fmla="*/ 0 h 1914383"/>
                <a:gd name="connsiteX8" fmla="*/ 4332732 w 7724862"/>
                <a:gd name="connsiteY8" fmla="*/ 0 h 1914383"/>
                <a:gd name="connsiteX9" fmla="*/ 4906112 w 7724862"/>
                <a:gd name="connsiteY9" fmla="*/ 0 h 1914383"/>
                <a:gd name="connsiteX10" fmla="*/ 5337758 w 7724862"/>
                <a:gd name="connsiteY10" fmla="*/ 0 h 1914383"/>
                <a:gd name="connsiteX11" fmla="*/ 5982005 w 7724862"/>
                <a:gd name="connsiteY11" fmla="*/ 0 h 1914383"/>
                <a:gd name="connsiteX12" fmla="*/ 6484518 w 7724862"/>
                <a:gd name="connsiteY12" fmla="*/ 0 h 1914383"/>
                <a:gd name="connsiteX13" fmla="*/ 7405792 w 7724862"/>
                <a:gd name="connsiteY13" fmla="*/ 0 h 1914383"/>
                <a:gd name="connsiteX14" fmla="*/ 7724862 w 7724862"/>
                <a:gd name="connsiteY14" fmla="*/ 319070 h 1914383"/>
                <a:gd name="connsiteX15" fmla="*/ 7724862 w 7724862"/>
                <a:gd name="connsiteY15" fmla="*/ 931667 h 1914383"/>
                <a:gd name="connsiteX16" fmla="*/ 7724862 w 7724862"/>
                <a:gd name="connsiteY16" fmla="*/ 1595313 h 1914383"/>
                <a:gd name="connsiteX17" fmla="*/ 7405792 w 7724862"/>
                <a:gd name="connsiteY17" fmla="*/ 1914383 h 1914383"/>
                <a:gd name="connsiteX18" fmla="*/ 6619810 w 7724862"/>
                <a:gd name="connsiteY18" fmla="*/ 1914383 h 1914383"/>
                <a:gd name="connsiteX19" fmla="*/ 5904695 w 7724862"/>
                <a:gd name="connsiteY19" fmla="*/ 1914383 h 1914383"/>
                <a:gd name="connsiteX20" fmla="*/ 5260448 w 7724862"/>
                <a:gd name="connsiteY20" fmla="*/ 1914383 h 1914383"/>
                <a:gd name="connsiteX21" fmla="*/ 4474466 w 7724862"/>
                <a:gd name="connsiteY21" fmla="*/ 1914383 h 1914383"/>
                <a:gd name="connsiteX22" fmla="*/ 3971953 w 7724862"/>
                <a:gd name="connsiteY22" fmla="*/ 1914383 h 1914383"/>
                <a:gd name="connsiteX23" fmla="*/ 3327706 w 7724862"/>
                <a:gd name="connsiteY23" fmla="*/ 1914383 h 1914383"/>
                <a:gd name="connsiteX24" fmla="*/ 2541724 w 7724862"/>
                <a:gd name="connsiteY24" fmla="*/ 1914383 h 1914383"/>
                <a:gd name="connsiteX25" fmla="*/ 1755742 w 7724862"/>
                <a:gd name="connsiteY25" fmla="*/ 1914383 h 1914383"/>
                <a:gd name="connsiteX26" fmla="*/ 1111494 w 7724862"/>
                <a:gd name="connsiteY26" fmla="*/ 1914383 h 1914383"/>
                <a:gd name="connsiteX27" fmla="*/ 319070 w 7724862"/>
                <a:gd name="connsiteY27" fmla="*/ 1914383 h 1914383"/>
                <a:gd name="connsiteX28" fmla="*/ 0 w 7724862"/>
                <a:gd name="connsiteY28" fmla="*/ 1595313 h 1914383"/>
                <a:gd name="connsiteX29" fmla="*/ 0 w 7724862"/>
                <a:gd name="connsiteY29" fmla="*/ 995479 h 1914383"/>
                <a:gd name="connsiteX30" fmla="*/ 0 w 7724862"/>
                <a:gd name="connsiteY30" fmla="*/ 319070 h 191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724862" h="1914383" fill="none" extrusionOk="0">
                  <a:moveTo>
                    <a:pt x="0" y="319070"/>
                  </a:moveTo>
                  <a:cubicBezTo>
                    <a:pt x="-42166" y="145095"/>
                    <a:pt x="122437" y="-4566"/>
                    <a:pt x="319070" y="0"/>
                  </a:cubicBezTo>
                  <a:cubicBezTo>
                    <a:pt x="446738" y="-19625"/>
                    <a:pt x="638008" y="9936"/>
                    <a:pt x="821583" y="0"/>
                  </a:cubicBezTo>
                  <a:cubicBezTo>
                    <a:pt x="1005158" y="-9936"/>
                    <a:pt x="1269619" y="-22318"/>
                    <a:pt x="1394963" y="0"/>
                  </a:cubicBezTo>
                  <a:cubicBezTo>
                    <a:pt x="1520307" y="22318"/>
                    <a:pt x="1760980" y="11540"/>
                    <a:pt x="1968343" y="0"/>
                  </a:cubicBezTo>
                  <a:cubicBezTo>
                    <a:pt x="2175706" y="-11540"/>
                    <a:pt x="2584955" y="7807"/>
                    <a:pt x="2754325" y="0"/>
                  </a:cubicBezTo>
                  <a:cubicBezTo>
                    <a:pt x="2923695" y="-7807"/>
                    <a:pt x="3043634" y="15422"/>
                    <a:pt x="3185971" y="0"/>
                  </a:cubicBezTo>
                  <a:cubicBezTo>
                    <a:pt x="3328308" y="-15422"/>
                    <a:pt x="3509854" y="-7109"/>
                    <a:pt x="3688484" y="0"/>
                  </a:cubicBezTo>
                  <a:cubicBezTo>
                    <a:pt x="3867114" y="7109"/>
                    <a:pt x="4136822" y="-380"/>
                    <a:pt x="4332732" y="0"/>
                  </a:cubicBezTo>
                  <a:cubicBezTo>
                    <a:pt x="4528642" y="380"/>
                    <a:pt x="4757243" y="-7097"/>
                    <a:pt x="4906112" y="0"/>
                  </a:cubicBezTo>
                  <a:cubicBezTo>
                    <a:pt x="5054981" y="7097"/>
                    <a:pt x="5202124" y="-13254"/>
                    <a:pt x="5337758" y="0"/>
                  </a:cubicBezTo>
                  <a:cubicBezTo>
                    <a:pt x="5473392" y="13254"/>
                    <a:pt x="5788070" y="-23124"/>
                    <a:pt x="5982005" y="0"/>
                  </a:cubicBezTo>
                  <a:cubicBezTo>
                    <a:pt x="6175940" y="23124"/>
                    <a:pt x="6284520" y="15087"/>
                    <a:pt x="6484518" y="0"/>
                  </a:cubicBezTo>
                  <a:cubicBezTo>
                    <a:pt x="6684516" y="-15087"/>
                    <a:pt x="7174058" y="-30190"/>
                    <a:pt x="7405792" y="0"/>
                  </a:cubicBezTo>
                  <a:cubicBezTo>
                    <a:pt x="7574544" y="30399"/>
                    <a:pt x="7743519" y="129761"/>
                    <a:pt x="7724862" y="319070"/>
                  </a:cubicBezTo>
                  <a:cubicBezTo>
                    <a:pt x="7747313" y="496635"/>
                    <a:pt x="7741859" y="694835"/>
                    <a:pt x="7724862" y="931667"/>
                  </a:cubicBezTo>
                  <a:cubicBezTo>
                    <a:pt x="7707865" y="1168499"/>
                    <a:pt x="7742883" y="1388705"/>
                    <a:pt x="7724862" y="1595313"/>
                  </a:cubicBezTo>
                  <a:cubicBezTo>
                    <a:pt x="7731734" y="1779727"/>
                    <a:pt x="7577803" y="1911637"/>
                    <a:pt x="7405792" y="1914383"/>
                  </a:cubicBezTo>
                  <a:cubicBezTo>
                    <a:pt x="7123702" y="1905589"/>
                    <a:pt x="6875820" y="1938669"/>
                    <a:pt x="6619810" y="1914383"/>
                  </a:cubicBezTo>
                  <a:cubicBezTo>
                    <a:pt x="6363800" y="1890097"/>
                    <a:pt x="6248323" y="1925700"/>
                    <a:pt x="5904695" y="1914383"/>
                  </a:cubicBezTo>
                  <a:cubicBezTo>
                    <a:pt x="5561067" y="1903066"/>
                    <a:pt x="5420497" y="1915006"/>
                    <a:pt x="5260448" y="1914383"/>
                  </a:cubicBezTo>
                  <a:cubicBezTo>
                    <a:pt x="5100399" y="1913760"/>
                    <a:pt x="4739223" y="1911580"/>
                    <a:pt x="4474466" y="1914383"/>
                  </a:cubicBezTo>
                  <a:cubicBezTo>
                    <a:pt x="4209709" y="1917186"/>
                    <a:pt x="4222130" y="1921144"/>
                    <a:pt x="3971953" y="1914383"/>
                  </a:cubicBezTo>
                  <a:cubicBezTo>
                    <a:pt x="3721776" y="1907622"/>
                    <a:pt x="3506553" y="1887517"/>
                    <a:pt x="3327706" y="1914383"/>
                  </a:cubicBezTo>
                  <a:cubicBezTo>
                    <a:pt x="3148859" y="1941249"/>
                    <a:pt x="2803041" y="1947850"/>
                    <a:pt x="2541724" y="1914383"/>
                  </a:cubicBezTo>
                  <a:cubicBezTo>
                    <a:pt x="2280407" y="1880916"/>
                    <a:pt x="1960207" y="1904157"/>
                    <a:pt x="1755742" y="1914383"/>
                  </a:cubicBezTo>
                  <a:cubicBezTo>
                    <a:pt x="1551277" y="1924609"/>
                    <a:pt x="1393499" y="1921900"/>
                    <a:pt x="1111494" y="1914383"/>
                  </a:cubicBezTo>
                  <a:cubicBezTo>
                    <a:pt x="829489" y="1906866"/>
                    <a:pt x="560411" y="1907251"/>
                    <a:pt x="319070" y="1914383"/>
                  </a:cubicBezTo>
                  <a:cubicBezTo>
                    <a:pt x="133055" y="1917635"/>
                    <a:pt x="-18973" y="1778939"/>
                    <a:pt x="0" y="1595313"/>
                  </a:cubicBezTo>
                  <a:cubicBezTo>
                    <a:pt x="-17075" y="1435073"/>
                    <a:pt x="1919" y="1138824"/>
                    <a:pt x="0" y="995479"/>
                  </a:cubicBezTo>
                  <a:cubicBezTo>
                    <a:pt x="-1919" y="852134"/>
                    <a:pt x="17816" y="481616"/>
                    <a:pt x="0" y="319070"/>
                  </a:cubicBezTo>
                  <a:close/>
                </a:path>
                <a:path w="7724862" h="1914383" stroke="0" extrusionOk="0">
                  <a:moveTo>
                    <a:pt x="0" y="319070"/>
                  </a:moveTo>
                  <a:cubicBezTo>
                    <a:pt x="22149" y="156405"/>
                    <a:pt x="167181" y="-4391"/>
                    <a:pt x="319070" y="0"/>
                  </a:cubicBezTo>
                  <a:cubicBezTo>
                    <a:pt x="483057" y="6924"/>
                    <a:pt x="632728" y="4241"/>
                    <a:pt x="750716" y="0"/>
                  </a:cubicBezTo>
                  <a:cubicBezTo>
                    <a:pt x="868704" y="-4241"/>
                    <a:pt x="1108563" y="-11942"/>
                    <a:pt x="1253229" y="0"/>
                  </a:cubicBezTo>
                  <a:cubicBezTo>
                    <a:pt x="1397895" y="11942"/>
                    <a:pt x="1681341" y="14817"/>
                    <a:pt x="2039211" y="0"/>
                  </a:cubicBezTo>
                  <a:cubicBezTo>
                    <a:pt x="2397081" y="-14817"/>
                    <a:pt x="2549092" y="7272"/>
                    <a:pt x="2754325" y="0"/>
                  </a:cubicBezTo>
                  <a:cubicBezTo>
                    <a:pt x="2959558" y="-7272"/>
                    <a:pt x="3249668" y="-18438"/>
                    <a:pt x="3540307" y="0"/>
                  </a:cubicBezTo>
                  <a:cubicBezTo>
                    <a:pt x="3830946" y="18438"/>
                    <a:pt x="4149016" y="-34148"/>
                    <a:pt x="4326289" y="0"/>
                  </a:cubicBezTo>
                  <a:cubicBezTo>
                    <a:pt x="4503562" y="34148"/>
                    <a:pt x="4716025" y="13080"/>
                    <a:pt x="4899669" y="0"/>
                  </a:cubicBezTo>
                  <a:cubicBezTo>
                    <a:pt x="5083313" y="-13080"/>
                    <a:pt x="5214474" y="8310"/>
                    <a:pt x="5331315" y="0"/>
                  </a:cubicBezTo>
                  <a:cubicBezTo>
                    <a:pt x="5448156" y="-8310"/>
                    <a:pt x="5660836" y="-16749"/>
                    <a:pt x="5975563" y="0"/>
                  </a:cubicBezTo>
                  <a:cubicBezTo>
                    <a:pt x="6290290" y="16749"/>
                    <a:pt x="6239243" y="21532"/>
                    <a:pt x="6478076" y="0"/>
                  </a:cubicBezTo>
                  <a:cubicBezTo>
                    <a:pt x="6716909" y="-21532"/>
                    <a:pt x="7161716" y="-31083"/>
                    <a:pt x="7405792" y="0"/>
                  </a:cubicBezTo>
                  <a:cubicBezTo>
                    <a:pt x="7570128" y="-3636"/>
                    <a:pt x="7699989" y="173764"/>
                    <a:pt x="7724862" y="319070"/>
                  </a:cubicBezTo>
                  <a:cubicBezTo>
                    <a:pt x="7702650" y="527354"/>
                    <a:pt x="7723456" y="676966"/>
                    <a:pt x="7724862" y="931667"/>
                  </a:cubicBezTo>
                  <a:cubicBezTo>
                    <a:pt x="7726268" y="1186368"/>
                    <a:pt x="7700902" y="1297572"/>
                    <a:pt x="7724862" y="1595313"/>
                  </a:cubicBezTo>
                  <a:cubicBezTo>
                    <a:pt x="7749852" y="1768388"/>
                    <a:pt x="7609468" y="1927597"/>
                    <a:pt x="7405792" y="1914383"/>
                  </a:cubicBezTo>
                  <a:cubicBezTo>
                    <a:pt x="7137469" y="1913063"/>
                    <a:pt x="6948239" y="1887575"/>
                    <a:pt x="6832412" y="1914383"/>
                  </a:cubicBezTo>
                  <a:cubicBezTo>
                    <a:pt x="6716585" y="1941191"/>
                    <a:pt x="6463333" y="1923537"/>
                    <a:pt x="6117297" y="1914383"/>
                  </a:cubicBezTo>
                  <a:cubicBezTo>
                    <a:pt x="5771262" y="1905229"/>
                    <a:pt x="5549703" y="1942897"/>
                    <a:pt x="5402182" y="1914383"/>
                  </a:cubicBezTo>
                  <a:cubicBezTo>
                    <a:pt x="5254661" y="1885869"/>
                    <a:pt x="5014288" y="1894158"/>
                    <a:pt x="4828802" y="1914383"/>
                  </a:cubicBezTo>
                  <a:cubicBezTo>
                    <a:pt x="4643316" y="1934608"/>
                    <a:pt x="4289618" y="1882809"/>
                    <a:pt x="4113688" y="1914383"/>
                  </a:cubicBezTo>
                  <a:cubicBezTo>
                    <a:pt x="3937758" y="1945957"/>
                    <a:pt x="3659538" y="1886811"/>
                    <a:pt x="3398573" y="1914383"/>
                  </a:cubicBezTo>
                  <a:cubicBezTo>
                    <a:pt x="3137608" y="1941955"/>
                    <a:pt x="2958220" y="1900301"/>
                    <a:pt x="2825193" y="1914383"/>
                  </a:cubicBezTo>
                  <a:cubicBezTo>
                    <a:pt x="2692166" y="1928465"/>
                    <a:pt x="2413517" y="1881800"/>
                    <a:pt x="2110078" y="1914383"/>
                  </a:cubicBezTo>
                  <a:cubicBezTo>
                    <a:pt x="1806640" y="1946966"/>
                    <a:pt x="1745224" y="1896075"/>
                    <a:pt x="1465830" y="1914383"/>
                  </a:cubicBezTo>
                  <a:cubicBezTo>
                    <a:pt x="1186436" y="1932691"/>
                    <a:pt x="782296" y="1876945"/>
                    <a:pt x="319070" y="1914383"/>
                  </a:cubicBezTo>
                  <a:cubicBezTo>
                    <a:pt x="165698" y="1904037"/>
                    <a:pt x="-10165" y="1775264"/>
                    <a:pt x="0" y="1595313"/>
                  </a:cubicBezTo>
                  <a:cubicBezTo>
                    <a:pt x="2442" y="1389869"/>
                    <a:pt x="486" y="1211254"/>
                    <a:pt x="0" y="969954"/>
                  </a:cubicBezTo>
                  <a:cubicBezTo>
                    <a:pt x="-486" y="728654"/>
                    <a:pt x="-32493" y="513105"/>
                    <a:pt x="0" y="319070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 algn="ctr">
              <a:noFill/>
              <a:prstDash val="sys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</a:endParaRPr>
            </a:p>
          </p:txBody>
        </p:sp>
        <p:sp>
          <p:nvSpPr>
            <p:cNvPr id="38" name="Rectangle: Rounded Corners 65"/>
            <p:cNvSpPr/>
            <p:nvPr/>
          </p:nvSpPr>
          <p:spPr>
            <a:xfrm>
              <a:off x="2317626" y="4752423"/>
              <a:ext cx="7724863" cy="1891749"/>
            </a:xfrm>
            <a:custGeom>
              <a:avLst/>
              <a:gdLst>
                <a:gd name="connsiteX0" fmla="*/ 0 w 7724863"/>
                <a:gd name="connsiteY0" fmla="*/ 315298 h 1891749"/>
                <a:gd name="connsiteX1" fmla="*/ 315298 w 7724863"/>
                <a:gd name="connsiteY1" fmla="*/ 0 h 1891749"/>
                <a:gd name="connsiteX2" fmla="*/ 818346 w 7724863"/>
                <a:gd name="connsiteY2" fmla="*/ 0 h 1891749"/>
                <a:gd name="connsiteX3" fmla="*/ 1392337 w 7724863"/>
                <a:gd name="connsiteY3" fmla="*/ 0 h 1891749"/>
                <a:gd name="connsiteX4" fmla="*/ 1966327 w 7724863"/>
                <a:gd name="connsiteY4" fmla="*/ 0 h 1891749"/>
                <a:gd name="connsiteX5" fmla="*/ 2753146 w 7724863"/>
                <a:gd name="connsiteY5" fmla="*/ 0 h 1891749"/>
                <a:gd name="connsiteX6" fmla="*/ 3185251 w 7724863"/>
                <a:gd name="connsiteY6" fmla="*/ 0 h 1891749"/>
                <a:gd name="connsiteX7" fmla="*/ 3688299 w 7724863"/>
                <a:gd name="connsiteY7" fmla="*/ 0 h 1891749"/>
                <a:gd name="connsiteX8" fmla="*/ 4333233 w 7724863"/>
                <a:gd name="connsiteY8" fmla="*/ 0 h 1891749"/>
                <a:gd name="connsiteX9" fmla="*/ 4907224 w 7724863"/>
                <a:gd name="connsiteY9" fmla="*/ 0 h 1891749"/>
                <a:gd name="connsiteX10" fmla="*/ 5339329 w 7724863"/>
                <a:gd name="connsiteY10" fmla="*/ 0 h 1891749"/>
                <a:gd name="connsiteX11" fmla="*/ 5984262 w 7724863"/>
                <a:gd name="connsiteY11" fmla="*/ 0 h 1891749"/>
                <a:gd name="connsiteX12" fmla="*/ 6487310 w 7724863"/>
                <a:gd name="connsiteY12" fmla="*/ 0 h 1891749"/>
                <a:gd name="connsiteX13" fmla="*/ 7409565 w 7724863"/>
                <a:gd name="connsiteY13" fmla="*/ 0 h 1891749"/>
                <a:gd name="connsiteX14" fmla="*/ 7724863 w 7724863"/>
                <a:gd name="connsiteY14" fmla="*/ 315298 h 1891749"/>
                <a:gd name="connsiteX15" fmla="*/ 7724863 w 7724863"/>
                <a:gd name="connsiteY15" fmla="*/ 920651 h 1891749"/>
                <a:gd name="connsiteX16" fmla="*/ 7724863 w 7724863"/>
                <a:gd name="connsiteY16" fmla="*/ 1576451 h 1891749"/>
                <a:gd name="connsiteX17" fmla="*/ 7409565 w 7724863"/>
                <a:gd name="connsiteY17" fmla="*/ 1891749 h 1891749"/>
                <a:gd name="connsiteX18" fmla="*/ 6622746 w 7724863"/>
                <a:gd name="connsiteY18" fmla="*/ 1891749 h 1891749"/>
                <a:gd name="connsiteX19" fmla="*/ 5906870 w 7724863"/>
                <a:gd name="connsiteY19" fmla="*/ 1891749 h 1891749"/>
                <a:gd name="connsiteX20" fmla="*/ 5261937 w 7724863"/>
                <a:gd name="connsiteY20" fmla="*/ 1891749 h 1891749"/>
                <a:gd name="connsiteX21" fmla="*/ 4475118 w 7724863"/>
                <a:gd name="connsiteY21" fmla="*/ 1891749 h 1891749"/>
                <a:gd name="connsiteX22" fmla="*/ 3972070 w 7724863"/>
                <a:gd name="connsiteY22" fmla="*/ 1891749 h 1891749"/>
                <a:gd name="connsiteX23" fmla="*/ 3327137 w 7724863"/>
                <a:gd name="connsiteY23" fmla="*/ 1891749 h 1891749"/>
                <a:gd name="connsiteX24" fmla="*/ 2540318 w 7724863"/>
                <a:gd name="connsiteY24" fmla="*/ 1891749 h 1891749"/>
                <a:gd name="connsiteX25" fmla="*/ 1753499 w 7724863"/>
                <a:gd name="connsiteY25" fmla="*/ 1891749 h 1891749"/>
                <a:gd name="connsiteX26" fmla="*/ 1108566 w 7724863"/>
                <a:gd name="connsiteY26" fmla="*/ 1891749 h 1891749"/>
                <a:gd name="connsiteX27" fmla="*/ 315298 w 7724863"/>
                <a:gd name="connsiteY27" fmla="*/ 1891749 h 1891749"/>
                <a:gd name="connsiteX28" fmla="*/ 0 w 7724863"/>
                <a:gd name="connsiteY28" fmla="*/ 1576451 h 1891749"/>
                <a:gd name="connsiteX29" fmla="*/ 0 w 7724863"/>
                <a:gd name="connsiteY29" fmla="*/ 983709 h 1891749"/>
                <a:gd name="connsiteX30" fmla="*/ 0 w 7724863"/>
                <a:gd name="connsiteY30" fmla="*/ 315298 h 1891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724863" h="1891749" fill="none" extrusionOk="0">
                  <a:moveTo>
                    <a:pt x="0" y="315298"/>
                  </a:moveTo>
                  <a:cubicBezTo>
                    <a:pt x="-14797" y="141951"/>
                    <a:pt x="130281" y="-2434"/>
                    <a:pt x="315298" y="0"/>
                  </a:cubicBezTo>
                  <a:cubicBezTo>
                    <a:pt x="463744" y="-19391"/>
                    <a:pt x="580090" y="-22483"/>
                    <a:pt x="818346" y="0"/>
                  </a:cubicBezTo>
                  <a:cubicBezTo>
                    <a:pt x="1056602" y="22483"/>
                    <a:pt x="1136407" y="-186"/>
                    <a:pt x="1392337" y="0"/>
                  </a:cubicBezTo>
                  <a:cubicBezTo>
                    <a:pt x="1648267" y="186"/>
                    <a:pt x="1686620" y="-1006"/>
                    <a:pt x="1966327" y="0"/>
                  </a:cubicBezTo>
                  <a:cubicBezTo>
                    <a:pt x="2246034" y="1006"/>
                    <a:pt x="2590414" y="-17617"/>
                    <a:pt x="2753146" y="0"/>
                  </a:cubicBezTo>
                  <a:cubicBezTo>
                    <a:pt x="2915878" y="17617"/>
                    <a:pt x="3035406" y="-19567"/>
                    <a:pt x="3185251" y="0"/>
                  </a:cubicBezTo>
                  <a:cubicBezTo>
                    <a:pt x="3335097" y="19567"/>
                    <a:pt x="3582608" y="20989"/>
                    <a:pt x="3688299" y="0"/>
                  </a:cubicBezTo>
                  <a:cubicBezTo>
                    <a:pt x="3793990" y="-20989"/>
                    <a:pt x="4040872" y="22707"/>
                    <a:pt x="4333233" y="0"/>
                  </a:cubicBezTo>
                  <a:cubicBezTo>
                    <a:pt x="4625594" y="-22707"/>
                    <a:pt x="4659147" y="23789"/>
                    <a:pt x="4907224" y="0"/>
                  </a:cubicBezTo>
                  <a:cubicBezTo>
                    <a:pt x="5155301" y="-23789"/>
                    <a:pt x="5195798" y="-5091"/>
                    <a:pt x="5339329" y="0"/>
                  </a:cubicBezTo>
                  <a:cubicBezTo>
                    <a:pt x="5482861" y="5091"/>
                    <a:pt x="5739408" y="-14996"/>
                    <a:pt x="5984262" y="0"/>
                  </a:cubicBezTo>
                  <a:cubicBezTo>
                    <a:pt x="6229116" y="14996"/>
                    <a:pt x="6274592" y="-16699"/>
                    <a:pt x="6487310" y="0"/>
                  </a:cubicBezTo>
                  <a:cubicBezTo>
                    <a:pt x="6700028" y="16699"/>
                    <a:pt x="7029216" y="-17700"/>
                    <a:pt x="7409565" y="0"/>
                  </a:cubicBezTo>
                  <a:cubicBezTo>
                    <a:pt x="7575158" y="34778"/>
                    <a:pt x="7742806" y="128573"/>
                    <a:pt x="7724863" y="315298"/>
                  </a:cubicBezTo>
                  <a:cubicBezTo>
                    <a:pt x="7754547" y="439863"/>
                    <a:pt x="7740072" y="759637"/>
                    <a:pt x="7724863" y="920651"/>
                  </a:cubicBezTo>
                  <a:cubicBezTo>
                    <a:pt x="7709654" y="1081665"/>
                    <a:pt x="7704628" y="1303549"/>
                    <a:pt x="7724863" y="1576451"/>
                  </a:cubicBezTo>
                  <a:cubicBezTo>
                    <a:pt x="7734654" y="1762263"/>
                    <a:pt x="7557835" y="1874865"/>
                    <a:pt x="7409565" y="1891749"/>
                  </a:cubicBezTo>
                  <a:cubicBezTo>
                    <a:pt x="7089490" y="1896716"/>
                    <a:pt x="6810974" y="1887568"/>
                    <a:pt x="6622746" y="1891749"/>
                  </a:cubicBezTo>
                  <a:cubicBezTo>
                    <a:pt x="6434518" y="1895930"/>
                    <a:pt x="6178097" y="1903380"/>
                    <a:pt x="5906870" y="1891749"/>
                  </a:cubicBezTo>
                  <a:cubicBezTo>
                    <a:pt x="5635643" y="1880118"/>
                    <a:pt x="5459994" y="1910842"/>
                    <a:pt x="5261937" y="1891749"/>
                  </a:cubicBezTo>
                  <a:cubicBezTo>
                    <a:pt x="5063880" y="1872656"/>
                    <a:pt x="4765153" y="1904927"/>
                    <a:pt x="4475118" y="1891749"/>
                  </a:cubicBezTo>
                  <a:cubicBezTo>
                    <a:pt x="4185083" y="1878571"/>
                    <a:pt x="4152204" y="1895642"/>
                    <a:pt x="3972070" y="1891749"/>
                  </a:cubicBezTo>
                  <a:cubicBezTo>
                    <a:pt x="3791936" y="1887856"/>
                    <a:pt x="3508183" y="1908199"/>
                    <a:pt x="3327137" y="1891749"/>
                  </a:cubicBezTo>
                  <a:cubicBezTo>
                    <a:pt x="3146091" y="1875299"/>
                    <a:pt x="2839956" y="1926582"/>
                    <a:pt x="2540318" y="1891749"/>
                  </a:cubicBezTo>
                  <a:cubicBezTo>
                    <a:pt x="2240680" y="1856916"/>
                    <a:pt x="2073685" y="1872656"/>
                    <a:pt x="1753499" y="1891749"/>
                  </a:cubicBezTo>
                  <a:cubicBezTo>
                    <a:pt x="1433313" y="1910842"/>
                    <a:pt x="1324189" y="1904221"/>
                    <a:pt x="1108566" y="1891749"/>
                  </a:cubicBezTo>
                  <a:cubicBezTo>
                    <a:pt x="892943" y="1879277"/>
                    <a:pt x="700878" y="1916030"/>
                    <a:pt x="315298" y="1891749"/>
                  </a:cubicBezTo>
                  <a:cubicBezTo>
                    <a:pt x="134249" y="1894045"/>
                    <a:pt x="-10737" y="1754778"/>
                    <a:pt x="0" y="1576451"/>
                  </a:cubicBezTo>
                  <a:cubicBezTo>
                    <a:pt x="8397" y="1297110"/>
                    <a:pt x="19891" y="1166058"/>
                    <a:pt x="0" y="983709"/>
                  </a:cubicBezTo>
                  <a:cubicBezTo>
                    <a:pt x="-19891" y="801360"/>
                    <a:pt x="-3538" y="481075"/>
                    <a:pt x="0" y="315298"/>
                  </a:cubicBezTo>
                  <a:close/>
                </a:path>
                <a:path w="7724863" h="1891749" stroke="0" extrusionOk="0">
                  <a:moveTo>
                    <a:pt x="0" y="315298"/>
                  </a:moveTo>
                  <a:cubicBezTo>
                    <a:pt x="32285" y="160917"/>
                    <a:pt x="176451" y="-6369"/>
                    <a:pt x="315298" y="0"/>
                  </a:cubicBezTo>
                  <a:cubicBezTo>
                    <a:pt x="474964" y="-19014"/>
                    <a:pt x="640577" y="-15310"/>
                    <a:pt x="747403" y="0"/>
                  </a:cubicBezTo>
                  <a:cubicBezTo>
                    <a:pt x="854230" y="15310"/>
                    <a:pt x="1127572" y="19373"/>
                    <a:pt x="1250451" y="0"/>
                  </a:cubicBezTo>
                  <a:cubicBezTo>
                    <a:pt x="1373330" y="-19373"/>
                    <a:pt x="1681318" y="12056"/>
                    <a:pt x="2037270" y="0"/>
                  </a:cubicBezTo>
                  <a:cubicBezTo>
                    <a:pt x="2393222" y="-12056"/>
                    <a:pt x="2463817" y="-29896"/>
                    <a:pt x="2753146" y="0"/>
                  </a:cubicBezTo>
                  <a:cubicBezTo>
                    <a:pt x="3042475" y="29896"/>
                    <a:pt x="3255337" y="2124"/>
                    <a:pt x="3539965" y="0"/>
                  </a:cubicBezTo>
                  <a:cubicBezTo>
                    <a:pt x="3824593" y="-2124"/>
                    <a:pt x="4157179" y="-36265"/>
                    <a:pt x="4326784" y="0"/>
                  </a:cubicBezTo>
                  <a:cubicBezTo>
                    <a:pt x="4496389" y="36265"/>
                    <a:pt x="4657586" y="6348"/>
                    <a:pt x="4900774" y="0"/>
                  </a:cubicBezTo>
                  <a:cubicBezTo>
                    <a:pt x="5143962" y="-6348"/>
                    <a:pt x="5163462" y="-18812"/>
                    <a:pt x="5332880" y="0"/>
                  </a:cubicBezTo>
                  <a:cubicBezTo>
                    <a:pt x="5502298" y="18812"/>
                    <a:pt x="5806436" y="-6084"/>
                    <a:pt x="5977813" y="0"/>
                  </a:cubicBezTo>
                  <a:cubicBezTo>
                    <a:pt x="6149190" y="6084"/>
                    <a:pt x="6253247" y="22411"/>
                    <a:pt x="6480861" y="0"/>
                  </a:cubicBezTo>
                  <a:cubicBezTo>
                    <a:pt x="6708475" y="-22411"/>
                    <a:pt x="7161092" y="-29531"/>
                    <a:pt x="7409565" y="0"/>
                  </a:cubicBezTo>
                  <a:cubicBezTo>
                    <a:pt x="7571273" y="-3803"/>
                    <a:pt x="7700212" y="171799"/>
                    <a:pt x="7724863" y="315298"/>
                  </a:cubicBezTo>
                  <a:cubicBezTo>
                    <a:pt x="7711765" y="597506"/>
                    <a:pt x="7699886" y="753333"/>
                    <a:pt x="7724863" y="920651"/>
                  </a:cubicBezTo>
                  <a:cubicBezTo>
                    <a:pt x="7749840" y="1087969"/>
                    <a:pt x="7708755" y="1301463"/>
                    <a:pt x="7724863" y="1576451"/>
                  </a:cubicBezTo>
                  <a:cubicBezTo>
                    <a:pt x="7755754" y="1746701"/>
                    <a:pt x="7605538" y="1902258"/>
                    <a:pt x="7409565" y="1891749"/>
                  </a:cubicBezTo>
                  <a:cubicBezTo>
                    <a:pt x="7252018" y="1870296"/>
                    <a:pt x="6996721" y="1917334"/>
                    <a:pt x="6835574" y="1891749"/>
                  </a:cubicBezTo>
                  <a:cubicBezTo>
                    <a:pt x="6674427" y="1866164"/>
                    <a:pt x="6386799" y="1857090"/>
                    <a:pt x="6119698" y="1891749"/>
                  </a:cubicBezTo>
                  <a:cubicBezTo>
                    <a:pt x="5852597" y="1926408"/>
                    <a:pt x="5563766" y="1917816"/>
                    <a:pt x="5403822" y="1891749"/>
                  </a:cubicBezTo>
                  <a:cubicBezTo>
                    <a:pt x="5243878" y="1865682"/>
                    <a:pt x="5044424" y="1873083"/>
                    <a:pt x="4829832" y="1891749"/>
                  </a:cubicBezTo>
                  <a:cubicBezTo>
                    <a:pt x="4615240" y="1910416"/>
                    <a:pt x="4409221" y="1890158"/>
                    <a:pt x="4113956" y="1891749"/>
                  </a:cubicBezTo>
                  <a:cubicBezTo>
                    <a:pt x="3818691" y="1893340"/>
                    <a:pt x="3647421" y="1918168"/>
                    <a:pt x="3398079" y="1891749"/>
                  </a:cubicBezTo>
                  <a:cubicBezTo>
                    <a:pt x="3148737" y="1865330"/>
                    <a:pt x="2956917" y="1883929"/>
                    <a:pt x="2824089" y="1891749"/>
                  </a:cubicBezTo>
                  <a:cubicBezTo>
                    <a:pt x="2691261" y="1899570"/>
                    <a:pt x="2333173" y="1885231"/>
                    <a:pt x="2108213" y="1891749"/>
                  </a:cubicBezTo>
                  <a:cubicBezTo>
                    <a:pt x="1883253" y="1898267"/>
                    <a:pt x="1629386" y="1876492"/>
                    <a:pt x="1463279" y="1891749"/>
                  </a:cubicBezTo>
                  <a:cubicBezTo>
                    <a:pt x="1297172" y="1907006"/>
                    <a:pt x="819207" y="1887172"/>
                    <a:pt x="315298" y="1891749"/>
                  </a:cubicBezTo>
                  <a:cubicBezTo>
                    <a:pt x="166344" y="1880346"/>
                    <a:pt x="-9696" y="1754147"/>
                    <a:pt x="0" y="1576451"/>
                  </a:cubicBezTo>
                  <a:cubicBezTo>
                    <a:pt x="5577" y="1436239"/>
                    <a:pt x="-27651" y="1158990"/>
                    <a:pt x="0" y="958486"/>
                  </a:cubicBezTo>
                  <a:cubicBezTo>
                    <a:pt x="27651" y="757983"/>
                    <a:pt x="-24594" y="544205"/>
                    <a:pt x="0" y="315298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 algn="ctr">
              <a:solidFill>
                <a:srgbClr val="000000"/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</a:endParaRPr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2901619" y="584735"/>
            <a:ext cx="76390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Con</a:t>
            </a:r>
            <a:r>
              <a:rPr kumimoji="0" lang="en-US" altLang="en-US" sz="5400" b="1" i="0" u="none" strike="noStrike" kern="1200" cap="none" spc="0" normalizeH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đại</a:t>
            </a:r>
            <a:r>
              <a:rPr kumimoji="0" lang="en-US" altLang="en-US" sz="5400" b="1" i="0" u="none" strike="noStrike" kern="1200" cap="none" spc="0" normalizeH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bàng</a:t>
            </a:r>
            <a:r>
              <a:rPr kumimoji="0" lang="en-US" altLang="en-US" sz="5400" b="1" i="0" u="none" strike="noStrike" kern="1200" cap="none" spc="0" normalizeH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sống</a:t>
            </a:r>
            <a:r>
              <a:rPr kumimoji="0" lang="en-US" altLang="en-US" sz="5400" b="1" i="0" u="none" strike="noStrike" kern="1200" cap="none" spc="0" normalizeH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ở </a:t>
            </a:r>
            <a:r>
              <a:rPr kumimoji="0" lang="en-US" alt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đâu</a:t>
            </a:r>
            <a:r>
              <a:rPr kumimoji="0" lang="en-US" altLang="en-US" sz="5400" b="1" i="0" u="none" strike="noStrike" kern="1200" cap="none" spc="0" normalizeH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kumimoji="0" lang="vi-VN" altLang="en-US" sz="5335" b="1" i="0" u="none" strike="noStrike" kern="120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00" t="33938" r="32995" b="36182"/>
          <a:stretch>
            <a:fillRect/>
          </a:stretch>
        </p:blipFill>
        <p:spPr>
          <a:xfrm rot="681450">
            <a:off x="1987672" y="665749"/>
            <a:ext cx="998429" cy="1534059"/>
          </a:xfrm>
          <a:custGeom>
            <a:avLst/>
            <a:gdLst/>
            <a:ahLst/>
            <a:cxnLst/>
            <a:rect l="l" t="t" r="r" b="b"/>
            <a:pathLst>
              <a:path w="748822" h="1150544">
                <a:moveTo>
                  <a:pt x="527718" y="0"/>
                </a:moveTo>
                <a:cubicBezTo>
                  <a:pt x="557589" y="0"/>
                  <a:pt x="585326" y="9080"/>
                  <a:pt x="610929" y="27241"/>
                </a:cubicBezTo>
                <a:cubicBezTo>
                  <a:pt x="636532" y="45401"/>
                  <a:pt x="648800" y="68900"/>
                  <a:pt x="647733" y="97737"/>
                </a:cubicBezTo>
                <a:cubicBezTo>
                  <a:pt x="646667" y="127658"/>
                  <a:pt x="639199" y="145285"/>
                  <a:pt x="625331" y="150619"/>
                </a:cubicBezTo>
                <a:cubicBezTo>
                  <a:pt x="602928" y="160237"/>
                  <a:pt x="589593" y="168788"/>
                  <a:pt x="585326" y="176272"/>
                </a:cubicBezTo>
                <a:cubicBezTo>
                  <a:pt x="571457" y="199775"/>
                  <a:pt x="564523" y="247314"/>
                  <a:pt x="564523" y="318890"/>
                </a:cubicBezTo>
                <a:cubicBezTo>
                  <a:pt x="564523" y="538951"/>
                  <a:pt x="581058" y="705605"/>
                  <a:pt x="614129" y="818852"/>
                </a:cubicBezTo>
                <a:cubicBezTo>
                  <a:pt x="625864" y="857307"/>
                  <a:pt x="652001" y="884544"/>
                  <a:pt x="692539" y="900563"/>
                </a:cubicBezTo>
                <a:cubicBezTo>
                  <a:pt x="726677" y="914448"/>
                  <a:pt x="745346" y="942759"/>
                  <a:pt x="748546" y="985498"/>
                </a:cubicBezTo>
                <a:cubicBezTo>
                  <a:pt x="754947" y="1095529"/>
                  <a:pt x="650400" y="1150544"/>
                  <a:pt x="434907" y="1150544"/>
                </a:cubicBezTo>
                <a:cubicBezTo>
                  <a:pt x="407170" y="1150544"/>
                  <a:pt x="365831" y="1148406"/>
                  <a:pt x="310891" y="1144130"/>
                </a:cubicBezTo>
                <a:cubicBezTo>
                  <a:pt x="255951" y="1139855"/>
                  <a:pt x="214613" y="1137717"/>
                  <a:pt x="186876" y="1137717"/>
                </a:cubicBezTo>
                <a:cubicBezTo>
                  <a:pt x="138870" y="1137717"/>
                  <a:pt x="95131" y="1122232"/>
                  <a:pt x="55659" y="1091261"/>
                </a:cubicBezTo>
                <a:cubicBezTo>
                  <a:pt x="12987" y="1057074"/>
                  <a:pt x="-5148" y="1016477"/>
                  <a:pt x="1253" y="969471"/>
                </a:cubicBezTo>
                <a:cubicBezTo>
                  <a:pt x="5520" y="939551"/>
                  <a:pt x="22589" y="914448"/>
                  <a:pt x="52459" y="894162"/>
                </a:cubicBezTo>
                <a:cubicBezTo>
                  <a:pt x="75929" y="881343"/>
                  <a:pt x="98865" y="868525"/>
                  <a:pt x="121268" y="855707"/>
                </a:cubicBezTo>
                <a:cubicBezTo>
                  <a:pt x="151138" y="833271"/>
                  <a:pt x="181008" y="756886"/>
                  <a:pt x="210879" y="626553"/>
                </a:cubicBezTo>
                <a:cubicBezTo>
                  <a:pt x="237549" y="511172"/>
                  <a:pt x="250884" y="424636"/>
                  <a:pt x="250884" y="366946"/>
                </a:cubicBezTo>
                <a:cubicBezTo>
                  <a:pt x="250884" y="309272"/>
                  <a:pt x="245550" y="277226"/>
                  <a:pt x="234882" y="270809"/>
                </a:cubicBezTo>
                <a:cubicBezTo>
                  <a:pt x="201811" y="261191"/>
                  <a:pt x="169274" y="252115"/>
                  <a:pt x="137270" y="243580"/>
                </a:cubicBezTo>
                <a:cubicBezTo>
                  <a:pt x="115934" y="235029"/>
                  <a:pt x="105266" y="221669"/>
                  <a:pt x="105266" y="203500"/>
                </a:cubicBezTo>
                <a:cubicBezTo>
                  <a:pt x="105266" y="198166"/>
                  <a:pt x="106332" y="192291"/>
                  <a:pt x="108466" y="185873"/>
                </a:cubicBezTo>
                <a:cubicBezTo>
                  <a:pt x="129802" y="121782"/>
                  <a:pt x="190610" y="72642"/>
                  <a:pt x="290889" y="38455"/>
                </a:cubicBezTo>
                <a:cubicBezTo>
                  <a:pt x="365565" y="12818"/>
                  <a:pt x="444508" y="0"/>
                  <a:pt x="527718" y="0"/>
                </a:cubicBezTo>
                <a:close/>
              </a:path>
            </a:pathLst>
          </a:custGeom>
        </p:spPr>
      </p:pic>
      <p:pic>
        <p:nvPicPr>
          <p:cNvPr id="51" name="Am-thanh-tra-loi-du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420600" y="216767"/>
            <a:ext cx="609600" cy="609600"/>
          </a:xfrm>
          <a:prstGeom prst="rect">
            <a:avLst/>
          </a:prstGeom>
        </p:spPr>
      </p:pic>
      <p:pic>
        <p:nvPicPr>
          <p:cNvPr id="52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460515" y="1168687"/>
            <a:ext cx="609600" cy="609600"/>
          </a:xfrm>
          <a:prstGeom prst="rect">
            <a:avLst/>
          </a:prstGeom>
        </p:spPr>
      </p:pic>
      <p:pic>
        <p:nvPicPr>
          <p:cNvPr id="53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456885" y="2283397"/>
            <a:ext cx="609600" cy="609600"/>
          </a:xfrm>
          <a:prstGeom prst="rect">
            <a:avLst/>
          </a:prstGeom>
        </p:spPr>
      </p:pic>
      <p:grpSp>
        <p:nvGrpSpPr>
          <p:cNvPr id="28" name="Group 27"/>
          <p:cNvGrpSpPr/>
          <p:nvPr/>
        </p:nvGrpSpPr>
        <p:grpSpPr>
          <a:xfrm>
            <a:off x="3490703" y="3067372"/>
            <a:ext cx="6026961" cy="1050607"/>
            <a:chOff x="2957278" y="2359503"/>
            <a:chExt cx="4520221" cy="787955"/>
          </a:xfrm>
        </p:grpSpPr>
        <p:grpSp>
          <p:nvGrpSpPr>
            <p:cNvPr id="29" name="Group 28"/>
            <p:cNvGrpSpPr/>
            <p:nvPr/>
          </p:nvGrpSpPr>
          <p:grpSpPr>
            <a:xfrm>
              <a:off x="3886201" y="2409368"/>
              <a:ext cx="3591298" cy="668956"/>
              <a:chOff x="3733801" y="2677997"/>
              <a:chExt cx="2223638" cy="668956"/>
            </a:xfrm>
          </p:grpSpPr>
          <p:sp>
            <p:nvSpPr>
              <p:cNvPr id="33" name="Rounded Rectangle 32"/>
              <p:cNvSpPr/>
              <p:nvPr/>
            </p:nvSpPr>
            <p:spPr>
              <a:xfrm>
                <a:off x="3733801" y="2677997"/>
                <a:ext cx="2219542" cy="668956"/>
              </a:xfrm>
              <a:prstGeom prst="roundRect">
                <a:avLst/>
              </a:prstGeom>
              <a:solidFill>
                <a:srgbClr val="00B050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3741583" y="2767176"/>
                <a:ext cx="2215856" cy="4847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Trên</a:t>
                </a:r>
                <a:r>
                  <a:rPr kumimoji="0" lang="en-US" alt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kumimoji="0" lang="en-US" alt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không</a:t>
                </a:r>
                <a:endParaRPr kumimoji="0" lang="vi-VN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0" name="Group 29"/>
            <p:cNvGrpSpPr/>
            <p:nvPr/>
          </p:nvGrpSpPr>
          <p:grpSpPr>
            <a:xfrm>
              <a:off x="2957278" y="2359503"/>
              <a:ext cx="850603" cy="787955"/>
              <a:chOff x="2842027" y="2270555"/>
              <a:chExt cx="1066800" cy="990600"/>
            </a:xfrm>
          </p:grpSpPr>
          <p:sp>
            <p:nvSpPr>
              <p:cNvPr id="31" name="Oval 30"/>
              <p:cNvSpPr/>
              <p:nvPr/>
            </p:nvSpPr>
            <p:spPr>
              <a:xfrm>
                <a:off x="2842027" y="2270555"/>
                <a:ext cx="1066800" cy="9906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32" name="Picture 31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329" t="19804" r="15950" b="29312"/>
              <a:stretch>
                <a:fillRect/>
              </a:stretch>
            </p:blipFill>
            <p:spPr>
              <a:xfrm>
                <a:off x="3060712" y="2408539"/>
                <a:ext cx="594360" cy="690407"/>
              </a:xfrm>
              <a:custGeom>
                <a:avLst/>
                <a:gdLst/>
                <a:ahLst/>
                <a:cxnLst/>
                <a:rect l="l" t="t" r="r" b="b"/>
                <a:pathLst>
                  <a:path w="1122880" h="1304335">
                    <a:moveTo>
                      <a:pt x="317723" y="730442"/>
                    </a:moveTo>
                    <a:cubicBezTo>
                      <a:pt x="283567" y="787369"/>
                      <a:pt x="253206" y="847379"/>
                      <a:pt x="226640" y="910473"/>
                    </a:cubicBezTo>
                    <a:cubicBezTo>
                      <a:pt x="200074" y="973566"/>
                      <a:pt x="177303" y="1039981"/>
                      <a:pt x="158328" y="1109716"/>
                    </a:cubicBezTo>
                    <a:lnTo>
                      <a:pt x="223793" y="1137468"/>
                    </a:lnTo>
                    <a:cubicBezTo>
                      <a:pt x="233281" y="1072477"/>
                      <a:pt x="248106" y="1008790"/>
                      <a:pt x="268268" y="946408"/>
                    </a:cubicBezTo>
                    <a:cubicBezTo>
                      <a:pt x="288429" y="884026"/>
                      <a:pt x="313453" y="822948"/>
                      <a:pt x="343340" y="763175"/>
                    </a:cubicBezTo>
                    <a:close/>
                    <a:moveTo>
                      <a:pt x="828462" y="715854"/>
                    </a:moveTo>
                    <a:lnTo>
                      <a:pt x="445808" y="810495"/>
                    </a:lnTo>
                    <a:lnTo>
                      <a:pt x="423037" y="868133"/>
                    </a:lnTo>
                    <a:lnTo>
                      <a:pt x="869690" y="839670"/>
                    </a:lnTo>
                    <a:close/>
                    <a:moveTo>
                      <a:pt x="665687" y="147298"/>
                    </a:moveTo>
                    <a:lnTo>
                      <a:pt x="482099" y="698065"/>
                    </a:lnTo>
                    <a:lnTo>
                      <a:pt x="799321" y="625483"/>
                    </a:lnTo>
                    <a:close/>
                    <a:moveTo>
                      <a:pt x="734000" y="0"/>
                    </a:moveTo>
                    <a:lnTo>
                      <a:pt x="1122880" y="1195106"/>
                    </a:lnTo>
                    <a:lnTo>
                      <a:pt x="996930" y="1224637"/>
                    </a:lnTo>
                    <a:lnTo>
                      <a:pt x="911629" y="964909"/>
                    </a:lnTo>
                    <a:lnTo>
                      <a:pt x="401690" y="957793"/>
                    </a:lnTo>
                    <a:lnTo>
                      <a:pt x="274316" y="1304335"/>
                    </a:lnTo>
                    <a:lnTo>
                      <a:pt x="0" y="1115409"/>
                    </a:lnTo>
                    <a:lnTo>
                      <a:pt x="536179" y="17078"/>
                    </a:lnTo>
                    <a:close/>
                  </a:path>
                </a:pathLst>
              </a:custGeom>
            </p:spPr>
          </p:pic>
        </p:grpSp>
      </p:grpSp>
      <p:grpSp>
        <p:nvGrpSpPr>
          <p:cNvPr id="54" name="Group 53"/>
          <p:cNvGrpSpPr/>
          <p:nvPr/>
        </p:nvGrpSpPr>
        <p:grpSpPr>
          <a:xfrm>
            <a:off x="3525116" y="4203084"/>
            <a:ext cx="5983728" cy="1034584"/>
            <a:chOff x="2983088" y="3211289"/>
            <a:chExt cx="4487796" cy="775939"/>
          </a:xfrm>
        </p:grpSpPr>
        <p:grpSp>
          <p:nvGrpSpPr>
            <p:cNvPr id="55" name="Group 54"/>
            <p:cNvGrpSpPr/>
            <p:nvPr/>
          </p:nvGrpSpPr>
          <p:grpSpPr>
            <a:xfrm>
              <a:off x="3892157" y="3272769"/>
              <a:ext cx="3578727" cy="668956"/>
              <a:chOff x="3733800" y="3473177"/>
              <a:chExt cx="2219711" cy="668956"/>
            </a:xfrm>
          </p:grpSpPr>
          <p:sp>
            <p:nvSpPr>
              <p:cNvPr id="59" name="Rounded Rectangle 58"/>
              <p:cNvSpPr/>
              <p:nvPr/>
            </p:nvSpPr>
            <p:spPr>
              <a:xfrm>
                <a:off x="3733800" y="3473177"/>
                <a:ext cx="2219711" cy="668956"/>
              </a:xfrm>
              <a:prstGeom prst="roundRect">
                <a:avLst/>
              </a:prstGeom>
              <a:solidFill>
                <a:srgbClr val="FF3300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0" name="TextBox 59"/>
              <p:cNvSpPr txBox="1"/>
              <p:nvPr/>
            </p:nvSpPr>
            <p:spPr>
              <a:xfrm>
                <a:off x="3733800" y="3581549"/>
                <a:ext cx="2219711" cy="4847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Trên</a:t>
                </a:r>
                <a:r>
                  <a:rPr kumimoji="0" lang="en-US" alt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kumimoji="0" lang="en-US" alt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cạn</a:t>
                </a:r>
                <a:endParaRPr kumimoji="0" lang="vi-VN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6" name="Group 55"/>
            <p:cNvGrpSpPr/>
            <p:nvPr/>
          </p:nvGrpSpPr>
          <p:grpSpPr>
            <a:xfrm>
              <a:off x="2983088" y="3211289"/>
              <a:ext cx="847806" cy="775939"/>
              <a:chOff x="675382" y="850381"/>
              <a:chExt cx="2220938" cy="2149029"/>
            </a:xfrm>
          </p:grpSpPr>
          <p:sp>
            <p:nvSpPr>
              <p:cNvPr id="57" name="Oval 56"/>
              <p:cNvSpPr/>
              <p:nvPr/>
            </p:nvSpPr>
            <p:spPr>
              <a:xfrm>
                <a:off x="675382" y="850381"/>
                <a:ext cx="2220938" cy="214902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58" name="Picture 57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7609" t="24129" r="28436" b="46951"/>
              <a:stretch>
                <a:fillRect/>
              </a:stretch>
            </p:blipFill>
            <p:spPr>
              <a:xfrm rot="903374">
                <a:off x="1437382" y="1155181"/>
                <a:ext cx="935231" cy="1413293"/>
              </a:xfrm>
              <a:custGeom>
                <a:avLst/>
                <a:gdLst/>
                <a:ahLst/>
                <a:cxnLst/>
                <a:rect l="l" t="t" r="r" b="b"/>
                <a:pathLst>
                  <a:path w="633394" h="957165">
                    <a:moveTo>
                      <a:pt x="363766" y="826840"/>
                    </a:moveTo>
                    <a:cubicBezTo>
                      <a:pt x="351069" y="826840"/>
                      <a:pt x="341456" y="830105"/>
                      <a:pt x="334926" y="836635"/>
                    </a:cubicBezTo>
                    <a:cubicBezTo>
                      <a:pt x="328396" y="843165"/>
                      <a:pt x="325131" y="852778"/>
                      <a:pt x="325131" y="865475"/>
                    </a:cubicBezTo>
                    <a:cubicBezTo>
                      <a:pt x="325131" y="878535"/>
                      <a:pt x="328396" y="888329"/>
                      <a:pt x="334926" y="894859"/>
                    </a:cubicBezTo>
                    <a:cubicBezTo>
                      <a:pt x="341456" y="901389"/>
                      <a:pt x="351069" y="904654"/>
                      <a:pt x="363766" y="904654"/>
                    </a:cubicBezTo>
                    <a:cubicBezTo>
                      <a:pt x="376826" y="904654"/>
                      <a:pt x="386620" y="901389"/>
                      <a:pt x="393150" y="894859"/>
                    </a:cubicBezTo>
                    <a:cubicBezTo>
                      <a:pt x="399680" y="888329"/>
                      <a:pt x="402945" y="878535"/>
                      <a:pt x="402945" y="865475"/>
                    </a:cubicBezTo>
                    <a:cubicBezTo>
                      <a:pt x="402945" y="852778"/>
                      <a:pt x="399680" y="843165"/>
                      <a:pt x="393150" y="836635"/>
                    </a:cubicBezTo>
                    <a:cubicBezTo>
                      <a:pt x="386620" y="830105"/>
                      <a:pt x="376826" y="826840"/>
                      <a:pt x="363766" y="826840"/>
                    </a:cubicBezTo>
                    <a:close/>
                    <a:moveTo>
                      <a:pt x="474773" y="732702"/>
                    </a:moveTo>
                    <a:cubicBezTo>
                      <a:pt x="460625" y="732702"/>
                      <a:pt x="448744" y="737599"/>
                      <a:pt x="439131" y="747394"/>
                    </a:cubicBezTo>
                    <a:cubicBezTo>
                      <a:pt x="429518" y="757189"/>
                      <a:pt x="424711" y="768797"/>
                      <a:pt x="424711" y="782220"/>
                    </a:cubicBezTo>
                    <a:cubicBezTo>
                      <a:pt x="424711" y="796368"/>
                      <a:pt x="429518" y="808248"/>
                      <a:pt x="439131" y="817862"/>
                    </a:cubicBezTo>
                    <a:cubicBezTo>
                      <a:pt x="448744" y="827475"/>
                      <a:pt x="460625" y="832282"/>
                      <a:pt x="474773" y="832282"/>
                    </a:cubicBezTo>
                    <a:cubicBezTo>
                      <a:pt x="488921" y="832282"/>
                      <a:pt x="500802" y="827475"/>
                      <a:pt x="510415" y="817862"/>
                    </a:cubicBezTo>
                    <a:cubicBezTo>
                      <a:pt x="520028" y="808248"/>
                      <a:pt x="524835" y="796368"/>
                      <a:pt x="524835" y="782220"/>
                    </a:cubicBezTo>
                    <a:cubicBezTo>
                      <a:pt x="524835" y="768797"/>
                      <a:pt x="520028" y="757189"/>
                      <a:pt x="510415" y="747394"/>
                    </a:cubicBezTo>
                    <a:cubicBezTo>
                      <a:pt x="500802" y="737599"/>
                      <a:pt x="488921" y="732702"/>
                      <a:pt x="474773" y="732702"/>
                    </a:cubicBezTo>
                    <a:close/>
                    <a:moveTo>
                      <a:pt x="526468" y="616253"/>
                    </a:moveTo>
                    <a:cubicBezTo>
                      <a:pt x="513408" y="616253"/>
                      <a:pt x="503613" y="619518"/>
                      <a:pt x="497083" y="626048"/>
                    </a:cubicBezTo>
                    <a:cubicBezTo>
                      <a:pt x="490554" y="632578"/>
                      <a:pt x="487289" y="642191"/>
                      <a:pt x="487289" y="654888"/>
                    </a:cubicBezTo>
                    <a:cubicBezTo>
                      <a:pt x="487289" y="667948"/>
                      <a:pt x="490554" y="677652"/>
                      <a:pt x="497083" y="684000"/>
                    </a:cubicBezTo>
                    <a:cubicBezTo>
                      <a:pt x="503613" y="690349"/>
                      <a:pt x="513408" y="693523"/>
                      <a:pt x="526468" y="693523"/>
                    </a:cubicBezTo>
                    <a:cubicBezTo>
                      <a:pt x="539527" y="693523"/>
                      <a:pt x="549231" y="690349"/>
                      <a:pt x="555580" y="684000"/>
                    </a:cubicBezTo>
                    <a:cubicBezTo>
                      <a:pt x="561928" y="677652"/>
                      <a:pt x="565102" y="667948"/>
                      <a:pt x="565102" y="654888"/>
                    </a:cubicBezTo>
                    <a:cubicBezTo>
                      <a:pt x="565102" y="642191"/>
                      <a:pt x="561928" y="632578"/>
                      <a:pt x="555580" y="626048"/>
                    </a:cubicBezTo>
                    <a:cubicBezTo>
                      <a:pt x="549231" y="619518"/>
                      <a:pt x="539527" y="616253"/>
                      <a:pt x="526468" y="616253"/>
                    </a:cubicBezTo>
                    <a:close/>
                    <a:moveTo>
                      <a:pt x="316969" y="509055"/>
                    </a:moveTo>
                    <a:lnTo>
                      <a:pt x="363766" y="535174"/>
                    </a:lnTo>
                    <a:cubicBezTo>
                      <a:pt x="330748" y="574393"/>
                      <a:pt x="300974" y="615247"/>
                      <a:pt x="274444" y="657736"/>
                    </a:cubicBezTo>
                    <a:cubicBezTo>
                      <a:pt x="247914" y="700225"/>
                      <a:pt x="224471" y="744350"/>
                      <a:pt x="204117" y="790110"/>
                    </a:cubicBezTo>
                    <a:lnTo>
                      <a:pt x="171952" y="791198"/>
                    </a:lnTo>
                    <a:cubicBezTo>
                      <a:pt x="188673" y="743262"/>
                      <a:pt x="209119" y="695779"/>
                      <a:pt x="233288" y="648749"/>
                    </a:cubicBezTo>
                    <a:cubicBezTo>
                      <a:pt x="257458" y="601720"/>
                      <a:pt x="285351" y="555155"/>
                      <a:pt x="316969" y="509055"/>
                    </a:cubicBezTo>
                    <a:close/>
                    <a:moveTo>
                      <a:pt x="369335" y="411277"/>
                    </a:moveTo>
                    <a:cubicBezTo>
                      <a:pt x="340263" y="437062"/>
                      <a:pt x="308279" y="458488"/>
                      <a:pt x="273386" y="475555"/>
                    </a:cubicBezTo>
                    <a:cubicBezTo>
                      <a:pt x="238492" y="492623"/>
                      <a:pt x="200509" y="505149"/>
                      <a:pt x="159437" y="513136"/>
                    </a:cubicBezTo>
                    <a:lnTo>
                      <a:pt x="127332" y="859217"/>
                    </a:lnTo>
                    <a:cubicBezTo>
                      <a:pt x="169124" y="857766"/>
                      <a:pt x="208008" y="850147"/>
                      <a:pt x="243984" y="836359"/>
                    </a:cubicBezTo>
                    <a:cubicBezTo>
                      <a:pt x="279961" y="822571"/>
                      <a:pt x="313392" y="802977"/>
                      <a:pt x="344278" y="777577"/>
                    </a:cubicBezTo>
                    <a:cubicBezTo>
                      <a:pt x="377347" y="750364"/>
                      <a:pt x="401967" y="719703"/>
                      <a:pt x="418139" y="685594"/>
                    </a:cubicBezTo>
                    <a:cubicBezTo>
                      <a:pt x="434310" y="651485"/>
                      <a:pt x="442396" y="614110"/>
                      <a:pt x="442396" y="573469"/>
                    </a:cubicBezTo>
                    <a:cubicBezTo>
                      <a:pt x="442396" y="540814"/>
                      <a:pt x="436308" y="511061"/>
                      <a:pt x="424133" y="484211"/>
                    </a:cubicBezTo>
                    <a:cubicBezTo>
                      <a:pt x="411957" y="457360"/>
                      <a:pt x="393691" y="433049"/>
                      <a:pt x="369335" y="411277"/>
                    </a:cubicBezTo>
                    <a:close/>
                    <a:moveTo>
                      <a:pt x="205145" y="58768"/>
                    </a:moveTo>
                    <a:lnTo>
                      <a:pt x="164878" y="449470"/>
                    </a:lnTo>
                    <a:cubicBezTo>
                      <a:pt x="195351" y="439664"/>
                      <a:pt x="221923" y="427860"/>
                      <a:pt x="244596" y="414058"/>
                    </a:cubicBezTo>
                    <a:cubicBezTo>
                      <a:pt x="267270" y="400255"/>
                      <a:pt x="285680" y="384637"/>
                      <a:pt x="299828" y="367201"/>
                    </a:cubicBezTo>
                    <a:lnTo>
                      <a:pt x="275885" y="88144"/>
                    </a:lnTo>
                    <a:cubicBezTo>
                      <a:pt x="270806" y="83065"/>
                      <a:pt x="262372" y="78079"/>
                      <a:pt x="250582" y="73184"/>
                    </a:cubicBezTo>
                    <a:cubicBezTo>
                      <a:pt x="238792" y="68290"/>
                      <a:pt x="223647" y="63484"/>
                      <a:pt x="205145" y="58768"/>
                    </a:cubicBezTo>
                    <a:close/>
                    <a:moveTo>
                      <a:pt x="100396" y="0"/>
                    </a:moveTo>
                    <a:cubicBezTo>
                      <a:pt x="145345" y="0"/>
                      <a:pt x="187031" y="4077"/>
                      <a:pt x="225453" y="12231"/>
                    </a:cubicBezTo>
                    <a:cubicBezTo>
                      <a:pt x="263876" y="20384"/>
                      <a:pt x="299037" y="32794"/>
                      <a:pt x="330938" y="49458"/>
                    </a:cubicBezTo>
                    <a:cubicBezTo>
                      <a:pt x="371534" y="70476"/>
                      <a:pt x="401892" y="96384"/>
                      <a:pt x="422012" y="127183"/>
                    </a:cubicBezTo>
                    <a:cubicBezTo>
                      <a:pt x="442131" y="157981"/>
                      <a:pt x="452191" y="193673"/>
                      <a:pt x="452191" y="234258"/>
                    </a:cubicBezTo>
                    <a:cubicBezTo>
                      <a:pt x="452191" y="252050"/>
                      <a:pt x="450014" y="270117"/>
                      <a:pt x="445661" y="288456"/>
                    </a:cubicBezTo>
                    <a:cubicBezTo>
                      <a:pt x="441308" y="306796"/>
                      <a:pt x="434596" y="325225"/>
                      <a:pt x="425527" y="343743"/>
                    </a:cubicBezTo>
                    <a:cubicBezTo>
                      <a:pt x="487561" y="370214"/>
                      <a:pt x="537713" y="412914"/>
                      <a:pt x="575986" y="471844"/>
                    </a:cubicBezTo>
                    <a:cubicBezTo>
                      <a:pt x="614258" y="530774"/>
                      <a:pt x="633394" y="593965"/>
                      <a:pt x="633394" y="661418"/>
                    </a:cubicBezTo>
                    <a:cubicBezTo>
                      <a:pt x="633394" y="710800"/>
                      <a:pt x="623606" y="754462"/>
                      <a:pt x="604031" y="792406"/>
                    </a:cubicBezTo>
                    <a:cubicBezTo>
                      <a:pt x="584455" y="830349"/>
                      <a:pt x="555274" y="862576"/>
                      <a:pt x="516486" y="889086"/>
                    </a:cubicBezTo>
                    <a:cubicBezTo>
                      <a:pt x="483134" y="911958"/>
                      <a:pt x="445161" y="929022"/>
                      <a:pt x="402567" y="940279"/>
                    </a:cubicBezTo>
                    <a:cubicBezTo>
                      <a:pt x="359972" y="951536"/>
                      <a:pt x="312576" y="957165"/>
                      <a:pt x="260377" y="957165"/>
                    </a:cubicBezTo>
                    <a:cubicBezTo>
                      <a:pt x="226963" y="957165"/>
                      <a:pt x="191731" y="954988"/>
                      <a:pt x="154684" y="950635"/>
                    </a:cubicBezTo>
                    <a:cubicBezTo>
                      <a:pt x="117636" y="946282"/>
                      <a:pt x="78953" y="939208"/>
                      <a:pt x="38635" y="929413"/>
                    </a:cubicBezTo>
                    <a:lnTo>
                      <a:pt x="0" y="5986"/>
                    </a:lnTo>
                    <a:cubicBezTo>
                      <a:pt x="17458" y="4172"/>
                      <a:pt x="34646" y="2721"/>
                      <a:pt x="51563" y="1632"/>
                    </a:cubicBezTo>
                    <a:cubicBezTo>
                      <a:pt x="68479" y="544"/>
                      <a:pt x="84757" y="0"/>
                      <a:pt x="100396" y="0"/>
                    </a:cubicBezTo>
                    <a:close/>
                  </a:path>
                </a:pathLst>
              </a:custGeom>
            </p:spPr>
          </p:pic>
        </p:grpSp>
      </p:grpSp>
      <p:grpSp>
        <p:nvGrpSpPr>
          <p:cNvPr id="61" name="Group 60"/>
          <p:cNvGrpSpPr/>
          <p:nvPr/>
        </p:nvGrpSpPr>
        <p:grpSpPr>
          <a:xfrm>
            <a:off x="3597316" y="5367013"/>
            <a:ext cx="5920348" cy="1056581"/>
            <a:chOff x="3037237" y="4084234"/>
            <a:chExt cx="4277962" cy="792436"/>
          </a:xfrm>
        </p:grpSpPr>
        <p:grpSp>
          <p:nvGrpSpPr>
            <p:cNvPr id="62" name="Group 61"/>
            <p:cNvGrpSpPr/>
            <p:nvPr/>
          </p:nvGrpSpPr>
          <p:grpSpPr>
            <a:xfrm>
              <a:off x="3886200" y="4136170"/>
              <a:ext cx="3428999" cy="668956"/>
              <a:chOff x="3733801" y="4264994"/>
              <a:chExt cx="2123147" cy="668956"/>
            </a:xfrm>
            <a:solidFill>
              <a:srgbClr val="FFC000"/>
            </a:solidFill>
          </p:grpSpPr>
          <p:sp>
            <p:nvSpPr>
              <p:cNvPr id="66" name="Rounded Rectangle 65"/>
              <p:cNvSpPr/>
              <p:nvPr/>
            </p:nvSpPr>
            <p:spPr>
              <a:xfrm>
                <a:off x="3733801" y="4264994"/>
                <a:ext cx="2123147" cy="668956"/>
              </a:xfrm>
              <a:prstGeom prst="roundRect">
                <a:avLst/>
              </a:prstGeom>
              <a:grpFill/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7" name="TextBox 66"/>
              <p:cNvSpPr txBox="1"/>
              <p:nvPr/>
            </p:nvSpPr>
            <p:spPr>
              <a:xfrm>
                <a:off x="3877858" y="4349026"/>
                <a:ext cx="1828800" cy="484748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Dưới</a:t>
                </a:r>
                <a:r>
                  <a:rPr kumimoji="0" lang="en-US" alt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kumimoji="0" lang="en-US" alt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nước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63" name="Group 62"/>
            <p:cNvGrpSpPr/>
            <p:nvPr/>
          </p:nvGrpSpPr>
          <p:grpSpPr>
            <a:xfrm rot="822268">
              <a:off x="3037237" y="4084234"/>
              <a:ext cx="853472" cy="792436"/>
              <a:chOff x="1592130" y="1227310"/>
              <a:chExt cx="2057400" cy="1981200"/>
            </a:xfrm>
          </p:grpSpPr>
          <p:sp>
            <p:nvSpPr>
              <p:cNvPr id="64" name="Oval 63"/>
              <p:cNvSpPr/>
              <p:nvPr/>
            </p:nvSpPr>
            <p:spPr>
              <a:xfrm>
                <a:off x="1592130" y="1227310"/>
                <a:ext cx="2057400" cy="1981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65" name="Picture 64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949" t="32963" r="39675" b="39747"/>
              <a:stretch>
                <a:fillRect/>
              </a:stretch>
            </p:blipFill>
            <p:spPr>
              <a:xfrm>
                <a:off x="2096286" y="1538362"/>
                <a:ext cx="1049089" cy="1359097"/>
              </a:xfrm>
              <a:custGeom>
                <a:avLst/>
                <a:gdLst/>
                <a:ahLst/>
                <a:cxnLst/>
                <a:rect l="l" t="t" r="r" b="b"/>
                <a:pathLst>
                  <a:path w="697200" h="903224">
                    <a:moveTo>
                      <a:pt x="358172" y="0"/>
                    </a:moveTo>
                    <a:lnTo>
                      <a:pt x="365629" y="55728"/>
                    </a:lnTo>
                    <a:cubicBezTo>
                      <a:pt x="376240" y="53411"/>
                      <a:pt x="387100" y="51589"/>
                      <a:pt x="398209" y="50262"/>
                    </a:cubicBezTo>
                    <a:cubicBezTo>
                      <a:pt x="409318" y="48935"/>
                      <a:pt x="420510" y="48271"/>
                      <a:pt x="431784" y="48271"/>
                    </a:cubicBezTo>
                    <a:cubicBezTo>
                      <a:pt x="443391" y="48271"/>
                      <a:pt x="454749" y="49099"/>
                      <a:pt x="465857" y="50755"/>
                    </a:cubicBezTo>
                    <a:cubicBezTo>
                      <a:pt x="476966" y="52412"/>
                      <a:pt x="487992" y="54896"/>
                      <a:pt x="498935" y="58208"/>
                    </a:cubicBezTo>
                    <a:lnTo>
                      <a:pt x="512861" y="0"/>
                    </a:lnTo>
                    <a:lnTo>
                      <a:pt x="552160" y="9952"/>
                    </a:lnTo>
                    <a:lnTo>
                      <a:pt x="532759" y="75113"/>
                    </a:lnTo>
                    <a:cubicBezTo>
                      <a:pt x="546025" y="83391"/>
                      <a:pt x="558461" y="93413"/>
                      <a:pt x="570067" y="105177"/>
                    </a:cubicBezTo>
                    <a:cubicBezTo>
                      <a:pt x="581674" y="116942"/>
                      <a:pt x="592285" y="130444"/>
                      <a:pt x="601901" y="145685"/>
                    </a:cubicBezTo>
                    <a:lnTo>
                      <a:pt x="646191" y="115367"/>
                    </a:lnTo>
                    <a:lnTo>
                      <a:pt x="671571" y="155124"/>
                    </a:lnTo>
                    <a:lnTo>
                      <a:pt x="622304" y="183949"/>
                    </a:lnTo>
                    <a:cubicBezTo>
                      <a:pt x="627281" y="195550"/>
                      <a:pt x="631594" y="206155"/>
                      <a:pt x="635243" y="215763"/>
                    </a:cubicBezTo>
                    <a:cubicBezTo>
                      <a:pt x="638892" y="225371"/>
                      <a:pt x="641712" y="233820"/>
                      <a:pt x="643703" y="241108"/>
                    </a:cubicBezTo>
                    <a:lnTo>
                      <a:pt x="596924" y="260516"/>
                    </a:lnTo>
                    <a:cubicBezTo>
                      <a:pt x="574048" y="222099"/>
                      <a:pt x="547524" y="193211"/>
                      <a:pt x="517352" y="173852"/>
                    </a:cubicBezTo>
                    <a:cubicBezTo>
                      <a:pt x="487180" y="154493"/>
                      <a:pt x="453028" y="144814"/>
                      <a:pt x="414896" y="144814"/>
                    </a:cubicBezTo>
                    <a:cubicBezTo>
                      <a:pt x="382404" y="144814"/>
                      <a:pt x="352399" y="151692"/>
                      <a:pt x="324880" y="165447"/>
                    </a:cubicBezTo>
                    <a:cubicBezTo>
                      <a:pt x="297362" y="179202"/>
                      <a:pt x="272660" y="200001"/>
                      <a:pt x="250774" y="227843"/>
                    </a:cubicBezTo>
                    <a:cubicBezTo>
                      <a:pt x="230220" y="253694"/>
                      <a:pt x="214970" y="281535"/>
                      <a:pt x="205022" y="311365"/>
                    </a:cubicBezTo>
                    <a:cubicBezTo>
                      <a:pt x="195074" y="341195"/>
                      <a:pt x="190100" y="372683"/>
                      <a:pt x="190100" y="405828"/>
                    </a:cubicBezTo>
                    <a:cubicBezTo>
                      <a:pt x="190100" y="442654"/>
                      <a:pt x="194742" y="476328"/>
                      <a:pt x="204027" y="506850"/>
                    </a:cubicBezTo>
                    <a:cubicBezTo>
                      <a:pt x="213311" y="537372"/>
                      <a:pt x="227403" y="564577"/>
                      <a:pt x="246303" y="588464"/>
                    </a:cubicBezTo>
                    <a:cubicBezTo>
                      <a:pt x="267194" y="615005"/>
                      <a:pt x="291647" y="634827"/>
                      <a:pt x="319663" y="647932"/>
                    </a:cubicBezTo>
                    <a:cubicBezTo>
                      <a:pt x="347679" y="661037"/>
                      <a:pt x="379425" y="667589"/>
                      <a:pt x="414903" y="667589"/>
                    </a:cubicBezTo>
                    <a:cubicBezTo>
                      <a:pt x="462651" y="667589"/>
                      <a:pt x="502109" y="653323"/>
                      <a:pt x="533277" y="624792"/>
                    </a:cubicBezTo>
                    <a:cubicBezTo>
                      <a:pt x="564444" y="596260"/>
                      <a:pt x="580028" y="558439"/>
                      <a:pt x="580028" y="511329"/>
                    </a:cubicBezTo>
                    <a:lnTo>
                      <a:pt x="624793" y="493414"/>
                    </a:lnTo>
                    <a:cubicBezTo>
                      <a:pt x="630484" y="503366"/>
                      <a:pt x="635173" y="513821"/>
                      <a:pt x="638859" y="524777"/>
                    </a:cubicBezTo>
                    <a:cubicBezTo>
                      <a:pt x="642544" y="535733"/>
                      <a:pt x="645559" y="547519"/>
                      <a:pt x="647902" y="560137"/>
                    </a:cubicBezTo>
                    <a:lnTo>
                      <a:pt x="697200" y="560137"/>
                    </a:lnTo>
                    <a:lnTo>
                      <a:pt x="697200" y="596496"/>
                    </a:lnTo>
                    <a:lnTo>
                      <a:pt x="651416" y="596496"/>
                    </a:lnTo>
                    <a:cubicBezTo>
                      <a:pt x="651416" y="611104"/>
                      <a:pt x="650006" y="625629"/>
                      <a:pt x="647187" y="640071"/>
                    </a:cubicBezTo>
                    <a:cubicBezTo>
                      <a:pt x="644367" y="654513"/>
                      <a:pt x="639805" y="668872"/>
                      <a:pt x="633501" y="683148"/>
                    </a:cubicBezTo>
                    <a:lnTo>
                      <a:pt x="686749" y="707058"/>
                    </a:lnTo>
                    <a:lnTo>
                      <a:pt x="670825" y="740424"/>
                    </a:lnTo>
                    <a:lnTo>
                      <a:pt x="617577" y="716521"/>
                    </a:lnTo>
                    <a:cubicBezTo>
                      <a:pt x="607956" y="732125"/>
                      <a:pt x="596842" y="746401"/>
                      <a:pt x="584235" y="759350"/>
                    </a:cubicBezTo>
                    <a:cubicBezTo>
                      <a:pt x="571628" y="772299"/>
                      <a:pt x="557693" y="783753"/>
                      <a:pt x="542432" y="793711"/>
                    </a:cubicBezTo>
                    <a:lnTo>
                      <a:pt x="567812" y="854454"/>
                    </a:lnTo>
                    <a:lnTo>
                      <a:pt x="528001" y="877844"/>
                    </a:lnTo>
                    <a:lnTo>
                      <a:pt x="500133" y="815623"/>
                    </a:lnTo>
                    <a:cubicBezTo>
                      <a:pt x="478568" y="824259"/>
                      <a:pt x="457335" y="829904"/>
                      <a:pt x="436434" y="832558"/>
                    </a:cubicBezTo>
                    <a:cubicBezTo>
                      <a:pt x="415533" y="835212"/>
                      <a:pt x="395296" y="834880"/>
                      <a:pt x="375722" y="831563"/>
                    </a:cubicBezTo>
                    <a:lnTo>
                      <a:pt x="361788" y="903224"/>
                    </a:lnTo>
                    <a:lnTo>
                      <a:pt x="317497" y="891280"/>
                    </a:lnTo>
                    <a:lnTo>
                      <a:pt x="335412" y="826586"/>
                    </a:lnTo>
                    <a:cubicBezTo>
                      <a:pt x="320815" y="823264"/>
                      <a:pt x="306798" y="819361"/>
                      <a:pt x="293362" y="814880"/>
                    </a:cubicBezTo>
                    <a:cubicBezTo>
                      <a:pt x="279925" y="810399"/>
                      <a:pt x="267235" y="805501"/>
                      <a:pt x="255292" y="800188"/>
                    </a:cubicBezTo>
                    <a:lnTo>
                      <a:pt x="220954" y="856943"/>
                    </a:lnTo>
                    <a:lnTo>
                      <a:pt x="185124" y="829075"/>
                    </a:lnTo>
                    <a:lnTo>
                      <a:pt x="215480" y="777281"/>
                    </a:lnTo>
                    <a:cubicBezTo>
                      <a:pt x="200551" y="766991"/>
                      <a:pt x="186617" y="755207"/>
                      <a:pt x="173678" y="741928"/>
                    </a:cubicBezTo>
                    <a:cubicBezTo>
                      <a:pt x="160739" y="728650"/>
                      <a:pt x="148464" y="713712"/>
                      <a:pt x="136852" y="697113"/>
                    </a:cubicBezTo>
                    <a:lnTo>
                      <a:pt x="77135" y="728480"/>
                    </a:lnTo>
                    <a:lnTo>
                      <a:pt x="56732" y="694625"/>
                    </a:lnTo>
                    <a:lnTo>
                      <a:pt x="115951" y="660264"/>
                    </a:lnTo>
                    <a:cubicBezTo>
                      <a:pt x="103344" y="635035"/>
                      <a:pt x="93723" y="608394"/>
                      <a:pt x="87088" y="580342"/>
                    </a:cubicBezTo>
                    <a:cubicBezTo>
                      <a:pt x="80453" y="552290"/>
                      <a:pt x="76803" y="522495"/>
                      <a:pt x="76140" y="490957"/>
                    </a:cubicBezTo>
                    <a:lnTo>
                      <a:pt x="11446" y="501415"/>
                    </a:lnTo>
                    <a:lnTo>
                      <a:pt x="0" y="457093"/>
                    </a:lnTo>
                    <a:lnTo>
                      <a:pt x="77135" y="447133"/>
                    </a:lnTo>
                    <a:cubicBezTo>
                      <a:pt x="79458" y="419280"/>
                      <a:pt x="83686" y="392175"/>
                      <a:pt x="89821" y="365818"/>
                    </a:cubicBezTo>
                    <a:cubicBezTo>
                      <a:pt x="95956" y="339461"/>
                      <a:pt x="104163" y="313684"/>
                      <a:pt x="114443" y="288485"/>
                    </a:cubicBezTo>
                    <a:lnTo>
                      <a:pt x="53248" y="247204"/>
                    </a:lnTo>
                    <a:lnTo>
                      <a:pt x="81116" y="208411"/>
                    </a:lnTo>
                    <a:lnTo>
                      <a:pt x="134333" y="246209"/>
                    </a:lnTo>
                    <a:cubicBezTo>
                      <a:pt x="144286" y="229631"/>
                      <a:pt x="154236" y="214462"/>
                      <a:pt x="164184" y="200702"/>
                    </a:cubicBezTo>
                    <a:cubicBezTo>
                      <a:pt x="174132" y="186941"/>
                      <a:pt x="184245" y="174260"/>
                      <a:pt x="194525" y="162659"/>
                    </a:cubicBezTo>
                    <a:lnTo>
                      <a:pt x="149752" y="101985"/>
                    </a:lnTo>
                    <a:lnTo>
                      <a:pt x="182581" y="76621"/>
                    </a:lnTo>
                    <a:lnTo>
                      <a:pt x="225861" y="130825"/>
                    </a:lnTo>
                    <a:cubicBezTo>
                      <a:pt x="242107" y="116902"/>
                      <a:pt x="258520" y="104636"/>
                      <a:pt x="275100" y="94027"/>
                    </a:cubicBezTo>
                    <a:cubicBezTo>
                      <a:pt x="291681" y="83418"/>
                      <a:pt x="308262" y="74796"/>
                      <a:pt x="324845" y="68161"/>
                    </a:cubicBezTo>
                    <a:lnTo>
                      <a:pt x="310919" y="8957"/>
                    </a:lnTo>
                    <a:close/>
                  </a:path>
                </a:pathLst>
              </a:custGeom>
            </p:spPr>
          </p:pic>
        </p:grpSp>
      </p:grp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2908" b="28514" l="2808" r="29590">
                        <a14:foregroundMark x1="11447" y1="25040" x2="17279" y2="25040"/>
                        <a14:foregroundMark x1="22894" y1="24637" x2="21598" y2="27544"/>
                        <a14:foregroundMark x1="11879" y1="26010" x2="14471" y2="26010"/>
                        <a14:foregroundMark x1="20626" y1="27302" x2="21382" y2="28271"/>
                        <a14:foregroundMark x1="26242" y1="14701" x2="26242" y2="14701"/>
                        <a14:foregroundMark x1="22678" y1="26575" x2="23434" y2="27544"/>
                        <a14:foregroundMark x1="24870" y1="15019" x2="25494" y2="21012"/>
                        <a14:foregroundMark x1="26327" y1="22257" x2="26327" y2="22724"/>
                        <a14:backgroundMark x1="27970" y1="12843" x2="27970" y2="12843"/>
                        <a14:backgroundMark x1="27538" y1="11470" x2="29806" y2="141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1787" b="70741"/>
          <a:stretch>
            <a:fillRect/>
          </a:stretch>
        </p:blipFill>
        <p:spPr>
          <a:xfrm>
            <a:off x="9031724" y="4786898"/>
            <a:ext cx="1504091" cy="2085391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2908" b="28514" l="2808" r="29590">
                        <a14:foregroundMark x1="11447" y1="25040" x2="17279" y2="25040"/>
                        <a14:foregroundMark x1="22894" y1="24637" x2="21598" y2="27544"/>
                        <a14:foregroundMark x1="11879" y1="26010" x2="14471" y2="26010"/>
                        <a14:foregroundMark x1="20626" y1="27302" x2="21382" y2="28271"/>
                        <a14:foregroundMark x1="26242" y1="14701" x2="26242" y2="14701"/>
                        <a14:foregroundMark x1="22678" y1="26575" x2="23434" y2="27544"/>
                        <a14:backgroundMark x1="27970" y1="12843" x2="27970" y2="12843"/>
                        <a14:backgroundMark x1="27538" y1="11470" x2="29806" y2="141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1787" b="70741"/>
          <a:stretch>
            <a:fillRect/>
          </a:stretch>
        </p:blipFill>
        <p:spPr>
          <a:xfrm>
            <a:off x="9077301" y="3518481"/>
            <a:ext cx="1504091" cy="208539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2908" b="28191" l="24406" r="43737">
                        <a14:foregroundMark x1="33693" y1="23102" x2="31102" y2="25202"/>
                        <a14:foregroundMark x1="40065" y1="23102" x2="42549" y2="26575"/>
                        <a14:foregroundMark x1="39309" y1="23667" x2="40497" y2="25767"/>
                        <a14:foregroundMark x1="34125" y1="23667" x2="29266" y2="25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252" r="53961" b="70740"/>
          <a:stretch>
            <a:fillRect/>
          </a:stretch>
        </p:blipFill>
        <p:spPr>
          <a:xfrm>
            <a:off x="9342732" y="2136744"/>
            <a:ext cx="1208767" cy="2170285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"/>
                </p:tgtEl>
              </p:cMediaNode>
            </p:audio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"/>
                </p:tgtEl>
              </p:cMediaNode>
            </p:audio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3"/>
                </p:tgtEl>
              </p:cMediaNode>
            </p:audi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8091" fill="hold"/>
                                        <p:tgtEl>
                                          <p:spTgt spid="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8124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8124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backgroundMark x1="18302" y1="20332" x2="20557" y2="75575"/>
                        <a14:backgroundMark x1="74403" y1="18031" x2="80637" y2="790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428" r="25554"/>
          <a:stretch>
            <a:fillRect/>
          </a:stretch>
        </p:blipFill>
        <p:spPr>
          <a:xfrm>
            <a:off x="686459" y="2160053"/>
            <a:ext cx="2836567" cy="5063693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1651292" y="27039"/>
            <a:ext cx="9485076" cy="2712983"/>
            <a:chOff x="2171343" y="4618089"/>
            <a:chExt cx="7988119" cy="2187854"/>
          </a:xfrm>
        </p:grpSpPr>
        <p:sp>
          <p:nvSpPr>
            <p:cNvPr id="5" name="Rectangle: Rounded Corners 11"/>
            <p:cNvSpPr/>
            <p:nvPr/>
          </p:nvSpPr>
          <p:spPr>
            <a:xfrm>
              <a:off x="2171343" y="4618089"/>
              <a:ext cx="7988119" cy="2187854"/>
            </a:xfrm>
            <a:custGeom>
              <a:avLst/>
              <a:gdLst>
                <a:gd name="connsiteX0" fmla="*/ 0 w 7988119"/>
                <a:gd name="connsiteY0" fmla="*/ 364650 h 2187854"/>
                <a:gd name="connsiteX1" fmla="*/ 364650 w 7988119"/>
                <a:gd name="connsiteY1" fmla="*/ 0 h 2187854"/>
                <a:gd name="connsiteX2" fmla="*/ 951954 w 7988119"/>
                <a:gd name="connsiteY2" fmla="*/ 0 h 2187854"/>
                <a:gd name="connsiteX3" fmla="*/ 1757023 w 7988119"/>
                <a:gd name="connsiteY3" fmla="*/ 0 h 2187854"/>
                <a:gd name="connsiteX4" fmla="*/ 2199152 w 7988119"/>
                <a:gd name="connsiteY4" fmla="*/ 0 h 2187854"/>
                <a:gd name="connsiteX5" fmla="*/ 2713868 w 7988119"/>
                <a:gd name="connsiteY5" fmla="*/ 0 h 2187854"/>
                <a:gd name="connsiteX6" fmla="*/ 3373760 w 7988119"/>
                <a:gd name="connsiteY6" fmla="*/ 0 h 2187854"/>
                <a:gd name="connsiteX7" fmla="*/ 3961065 w 7988119"/>
                <a:gd name="connsiteY7" fmla="*/ 0 h 2187854"/>
                <a:gd name="connsiteX8" fmla="*/ 4403193 w 7988119"/>
                <a:gd name="connsiteY8" fmla="*/ 0 h 2187854"/>
                <a:gd name="connsiteX9" fmla="*/ 5063086 w 7988119"/>
                <a:gd name="connsiteY9" fmla="*/ 0 h 2187854"/>
                <a:gd name="connsiteX10" fmla="*/ 5577802 w 7988119"/>
                <a:gd name="connsiteY10" fmla="*/ 0 h 2187854"/>
                <a:gd name="connsiteX11" fmla="*/ 6237694 w 7988119"/>
                <a:gd name="connsiteY11" fmla="*/ 0 h 2187854"/>
                <a:gd name="connsiteX12" fmla="*/ 6897587 w 7988119"/>
                <a:gd name="connsiteY12" fmla="*/ 0 h 2187854"/>
                <a:gd name="connsiteX13" fmla="*/ 7623469 w 7988119"/>
                <a:gd name="connsiteY13" fmla="*/ 0 h 2187854"/>
                <a:gd name="connsiteX14" fmla="*/ 7988119 w 7988119"/>
                <a:gd name="connsiteY14" fmla="*/ 364650 h 2187854"/>
                <a:gd name="connsiteX15" fmla="*/ 7988119 w 7988119"/>
                <a:gd name="connsiteY15" fmla="*/ 821664 h 2187854"/>
                <a:gd name="connsiteX16" fmla="*/ 7988119 w 7988119"/>
                <a:gd name="connsiteY16" fmla="*/ 1264092 h 2187854"/>
                <a:gd name="connsiteX17" fmla="*/ 7988119 w 7988119"/>
                <a:gd name="connsiteY17" fmla="*/ 1823204 h 2187854"/>
                <a:gd name="connsiteX18" fmla="*/ 7623469 w 7988119"/>
                <a:gd name="connsiteY18" fmla="*/ 2187854 h 2187854"/>
                <a:gd name="connsiteX19" fmla="*/ 7108753 w 7988119"/>
                <a:gd name="connsiteY19" fmla="*/ 2187854 h 2187854"/>
                <a:gd name="connsiteX20" fmla="*/ 6594036 w 7988119"/>
                <a:gd name="connsiteY20" fmla="*/ 2187854 h 2187854"/>
                <a:gd name="connsiteX21" fmla="*/ 5934144 w 7988119"/>
                <a:gd name="connsiteY21" fmla="*/ 2187854 h 2187854"/>
                <a:gd name="connsiteX22" fmla="*/ 5129075 w 7988119"/>
                <a:gd name="connsiteY22" fmla="*/ 2187854 h 2187854"/>
                <a:gd name="connsiteX23" fmla="*/ 4324006 w 7988119"/>
                <a:gd name="connsiteY23" fmla="*/ 2187854 h 2187854"/>
                <a:gd name="connsiteX24" fmla="*/ 3664113 w 7988119"/>
                <a:gd name="connsiteY24" fmla="*/ 2187854 h 2187854"/>
                <a:gd name="connsiteX25" fmla="*/ 3004221 w 7988119"/>
                <a:gd name="connsiteY25" fmla="*/ 2187854 h 2187854"/>
                <a:gd name="connsiteX26" fmla="*/ 2344328 w 7988119"/>
                <a:gd name="connsiteY26" fmla="*/ 2187854 h 2187854"/>
                <a:gd name="connsiteX27" fmla="*/ 1539259 w 7988119"/>
                <a:gd name="connsiteY27" fmla="*/ 2187854 h 2187854"/>
                <a:gd name="connsiteX28" fmla="*/ 1024543 w 7988119"/>
                <a:gd name="connsiteY28" fmla="*/ 2187854 h 2187854"/>
                <a:gd name="connsiteX29" fmla="*/ 364650 w 7988119"/>
                <a:gd name="connsiteY29" fmla="*/ 2187854 h 2187854"/>
                <a:gd name="connsiteX30" fmla="*/ 0 w 7988119"/>
                <a:gd name="connsiteY30" fmla="*/ 1823204 h 2187854"/>
                <a:gd name="connsiteX31" fmla="*/ 0 w 7988119"/>
                <a:gd name="connsiteY31" fmla="*/ 1380776 h 2187854"/>
                <a:gd name="connsiteX32" fmla="*/ 0 w 7988119"/>
                <a:gd name="connsiteY32" fmla="*/ 923762 h 2187854"/>
                <a:gd name="connsiteX33" fmla="*/ 0 w 7988119"/>
                <a:gd name="connsiteY33" fmla="*/ 364650 h 2187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7988119" h="2187854" fill="none" extrusionOk="0">
                  <a:moveTo>
                    <a:pt x="0" y="364650"/>
                  </a:moveTo>
                  <a:cubicBezTo>
                    <a:pt x="13662" y="150266"/>
                    <a:pt x="147348" y="773"/>
                    <a:pt x="364650" y="0"/>
                  </a:cubicBezTo>
                  <a:cubicBezTo>
                    <a:pt x="492391" y="-4000"/>
                    <a:pt x="782854" y="-3407"/>
                    <a:pt x="951954" y="0"/>
                  </a:cubicBezTo>
                  <a:cubicBezTo>
                    <a:pt x="1121054" y="3407"/>
                    <a:pt x="1358805" y="24272"/>
                    <a:pt x="1757023" y="0"/>
                  </a:cubicBezTo>
                  <a:cubicBezTo>
                    <a:pt x="2155241" y="-24272"/>
                    <a:pt x="2062205" y="13791"/>
                    <a:pt x="2199152" y="0"/>
                  </a:cubicBezTo>
                  <a:cubicBezTo>
                    <a:pt x="2336099" y="-13791"/>
                    <a:pt x="2467116" y="17794"/>
                    <a:pt x="2713868" y="0"/>
                  </a:cubicBezTo>
                  <a:cubicBezTo>
                    <a:pt x="2960620" y="-17794"/>
                    <a:pt x="3155958" y="-1215"/>
                    <a:pt x="3373760" y="0"/>
                  </a:cubicBezTo>
                  <a:cubicBezTo>
                    <a:pt x="3591562" y="1215"/>
                    <a:pt x="3793449" y="-3076"/>
                    <a:pt x="3961065" y="0"/>
                  </a:cubicBezTo>
                  <a:cubicBezTo>
                    <a:pt x="4128682" y="3076"/>
                    <a:pt x="4223484" y="8317"/>
                    <a:pt x="4403193" y="0"/>
                  </a:cubicBezTo>
                  <a:cubicBezTo>
                    <a:pt x="4582902" y="-8317"/>
                    <a:pt x="4767255" y="4438"/>
                    <a:pt x="5063086" y="0"/>
                  </a:cubicBezTo>
                  <a:cubicBezTo>
                    <a:pt x="5358917" y="-4438"/>
                    <a:pt x="5325247" y="-13008"/>
                    <a:pt x="5577802" y="0"/>
                  </a:cubicBezTo>
                  <a:cubicBezTo>
                    <a:pt x="5830357" y="13008"/>
                    <a:pt x="6068128" y="13365"/>
                    <a:pt x="6237694" y="0"/>
                  </a:cubicBezTo>
                  <a:cubicBezTo>
                    <a:pt x="6407260" y="-13365"/>
                    <a:pt x="6730491" y="29520"/>
                    <a:pt x="6897587" y="0"/>
                  </a:cubicBezTo>
                  <a:cubicBezTo>
                    <a:pt x="7064683" y="-29520"/>
                    <a:pt x="7286986" y="14823"/>
                    <a:pt x="7623469" y="0"/>
                  </a:cubicBezTo>
                  <a:cubicBezTo>
                    <a:pt x="7793517" y="-4927"/>
                    <a:pt x="7963789" y="153794"/>
                    <a:pt x="7988119" y="364650"/>
                  </a:cubicBezTo>
                  <a:cubicBezTo>
                    <a:pt x="7975308" y="475337"/>
                    <a:pt x="7972961" y="638760"/>
                    <a:pt x="7988119" y="821664"/>
                  </a:cubicBezTo>
                  <a:cubicBezTo>
                    <a:pt x="8003277" y="1004568"/>
                    <a:pt x="8007457" y="1138247"/>
                    <a:pt x="7988119" y="1264092"/>
                  </a:cubicBezTo>
                  <a:cubicBezTo>
                    <a:pt x="7968781" y="1389937"/>
                    <a:pt x="7973074" y="1693719"/>
                    <a:pt x="7988119" y="1823204"/>
                  </a:cubicBezTo>
                  <a:cubicBezTo>
                    <a:pt x="8033022" y="2042116"/>
                    <a:pt x="7862012" y="2183268"/>
                    <a:pt x="7623469" y="2187854"/>
                  </a:cubicBezTo>
                  <a:cubicBezTo>
                    <a:pt x="7509097" y="2186789"/>
                    <a:pt x="7365315" y="2187622"/>
                    <a:pt x="7108753" y="2187854"/>
                  </a:cubicBezTo>
                  <a:cubicBezTo>
                    <a:pt x="6852191" y="2188086"/>
                    <a:pt x="6844931" y="2189738"/>
                    <a:pt x="6594036" y="2187854"/>
                  </a:cubicBezTo>
                  <a:cubicBezTo>
                    <a:pt x="6343141" y="2185970"/>
                    <a:pt x="6167877" y="2183547"/>
                    <a:pt x="5934144" y="2187854"/>
                  </a:cubicBezTo>
                  <a:cubicBezTo>
                    <a:pt x="5700411" y="2192161"/>
                    <a:pt x="5367546" y="2183906"/>
                    <a:pt x="5129075" y="2187854"/>
                  </a:cubicBezTo>
                  <a:cubicBezTo>
                    <a:pt x="4890604" y="2191802"/>
                    <a:pt x="4654101" y="2208940"/>
                    <a:pt x="4324006" y="2187854"/>
                  </a:cubicBezTo>
                  <a:cubicBezTo>
                    <a:pt x="3993911" y="2166768"/>
                    <a:pt x="3979023" y="2205126"/>
                    <a:pt x="3664113" y="2187854"/>
                  </a:cubicBezTo>
                  <a:cubicBezTo>
                    <a:pt x="3349203" y="2170582"/>
                    <a:pt x="3164263" y="2199353"/>
                    <a:pt x="3004221" y="2187854"/>
                  </a:cubicBezTo>
                  <a:cubicBezTo>
                    <a:pt x="2844179" y="2176355"/>
                    <a:pt x="2505982" y="2189343"/>
                    <a:pt x="2344328" y="2187854"/>
                  </a:cubicBezTo>
                  <a:cubicBezTo>
                    <a:pt x="2182674" y="2186365"/>
                    <a:pt x="1723274" y="2176889"/>
                    <a:pt x="1539259" y="2187854"/>
                  </a:cubicBezTo>
                  <a:cubicBezTo>
                    <a:pt x="1355244" y="2198819"/>
                    <a:pt x="1190675" y="2213316"/>
                    <a:pt x="1024543" y="2187854"/>
                  </a:cubicBezTo>
                  <a:cubicBezTo>
                    <a:pt x="858411" y="2162392"/>
                    <a:pt x="659124" y="2155098"/>
                    <a:pt x="364650" y="2187854"/>
                  </a:cubicBezTo>
                  <a:cubicBezTo>
                    <a:pt x="163362" y="2156115"/>
                    <a:pt x="-476" y="2002245"/>
                    <a:pt x="0" y="1823204"/>
                  </a:cubicBezTo>
                  <a:cubicBezTo>
                    <a:pt x="18467" y="1676980"/>
                    <a:pt x="17191" y="1516521"/>
                    <a:pt x="0" y="1380776"/>
                  </a:cubicBezTo>
                  <a:cubicBezTo>
                    <a:pt x="-17191" y="1245031"/>
                    <a:pt x="-10635" y="1139203"/>
                    <a:pt x="0" y="923762"/>
                  </a:cubicBezTo>
                  <a:cubicBezTo>
                    <a:pt x="10635" y="708321"/>
                    <a:pt x="-21050" y="578764"/>
                    <a:pt x="0" y="364650"/>
                  </a:cubicBezTo>
                  <a:close/>
                </a:path>
                <a:path w="7988119" h="2187854" stroke="0" extrusionOk="0">
                  <a:moveTo>
                    <a:pt x="0" y="364650"/>
                  </a:moveTo>
                  <a:cubicBezTo>
                    <a:pt x="38348" y="186722"/>
                    <a:pt x="195432" y="-5807"/>
                    <a:pt x="364650" y="0"/>
                  </a:cubicBezTo>
                  <a:cubicBezTo>
                    <a:pt x="585559" y="19472"/>
                    <a:pt x="639750" y="13819"/>
                    <a:pt x="806778" y="0"/>
                  </a:cubicBezTo>
                  <a:cubicBezTo>
                    <a:pt x="973806" y="-13819"/>
                    <a:pt x="1139285" y="-11928"/>
                    <a:pt x="1321494" y="0"/>
                  </a:cubicBezTo>
                  <a:cubicBezTo>
                    <a:pt x="1503703" y="11928"/>
                    <a:pt x="1879389" y="-8246"/>
                    <a:pt x="2126563" y="0"/>
                  </a:cubicBezTo>
                  <a:cubicBezTo>
                    <a:pt x="2373737" y="8246"/>
                    <a:pt x="2671490" y="-127"/>
                    <a:pt x="2859044" y="0"/>
                  </a:cubicBezTo>
                  <a:cubicBezTo>
                    <a:pt x="3046598" y="127"/>
                    <a:pt x="3402969" y="33598"/>
                    <a:pt x="3664113" y="0"/>
                  </a:cubicBezTo>
                  <a:cubicBezTo>
                    <a:pt x="3925257" y="-33598"/>
                    <a:pt x="4189375" y="-39355"/>
                    <a:pt x="4469182" y="0"/>
                  </a:cubicBezTo>
                  <a:cubicBezTo>
                    <a:pt x="4748989" y="39355"/>
                    <a:pt x="4911023" y="-4872"/>
                    <a:pt x="5056487" y="0"/>
                  </a:cubicBezTo>
                  <a:cubicBezTo>
                    <a:pt x="5201951" y="4872"/>
                    <a:pt x="5398344" y="-19895"/>
                    <a:pt x="5498615" y="0"/>
                  </a:cubicBezTo>
                  <a:cubicBezTo>
                    <a:pt x="5598886" y="19895"/>
                    <a:pt x="5996724" y="-16413"/>
                    <a:pt x="6158507" y="0"/>
                  </a:cubicBezTo>
                  <a:cubicBezTo>
                    <a:pt x="6320290" y="16413"/>
                    <a:pt x="6445071" y="-12891"/>
                    <a:pt x="6673224" y="0"/>
                  </a:cubicBezTo>
                  <a:cubicBezTo>
                    <a:pt x="6901377" y="12891"/>
                    <a:pt x="7360556" y="4270"/>
                    <a:pt x="7623469" y="0"/>
                  </a:cubicBezTo>
                  <a:cubicBezTo>
                    <a:pt x="7812594" y="-3754"/>
                    <a:pt x="7982676" y="170023"/>
                    <a:pt x="7988119" y="364650"/>
                  </a:cubicBezTo>
                  <a:cubicBezTo>
                    <a:pt x="7974571" y="479192"/>
                    <a:pt x="8004032" y="695930"/>
                    <a:pt x="7988119" y="821664"/>
                  </a:cubicBezTo>
                  <a:cubicBezTo>
                    <a:pt x="7972206" y="947398"/>
                    <a:pt x="7980026" y="1076965"/>
                    <a:pt x="7988119" y="1264092"/>
                  </a:cubicBezTo>
                  <a:cubicBezTo>
                    <a:pt x="7996212" y="1451219"/>
                    <a:pt x="7974716" y="1685564"/>
                    <a:pt x="7988119" y="1823204"/>
                  </a:cubicBezTo>
                  <a:cubicBezTo>
                    <a:pt x="8006874" y="2014289"/>
                    <a:pt x="7816814" y="2202159"/>
                    <a:pt x="7623469" y="2187854"/>
                  </a:cubicBezTo>
                  <a:cubicBezTo>
                    <a:pt x="7420796" y="2148711"/>
                    <a:pt x="7064511" y="2223287"/>
                    <a:pt x="6818400" y="2187854"/>
                  </a:cubicBezTo>
                  <a:cubicBezTo>
                    <a:pt x="6572289" y="2152421"/>
                    <a:pt x="6256738" y="2203965"/>
                    <a:pt x="6085919" y="2187854"/>
                  </a:cubicBezTo>
                  <a:cubicBezTo>
                    <a:pt x="5915100" y="2171743"/>
                    <a:pt x="5700581" y="2196186"/>
                    <a:pt x="5498615" y="2187854"/>
                  </a:cubicBezTo>
                  <a:cubicBezTo>
                    <a:pt x="5296649" y="2179522"/>
                    <a:pt x="4990967" y="2214009"/>
                    <a:pt x="4766134" y="2187854"/>
                  </a:cubicBezTo>
                  <a:cubicBezTo>
                    <a:pt x="4541301" y="2161699"/>
                    <a:pt x="4352410" y="2159809"/>
                    <a:pt x="4033653" y="2187854"/>
                  </a:cubicBezTo>
                  <a:cubicBezTo>
                    <a:pt x="3714896" y="2215899"/>
                    <a:pt x="3712073" y="2187891"/>
                    <a:pt x="3446349" y="2187854"/>
                  </a:cubicBezTo>
                  <a:cubicBezTo>
                    <a:pt x="3180625" y="2187817"/>
                    <a:pt x="2897666" y="2187296"/>
                    <a:pt x="2713868" y="2187854"/>
                  </a:cubicBezTo>
                  <a:cubicBezTo>
                    <a:pt x="2530070" y="2188412"/>
                    <a:pt x="2187355" y="2220770"/>
                    <a:pt x="2053975" y="2187854"/>
                  </a:cubicBezTo>
                  <a:cubicBezTo>
                    <a:pt x="1920595" y="2154938"/>
                    <a:pt x="1634460" y="2199115"/>
                    <a:pt x="1321494" y="2187854"/>
                  </a:cubicBezTo>
                  <a:cubicBezTo>
                    <a:pt x="1008528" y="2176593"/>
                    <a:pt x="609178" y="2162938"/>
                    <a:pt x="364650" y="2187854"/>
                  </a:cubicBezTo>
                  <a:cubicBezTo>
                    <a:pt x="207708" y="2170286"/>
                    <a:pt x="-4419" y="1984719"/>
                    <a:pt x="0" y="1823204"/>
                  </a:cubicBezTo>
                  <a:cubicBezTo>
                    <a:pt x="2107" y="1619616"/>
                    <a:pt x="20444" y="1554611"/>
                    <a:pt x="0" y="1307848"/>
                  </a:cubicBezTo>
                  <a:cubicBezTo>
                    <a:pt x="-20444" y="1061085"/>
                    <a:pt x="7774" y="952827"/>
                    <a:pt x="0" y="836249"/>
                  </a:cubicBezTo>
                  <a:cubicBezTo>
                    <a:pt x="-7774" y="719671"/>
                    <a:pt x="3885" y="472191"/>
                    <a:pt x="0" y="364650"/>
                  </a:cubicBezTo>
                  <a:close/>
                </a:path>
              </a:pathLst>
            </a:custGeom>
            <a:solidFill>
              <a:srgbClr val="6F9830"/>
            </a:solidFill>
            <a:ln w="28575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</a:endParaRPr>
            </a:p>
          </p:txBody>
        </p:sp>
        <p:sp>
          <p:nvSpPr>
            <p:cNvPr id="6" name="Rectangle: Rounded Corners 61"/>
            <p:cNvSpPr/>
            <p:nvPr/>
          </p:nvSpPr>
          <p:spPr>
            <a:xfrm>
              <a:off x="2295795" y="4741690"/>
              <a:ext cx="7724862" cy="1914383"/>
            </a:xfrm>
            <a:custGeom>
              <a:avLst/>
              <a:gdLst>
                <a:gd name="connsiteX0" fmla="*/ 0 w 7724862"/>
                <a:gd name="connsiteY0" fmla="*/ 319070 h 1914383"/>
                <a:gd name="connsiteX1" fmla="*/ 319070 w 7724862"/>
                <a:gd name="connsiteY1" fmla="*/ 0 h 1914383"/>
                <a:gd name="connsiteX2" fmla="*/ 821583 w 7724862"/>
                <a:gd name="connsiteY2" fmla="*/ 0 h 1914383"/>
                <a:gd name="connsiteX3" fmla="*/ 1394963 w 7724862"/>
                <a:gd name="connsiteY3" fmla="*/ 0 h 1914383"/>
                <a:gd name="connsiteX4" fmla="*/ 1968343 w 7724862"/>
                <a:gd name="connsiteY4" fmla="*/ 0 h 1914383"/>
                <a:gd name="connsiteX5" fmla="*/ 2754325 w 7724862"/>
                <a:gd name="connsiteY5" fmla="*/ 0 h 1914383"/>
                <a:gd name="connsiteX6" fmla="*/ 3185971 w 7724862"/>
                <a:gd name="connsiteY6" fmla="*/ 0 h 1914383"/>
                <a:gd name="connsiteX7" fmla="*/ 3688484 w 7724862"/>
                <a:gd name="connsiteY7" fmla="*/ 0 h 1914383"/>
                <a:gd name="connsiteX8" fmla="*/ 4332732 w 7724862"/>
                <a:gd name="connsiteY8" fmla="*/ 0 h 1914383"/>
                <a:gd name="connsiteX9" fmla="*/ 4906112 w 7724862"/>
                <a:gd name="connsiteY9" fmla="*/ 0 h 1914383"/>
                <a:gd name="connsiteX10" fmla="*/ 5337758 w 7724862"/>
                <a:gd name="connsiteY10" fmla="*/ 0 h 1914383"/>
                <a:gd name="connsiteX11" fmla="*/ 5982005 w 7724862"/>
                <a:gd name="connsiteY11" fmla="*/ 0 h 1914383"/>
                <a:gd name="connsiteX12" fmla="*/ 6484518 w 7724862"/>
                <a:gd name="connsiteY12" fmla="*/ 0 h 1914383"/>
                <a:gd name="connsiteX13" fmla="*/ 7405792 w 7724862"/>
                <a:gd name="connsiteY13" fmla="*/ 0 h 1914383"/>
                <a:gd name="connsiteX14" fmla="*/ 7724862 w 7724862"/>
                <a:gd name="connsiteY14" fmla="*/ 319070 h 1914383"/>
                <a:gd name="connsiteX15" fmla="*/ 7724862 w 7724862"/>
                <a:gd name="connsiteY15" fmla="*/ 931667 h 1914383"/>
                <a:gd name="connsiteX16" fmla="*/ 7724862 w 7724862"/>
                <a:gd name="connsiteY16" fmla="*/ 1595313 h 1914383"/>
                <a:gd name="connsiteX17" fmla="*/ 7405792 w 7724862"/>
                <a:gd name="connsiteY17" fmla="*/ 1914383 h 1914383"/>
                <a:gd name="connsiteX18" fmla="*/ 6619810 w 7724862"/>
                <a:gd name="connsiteY18" fmla="*/ 1914383 h 1914383"/>
                <a:gd name="connsiteX19" fmla="*/ 5904695 w 7724862"/>
                <a:gd name="connsiteY19" fmla="*/ 1914383 h 1914383"/>
                <a:gd name="connsiteX20" fmla="*/ 5260448 w 7724862"/>
                <a:gd name="connsiteY20" fmla="*/ 1914383 h 1914383"/>
                <a:gd name="connsiteX21" fmla="*/ 4474466 w 7724862"/>
                <a:gd name="connsiteY21" fmla="*/ 1914383 h 1914383"/>
                <a:gd name="connsiteX22" fmla="*/ 3971953 w 7724862"/>
                <a:gd name="connsiteY22" fmla="*/ 1914383 h 1914383"/>
                <a:gd name="connsiteX23" fmla="*/ 3327706 w 7724862"/>
                <a:gd name="connsiteY23" fmla="*/ 1914383 h 1914383"/>
                <a:gd name="connsiteX24" fmla="*/ 2541724 w 7724862"/>
                <a:gd name="connsiteY24" fmla="*/ 1914383 h 1914383"/>
                <a:gd name="connsiteX25" fmla="*/ 1755742 w 7724862"/>
                <a:gd name="connsiteY25" fmla="*/ 1914383 h 1914383"/>
                <a:gd name="connsiteX26" fmla="*/ 1111494 w 7724862"/>
                <a:gd name="connsiteY26" fmla="*/ 1914383 h 1914383"/>
                <a:gd name="connsiteX27" fmla="*/ 319070 w 7724862"/>
                <a:gd name="connsiteY27" fmla="*/ 1914383 h 1914383"/>
                <a:gd name="connsiteX28" fmla="*/ 0 w 7724862"/>
                <a:gd name="connsiteY28" fmla="*/ 1595313 h 1914383"/>
                <a:gd name="connsiteX29" fmla="*/ 0 w 7724862"/>
                <a:gd name="connsiteY29" fmla="*/ 995479 h 1914383"/>
                <a:gd name="connsiteX30" fmla="*/ 0 w 7724862"/>
                <a:gd name="connsiteY30" fmla="*/ 319070 h 191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724862" h="1914383" fill="none" extrusionOk="0">
                  <a:moveTo>
                    <a:pt x="0" y="319070"/>
                  </a:moveTo>
                  <a:cubicBezTo>
                    <a:pt x="-42166" y="145095"/>
                    <a:pt x="122437" y="-4566"/>
                    <a:pt x="319070" y="0"/>
                  </a:cubicBezTo>
                  <a:cubicBezTo>
                    <a:pt x="446738" y="-19625"/>
                    <a:pt x="638008" y="9936"/>
                    <a:pt x="821583" y="0"/>
                  </a:cubicBezTo>
                  <a:cubicBezTo>
                    <a:pt x="1005158" y="-9936"/>
                    <a:pt x="1269619" y="-22318"/>
                    <a:pt x="1394963" y="0"/>
                  </a:cubicBezTo>
                  <a:cubicBezTo>
                    <a:pt x="1520307" y="22318"/>
                    <a:pt x="1760980" y="11540"/>
                    <a:pt x="1968343" y="0"/>
                  </a:cubicBezTo>
                  <a:cubicBezTo>
                    <a:pt x="2175706" y="-11540"/>
                    <a:pt x="2584955" y="7807"/>
                    <a:pt x="2754325" y="0"/>
                  </a:cubicBezTo>
                  <a:cubicBezTo>
                    <a:pt x="2923695" y="-7807"/>
                    <a:pt x="3043634" y="15422"/>
                    <a:pt x="3185971" y="0"/>
                  </a:cubicBezTo>
                  <a:cubicBezTo>
                    <a:pt x="3328308" y="-15422"/>
                    <a:pt x="3509854" y="-7109"/>
                    <a:pt x="3688484" y="0"/>
                  </a:cubicBezTo>
                  <a:cubicBezTo>
                    <a:pt x="3867114" y="7109"/>
                    <a:pt x="4136822" y="-380"/>
                    <a:pt x="4332732" y="0"/>
                  </a:cubicBezTo>
                  <a:cubicBezTo>
                    <a:pt x="4528642" y="380"/>
                    <a:pt x="4757243" y="-7097"/>
                    <a:pt x="4906112" y="0"/>
                  </a:cubicBezTo>
                  <a:cubicBezTo>
                    <a:pt x="5054981" y="7097"/>
                    <a:pt x="5202124" y="-13254"/>
                    <a:pt x="5337758" y="0"/>
                  </a:cubicBezTo>
                  <a:cubicBezTo>
                    <a:pt x="5473392" y="13254"/>
                    <a:pt x="5788070" y="-23124"/>
                    <a:pt x="5982005" y="0"/>
                  </a:cubicBezTo>
                  <a:cubicBezTo>
                    <a:pt x="6175940" y="23124"/>
                    <a:pt x="6284520" y="15087"/>
                    <a:pt x="6484518" y="0"/>
                  </a:cubicBezTo>
                  <a:cubicBezTo>
                    <a:pt x="6684516" y="-15087"/>
                    <a:pt x="7174058" y="-30190"/>
                    <a:pt x="7405792" y="0"/>
                  </a:cubicBezTo>
                  <a:cubicBezTo>
                    <a:pt x="7574544" y="30399"/>
                    <a:pt x="7743519" y="129761"/>
                    <a:pt x="7724862" y="319070"/>
                  </a:cubicBezTo>
                  <a:cubicBezTo>
                    <a:pt x="7747313" y="496635"/>
                    <a:pt x="7741859" y="694835"/>
                    <a:pt x="7724862" y="931667"/>
                  </a:cubicBezTo>
                  <a:cubicBezTo>
                    <a:pt x="7707865" y="1168499"/>
                    <a:pt x="7742883" y="1388705"/>
                    <a:pt x="7724862" y="1595313"/>
                  </a:cubicBezTo>
                  <a:cubicBezTo>
                    <a:pt x="7731734" y="1779727"/>
                    <a:pt x="7577803" y="1911637"/>
                    <a:pt x="7405792" y="1914383"/>
                  </a:cubicBezTo>
                  <a:cubicBezTo>
                    <a:pt x="7123702" y="1905589"/>
                    <a:pt x="6875820" y="1938669"/>
                    <a:pt x="6619810" y="1914383"/>
                  </a:cubicBezTo>
                  <a:cubicBezTo>
                    <a:pt x="6363800" y="1890097"/>
                    <a:pt x="6248323" y="1925700"/>
                    <a:pt x="5904695" y="1914383"/>
                  </a:cubicBezTo>
                  <a:cubicBezTo>
                    <a:pt x="5561067" y="1903066"/>
                    <a:pt x="5420497" y="1915006"/>
                    <a:pt x="5260448" y="1914383"/>
                  </a:cubicBezTo>
                  <a:cubicBezTo>
                    <a:pt x="5100399" y="1913760"/>
                    <a:pt x="4739223" y="1911580"/>
                    <a:pt x="4474466" y="1914383"/>
                  </a:cubicBezTo>
                  <a:cubicBezTo>
                    <a:pt x="4209709" y="1917186"/>
                    <a:pt x="4222130" y="1921144"/>
                    <a:pt x="3971953" y="1914383"/>
                  </a:cubicBezTo>
                  <a:cubicBezTo>
                    <a:pt x="3721776" y="1907622"/>
                    <a:pt x="3506553" y="1887517"/>
                    <a:pt x="3327706" y="1914383"/>
                  </a:cubicBezTo>
                  <a:cubicBezTo>
                    <a:pt x="3148859" y="1941249"/>
                    <a:pt x="2803041" y="1947850"/>
                    <a:pt x="2541724" y="1914383"/>
                  </a:cubicBezTo>
                  <a:cubicBezTo>
                    <a:pt x="2280407" y="1880916"/>
                    <a:pt x="1960207" y="1904157"/>
                    <a:pt x="1755742" y="1914383"/>
                  </a:cubicBezTo>
                  <a:cubicBezTo>
                    <a:pt x="1551277" y="1924609"/>
                    <a:pt x="1393499" y="1921900"/>
                    <a:pt x="1111494" y="1914383"/>
                  </a:cubicBezTo>
                  <a:cubicBezTo>
                    <a:pt x="829489" y="1906866"/>
                    <a:pt x="560411" y="1907251"/>
                    <a:pt x="319070" y="1914383"/>
                  </a:cubicBezTo>
                  <a:cubicBezTo>
                    <a:pt x="133055" y="1917635"/>
                    <a:pt x="-18973" y="1778939"/>
                    <a:pt x="0" y="1595313"/>
                  </a:cubicBezTo>
                  <a:cubicBezTo>
                    <a:pt x="-17075" y="1435073"/>
                    <a:pt x="1919" y="1138824"/>
                    <a:pt x="0" y="995479"/>
                  </a:cubicBezTo>
                  <a:cubicBezTo>
                    <a:pt x="-1919" y="852134"/>
                    <a:pt x="17816" y="481616"/>
                    <a:pt x="0" y="319070"/>
                  </a:cubicBezTo>
                  <a:close/>
                </a:path>
                <a:path w="7724862" h="1914383" stroke="0" extrusionOk="0">
                  <a:moveTo>
                    <a:pt x="0" y="319070"/>
                  </a:moveTo>
                  <a:cubicBezTo>
                    <a:pt x="22149" y="156405"/>
                    <a:pt x="167181" y="-4391"/>
                    <a:pt x="319070" y="0"/>
                  </a:cubicBezTo>
                  <a:cubicBezTo>
                    <a:pt x="483057" y="6924"/>
                    <a:pt x="632728" y="4241"/>
                    <a:pt x="750716" y="0"/>
                  </a:cubicBezTo>
                  <a:cubicBezTo>
                    <a:pt x="868704" y="-4241"/>
                    <a:pt x="1108563" y="-11942"/>
                    <a:pt x="1253229" y="0"/>
                  </a:cubicBezTo>
                  <a:cubicBezTo>
                    <a:pt x="1397895" y="11942"/>
                    <a:pt x="1681341" y="14817"/>
                    <a:pt x="2039211" y="0"/>
                  </a:cubicBezTo>
                  <a:cubicBezTo>
                    <a:pt x="2397081" y="-14817"/>
                    <a:pt x="2549092" y="7272"/>
                    <a:pt x="2754325" y="0"/>
                  </a:cubicBezTo>
                  <a:cubicBezTo>
                    <a:pt x="2959558" y="-7272"/>
                    <a:pt x="3249668" y="-18438"/>
                    <a:pt x="3540307" y="0"/>
                  </a:cubicBezTo>
                  <a:cubicBezTo>
                    <a:pt x="3830946" y="18438"/>
                    <a:pt x="4149016" y="-34148"/>
                    <a:pt x="4326289" y="0"/>
                  </a:cubicBezTo>
                  <a:cubicBezTo>
                    <a:pt x="4503562" y="34148"/>
                    <a:pt x="4716025" y="13080"/>
                    <a:pt x="4899669" y="0"/>
                  </a:cubicBezTo>
                  <a:cubicBezTo>
                    <a:pt x="5083313" y="-13080"/>
                    <a:pt x="5214474" y="8310"/>
                    <a:pt x="5331315" y="0"/>
                  </a:cubicBezTo>
                  <a:cubicBezTo>
                    <a:pt x="5448156" y="-8310"/>
                    <a:pt x="5660836" y="-16749"/>
                    <a:pt x="5975563" y="0"/>
                  </a:cubicBezTo>
                  <a:cubicBezTo>
                    <a:pt x="6290290" y="16749"/>
                    <a:pt x="6239243" y="21532"/>
                    <a:pt x="6478076" y="0"/>
                  </a:cubicBezTo>
                  <a:cubicBezTo>
                    <a:pt x="6716909" y="-21532"/>
                    <a:pt x="7161716" y="-31083"/>
                    <a:pt x="7405792" y="0"/>
                  </a:cubicBezTo>
                  <a:cubicBezTo>
                    <a:pt x="7570128" y="-3636"/>
                    <a:pt x="7699989" y="173764"/>
                    <a:pt x="7724862" y="319070"/>
                  </a:cubicBezTo>
                  <a:cubicBezTo>
                    <a:pt x="7702650" y="527354"/>
                    <a:pt x="7723456" y="676966"/>
                    <a:pt x="7724862" y="931667"/>
                  </a:cubicBezTo>
                  <a:cubicBezTo>
                    <a:pt x="7726268" y="1186368"/>
                    <a:pt x="7700902" y="1297572"/>
                    <a:pt x="7724862" y="1595313"/>
                  </a:cubicBezTo>
                  <a:cubicBezTo>
                    <a:pt x="7749852" y="1768388"/>
                    <a:pt x="7609468" y="1927597"/>
                    <a:pt x="7405792" y="1914383"/>
                  </a:cubicBezTo>
                  <a:cubicBezTo>
                    <a:pt x="7137469" y="1913063"/>
                    <a:pt x="6948239" y="1887575"/>
                    <a:pt x="6832412" y="1914383"/>
                  </a:cubicBezTo>
                  <a:cubicBezTo>
                    <a:pt x="6716585" y="1941191"/>
                    <a:pt x="6463333" y="1923537"/>
                    <a:pt x="6117297" y="1914383"/>
                  </a:cubicBezTo>
                  <a:cubicBezTo>
                    <a:pt x="5771262" y="1905229"/>
                    <a:pt x="5549703" y="1942897"/>
                    <a:pt x="5402182" y="1914383"/>
                  </a:cubicBezTo>
                  <a:cubicBezTo>
                    <a:pt x="5254661" y="1885869"/>
                    <a:pt x="5014288" y="1894158"/>
                    <a:pt x="4828802" y="1914383"/>
                  </a:cubicBezTo>
                  <a:cubicBezTo>
                    <a:pt x="4643316" y="1934608"/>
                    <a:pt x="4289618" y="1882809"/>
                    <a:pt x="4113688" y="1914383"/>
                  </a:cubicBezTo>
                  <a:cubicBezTo>
                    <a:pt x="3937758" y="1945957"/>
                    <a:pt x="3659538" y="1886811"/>
                    <a:pt x="3398573" y="1914383"/>
                  </a:cubicBezTo>
                  <a:cubicBezTo>
                    <a:pt x="3137608" y="1941955"/>
                    <a:pt x="2958220" y="1900301"/>
                    <a:pt x="2825193" y="1914383"/>
                  </a:cubicBezTo>
                  <a:cubicBezTo>
                    <a:pt x="2692166" y="1928465"/>
                    <a:pt x="2413517" y="1881800"/>
                    <a:pt x="2110078" y="1914383"/>
                  </a:cubicBezTo>
                  <a:cubicBezTo>
                    <a:pt x="1806640" y="1946966"/>
                    <a:pt x="1745224" y="1896075"/>
                    <a:pt x="1465830" y="1914383"/>
                  </a:cubicBezTo>
                  <a:cubicBezTo>
                    <a:pt x="1186436" y="1932691"/>
                    <a:pt x="782296" y="1876945"/>
                    <a:pt x="319070" y="1914383"/>
                  </a:cubicBezTo>
                  <a:cubicBezTo>
                    <a:pt x="165698" y="1904037"/>
                    <a:pt x="-10165" y="1775264"/>
                    <a:pt x="0" y="1595313"/>
                  </a:cubicBezTo>
                  <a:cubicBezTo>
                    <a:pt x="2442" y="1389869"/>
                    <a:pt x="486" y="1211254"/>
                    <a:pt x="0" y="969954"/>
                  </a:cubicBezTo>
                  <a:cubicBezTo>
                    <a:pt x="-486" y="728654"/>
                    <a:pt x="-32493" y="513105"/>
                    <a:pt x="0" y="319070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 algn="ctr">
              <a:noFill/>
              <a:prstDash val="sys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</a:endParaRPr>
            </a:p>
          </p:txBody>
        </p:sp>
        <p:sp>
          <p:nvSpPr>
            <p:cNvPr id="7" name="Rectangle: Rounded Corners 65"/>
            <p:cNvSpPr/>
            <p:nvPr/>
          </p:nvSpPr>
          <p:spPr>
            <a:xfrm>
              <a:off x="2317626" y="4752423"/>
              <a:ext cx="7724863" cy="1891749"/>
            </a:xfrm>
            <a:custGeom>
              <a:avLst/>
              <a:gdLst>
                <a:gd name="connsiteX0" fmla="*/ 0 w 7724863"/>
                <a:gd name="connsiteY0" fmla="*/ 315298 h 1891749"/>
                <a:gd name="connsiteX1" fmla="*/ 315298 w 7724863"/>
                <a:gd name="connsiteY1" fmla="*/ 0 h 1891749"/>
                <a:gd name="connsiteX2" fmla="*/ 818346 w 7724863"/>
                <a:gd name="connsiteY2" fmla="*/ 0 h 1891749"/>
                <a:gd name="connsiteX3" fmla="*/ 1392337 w 7724863"/>
                <a:gd name="connsiteY3" fmla="*/ 0 h 1891749"/>
                <a:gd name="connsiteX4" fmla="*/ 1966327 w 7724863"/>
                <a:gd name="connsiteY4" fmla="*/ 0 h 1891749"/>
                <a:gd name="connsiteX5" fmla="*/ 2753146 w 7724863"/>
                <a:gd name="connsiteY5" fmla="*/ 0 h 1891749"/>
                <a:gd name="connsiteX6" fmla="*/ 3185251 w 7724863"/>
                <a:gd name="connsiteY6" fmla="*/ 0 h 1891749"/>
                <a:gd name="connsiteX7" fmla="*/ 3688299 w 7724863"/>
                <a:gd name="connsiteY7" fmla="*/ 0 h 1891749"/>
                <a:gd name="connsiteX8" fmla="*/ 4333233 w 7724863"/>
                <a:gd name="connsiteY8" fmla="*/ 0 h 1891749"/>
                <a:gd name="connsiteX9" fmla="*/ 4907224 w 7724863"/>
                <a:gd name="connsiteY9" fmla="*/ 0 h 1891749"/>
                <a:gd name="connsiteX10" fmla="*/ 5339329 w 7724863"/>
                <a:gd name="connsiteY10" fmla="*/ 0 h 1891749"/>
                <a:gd name="connsiteX11" fmla="*/ 5984262 w 7724863"/>
                <a:gd name="connsiteY11" fmla="*/ 0 h 1891749"/>
                <a:gd name="connsiteX12" fmla="*/ 6487310 w 7724863"/>
                <a:gd name="connsiteY12" fmla="*/ 0 h 1891749"/>
                <a:gd name="connsiteX13" fmla="*/ 7409565 w 7724863"/>
                <a:gd name="connsiteY13" fmla="*/ 0 h 1891749"/>
                <a:gd name="connsiteX14" fmla="*/ 7724863 w 7724863"/>
                <a:gd name="connsiteY14" fmla="*/ 315298 h 1891749"/>
                <a:gd name="connsiteX15" fmla="*/ 7724863 w 7724863"/>
                <a:gd name="connsiteY15" fmla="*/ 920651 h 1891749"/>
                <a:gd name="connsiteX16" fmla="*/ 7724863 w 7724863"/>
                <a:gd name="connsiteY16" fmla="*/ 1576451 h 1891749"/>
                <a:gd name="connsiteX17" fmla="*/ 7409565 w 7724863"/>
                <a:gd name="connsiteY17" fmla="*/ 1891749 h 1891749"/>
                <a:gd name="connsiteX18" fmla="*/ 6622746 w 7724863"/>
                <a:gd name="connsiteY18" fmla="*/ 1891749 h 1891749"/>
                <a:gd name="connsiteX19" fmla="*/ 5906870 w 7724863"/>
                <a:gd name="connsiteY19" fmla="*/ 1891749 h 1891749"/>
                <a:gd name="connsiteX20" fmla="*/ 5261937 w 7724863"/>
                <a:gd name="connsiteY20" fmla="*/ 1891749 h 1891749"/>
                <a:gd name="connsiteX21" fmla="*/ 4475118 w 7724863"/>
                <a:gd name="connsiteY21" fmla="*/ 1891749 h 1891749"/>
                <a:gd name="connsiteX22" fmla="*/ 3972070 w 7724863"/>
                <a:gd name="connsiteY22" fmla="*/ 1891749 h 1891749"/>
                <a:gd name="connsiteX23" fmla="*/ 3327137 w 7724863"/>
                <a:gd name="connsiteY23" fmla="*/ 1891749 h 1891749"/>
                <a:gd name="connsiteX24" fmla="*/ 2540318 w 7724863"/>
                <a:gd name="connsiteY24" fmla="*/ 1891749 h 1891749"/>
                <a:gd name="connsiteX25" fmla="*/ 1753499 w 7724863"/>
                <a:gd name="connsiteY25" fmla="*/ 1891749 h 1891749"/>
                <a:gd name="connsiteX26" fmla="*/ 1108566 w 7724863"/>
                <a:gd name="connsiteY26" fmla="*/ 1891749 h 1891749"/>
                <a:gd name="connsiteX27" fmla="*/ 315298 w 7724863"/>
                <a:gd name="connsiteY27" fmla="*/ 1891749 h 1891749"/>
                <a:gd name="connsiteX28" fmla="*/ 0 w 7724863"/>
                <a:gd name="connsiteY28" fmla="*/ 1576451 h 1891749"/>
                <a:gd name="connsiteX29" fmla="*/ 0 w 7724863"/>
                <a:gd name="connsiteY29" fmla="*/ 983709 h 1891749"/>
                <a:gd name="connsiteX30" fmla="*/ 0 w 7724863"/>
                <a:gd name="connsiteY30" fmla="*/ 315298 h 1891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724863" h="1891749" fill="none" extrusionOk="0">
                  <a:moveTo>
                    <a:pt x="0" y="315298"/>
                  </a:moveTo>
                  <a:cubicBezTo>
                    <a:pt x="-14797" y="141951"/>
                    <a:pt x="130281" y="-2434"/>
                    <a:pt x="315298" y="0"/>
                  </a:cubicBezTo>
                  <a:cubicBezTo>
                    <a:pt x="463744" y="-19391"/>
                    <a:pt x="580090" y="-22483"/>
                    <a:pt x="818346" y="0"/>
                  </a:cubicBezTo>
                  <a:cubicBezTo>
                    <a:pt x="1056602" y="22483"/>
                    <a:pt x="1136407" y="-186"/>
                    <a:pt x="1392337" y="0"/>
                  </a:cubicBezTo>
                  <a:cubicBezTo>
                    <a:pt x="1648267" y="186"/>
                    <a:pt x="1686620" y="-1006"/>
                    <a:pt x="1966327" y="0"/>
                  </a:cubicBezTo>
                  <a:cubicBezTo>
                    <a:pt x="2246034" y="1006"/>
                    <a:pt x="2590414" y="-17617"/>
                    <a:pt x="2753146" y="0"/>
                  </a:cubicBezTo>
                  <a:cubicBezTo>
                    <a:pt x="2915878" y="17617"/>
                    <a:pt x="3035406" y="-19567"/>
                    <a:pt x="3185251" y="0"/>
                  </a:cubicBezTo>
                  <a:cubicBezTo>
                    <a:pt x="3335097" y="19567"/>
                    <a:pt x="3582608" y="20989"/>
                    <a:pt x="3688299" y="0"/>
                  </a:cubicBezTo>
                  <a:cubicBezTo>
                    <a:pt x="3793990" y="-20989"/>
                    <a:pt x="4040872" y="22707"/>
                    <a:pt x="4333233" y="0"/>
                  </a:cubicBezTo>
                  <a:cubicBezTo>
                    <a:pt x="4625594" y="-22707"/>
                    <a:pt x="4659147" y="23789"/>
                    <a:pt x="4907224" y="0"/>
                  </a:cubicBezTo>
                  <a:cubicBezTo>
                    <a:pt x="5155301" y="-23789"/>
                    <a:pt x="5195798" y="-5091"/>
                    <a:pt x="5339329" y="0"/>
                  </a:cubicBezTo>
                  <a:cubicBezTo>
                    <a:pt x="5482861" y="5091"/>
                    <a:pt x="5739408" y="-14996"/>
                    <a:pt x="5984262" y="0"/>
                  </a:cubicBezTo>
                  <a:cubicBezTo>
                    <a:pt x="6229116" y="14996"/>
                    <a:pt x="6274592" y="-16699"/>
                    <a:pt x="6487310" y="0"/>
                  </a:cubicBezTo>
                  <a:cubicBezTo>
                    <a:pt x="6700028" y="16699"/>
                    <a:pt x="7029216" y="-17700"/>
                    <a:pt x="7409565" y="0"/>
                  </a:cubicBezTo>
                  <a:cubicBezTo>
                    <a:pt x="7575158" y="34778"/>
                    <a:pt x="7742806" y="128573"/>
                    <a:pt x="7724863" y="315298"/>
                  </a:cubicBezTo>
                  <a:cubicBezTo>
                    <a:pt x="7754547" y="439863"/>
                    <a:pt x="7740072" y="759637"/>
                    <a:pt x="7724863" y="920651"/>
                  </a:cubicBezTo>
                  <a:cubicBezTo>
                    <a:pt x="7709654" y="1081665"/>
                    <a:pt x="7704628" y="1303549"/>
                    <a:pt x="7724863" y="1576451"/>
                  </a:cubicBezTo>
                  <a:cubicBezTo>
                    <a:pt x="7734654" y="1762263"/>
                    <a:pt x="7557835" y="1874865"/>
                    <a:pt x="7409565" y="1891749"/>
                  </a:cubicBezTo>
                  <a:cubicBezTo>
                    <a:pt x="7089490" y="1896716"/>
                    <a:pt x="6810974" y="1887568"/>
                    <a:pt x="6622746" y="1891749"/>
                  </a:cubicBezTo>
                  <a:cubicBezTo>
                    <a:pt x="6434518" y="1895930"/>
                    <a:pt x="6178097" y="1903380"/>
                    <a:pt x="5906870" y="1891749"/>
                  </a:cubicBezTo>
                  <a:cubicBezTo>
                    <a:pt x="5635643" y="1880118"/>
                    <a:pt x="5459994" y="1910842"/>
                    <a:pt x="5261937" y="1891749"/>
                  </a:cubicBezTo>
                  <a:cubicBezTo>
                    <a:pt x="5063880" y="1872656"/>
                    <a:pt x="4765153" y="1904927"/>
                    <a:pt x="4475118" y="1891749"/>
                  </a:cubicBezTo>
                  <a:cubicBezTo>
                    <a:pt x="4185083" y="1878571"/>
                    <a:pt x="4152204" y="1895642"/>
                    <a:pt x="3972070" y="1891749"/>
                  </a:cubicBezTo>
                  <a:cubicBezTo>
                    <a:pt x="3791936" y="1887856"/>
                    <a:pt x="3508183" y="1908199"/>
                    <a:pt x="3327137" y="1891749"/>
                  </a:cubicBezTo>
                  <a:cubicBezTo>
                    <a:pt x="3146091" y="1875299"/>
                    <a:pt x="2839956" y="1926582"/>
                    <a:pt x="2540318" y="1891749"/>
                  </a:cubicBezTo>
                  <a:cubicBezTo>
                    <a:pt x="2240680" y="1856916"/>
                    <a:pt x="2073685" y="1872656"/>
                    <a:pt x="1753499" y="1891749"/>
                  </a:cubicBezTo>
                  <a:cubicBezTo>
                    <a:pt x="1433313" y="1910842"/>
                    <a:pt x="1324189" y="1904221"/>
                    <a:pt x="1108566" y="1891749"/>
                  </a:cubicBezTo>
                  <a:cubicBezTo>
                    <a:pt x="892943" y="1879277"/>
                    <a:pt x="700878" y="1916030"/>
                    <a:pt x="315298" y="1891749"/>
                  </a:cubicBezTo>
                  <a:cubicBezTo>
                    <a:pt x="134249" y="1894045"/>
                    <a:pt x="-10737" y="1754778"/>
                    <a:pt x="0" y="1576451"/>
                  </a:cubicBezTo>
                  <a:cubicBezTo>
                    <a:pt x="8397" y="1297110"/>
                    <a:pt x="19891" y="1166058"/>
                    <a:pt x="0" y="983709"/>
                  </a:cubicBezTo>
                  <a:cubicBezTo>
                    <a:pt x="-19891" y="801360"/>
                    <a:pt x="-3538" y="481075"/>
                    <a:pt x="0" y="315298"/>
                  </a:cubicBezTo>
                  <a:close/>
                </a:path>
                <a:path w="7724863" h="1891749" stroke="0" extrusionOk="0">
                  <a:moveTo>
                    <a:pt x="0" y="315298"/>
                  </a:moveTo>
                  <a:cubicBezTo>
                    <a:pt x="32285" y="160917"/>
                    <a:pt x="176451" y="-6369"/>
                    <a:pt x="315298" y="0"/>
                  </a:cubicBezTo>
                  <a:cubicBezTo>
                    <a:pt x="474964" y="-19014"/>
                    <a:pt x="640577" y="-15310"/>
                    <a:pt x="747403" y="0"/>
                  </a:cubicBezTo>
                  <a:cubicBezTo>
                    <a:pt x="854230" y="15310"/>
                    <a:pt x="1127572" y="19373"/>
                    <a:pt x="1250451" y="0"/>
                  </a:cubicBezTo>
                  <a:cubicBezTo>
                    <a:pt x="1373330" y="-19373"/>
                    <a:pt x="1681318" y="12056"/>
                    <a:pt x="2037270" y="0"/>
                  </a:cubicBezTo>
                  <a:cubicBezTo>
                    <a:pt x="2393222" y="-12056"/>
                    <a:pt x="2463817" y="-29896"/>
                    <a:pt x="2753146" y="0"/>
                  </a:cubicBezTo>
                  <a:cubicBezTo>
                    <a:pt x="3042475" y="29896"/>
                    <a:pt x="3255337" y="2124"/>
                    <a:pt x="3539965" y="0"/>
                  </a:cubicBezTo>
                  <a:cubicBezTo>
                    <a:pt x="3824593" y="-2124"/>
                    <a:pt x="4157179" y="-36265"/>
                    <a:pt x="4326784" y="0"/>
                  </a:cubicBezTo>
                  <a:cubicBezTo>
                    <a:pt x="4496389" y="36265"/>
                    <a:pt x="4657586" y="6348"/>
                    <a:pt x="4900774" y="0"/>
                  </a:cubicBezTo>
                  <a:cubicBezTo>
                    <a:pt x="5143962" y="-6348"/>
                    <a:pt x="5163462" y="-18812"/>
                    <a:pt x="5332880" y="0"/>
                  </a:cubicBezTo>
                  <a:cubicBezTo>
                    <a:pt x="5502298" y="18812"/>
                    <a:pt x="5806436" y="-6084"/>
                    <a:pt x="5977813" y="0"/>
                  </a:cubicBezTo>
                  <a:cubicBezTo>
                    <a:pt x="6149190" y="6084"/>
                    <a:pt x="6253247" y="22411"/>
                    <a:pt x="6480861" y="0"/>
                  </a:cubicBezTo>
                  <a:cubicBezTo>
                    <a:pt x="6708475" y="-22411"/>
                    <a:pt x="7161092" y="-29531"/>
                    <a:pt x="7409565" y="0"/>
                  </a:cubicBezTo>
                  <a:cubicBezTo>
                    <a:pt x="7571273" y="-3803"/>
                    <a:pt x="7700212" y="171799"/>
                    <a:pt x="7724863" y="315298"/>
                  </a:cubicBezTo>
                  <a:cubicBezTo>
                    <a:pt x="7711765" y="597506"/>
                    <a:pt x="7699886" y="753333"/>
                    <a:pt x="7724863" y="920651"/>
                  </a:cubicBezTo>
                  <a:cubicBezTo>
                    <a:pt x="7749840" y="1087969"/>
                    <a:pt x="7708755" y="1301463"/>
                    <a:pt x="7724863" y="1576451"/>
                  </a:cubicBezTo>
                  <a:cubicBezTo>
                    <a:pt x="7755754" y="1746701"/>
                    <a:pt x="7605538" y="1902258"/>
                    <a:pt x="7409565" y="1891749"/>
                  </a:cubicBezTo>
                  <a:cubicBezTo>
                    <a:pt x="7252018" y="1870296"/>
                    <a:pt x="6996721" y="1917334"/>
                    <a:pt x="6835574" y="1891749"/>
                  </a:cubicBezTo>
                  <a:cubicBezTo>
                    <a:pt x="6674427" y="1866164"/>
                    <a:pt x="6386799" y="1857090"/>
                    <a:pt x="6119698" y="1891749"/>
                  </a:cubicBezTo>
                  <a:cubicBezTo>
                    <a:pt x="5852597" y="1926408"/>
                    <a:pt x="5563766" y="1917816"/>
                    <a:pt x="5403822" y="1891749"/>
                  </a:cubicBezTo>
                  <a:cubicBezTo>
                    <a:pt x="5243878" y="1865682"/>
                    <a:pt x="5044424" y="1873083"/>
                    <a:pt x="4829832" y="1891749"/>
                  </a:cubicBezTo>
                  <a:cubicBezTo>
                    <a:pt x="4615240" y="1910416"/>
                    <a:pt x="4409221" y="1890158"/>
                    <a:pt x="4113956" y="1891749"/>
                  </a:cubicBezTo>
                  <a:cubicBezTo>
                    <a:pt x="3818691" y="1893340"/>
                    <a:pt x="3647421" y="1918168"/>
                    <a:pt x="3398079" y="1891749"/>
                  </a:cubicBezTo>
                  <a:cubicBezTo>
                    <a:pt x="3148737" y="1865330"/>
                    <a:pt x="2956917" y="1883929"/>
                    <a:pt x="2824089" y="1891749"/>
                  </a:cubicBezTo>
                  <a:cubicBezTo>
                    <a:pt x="2691261" y="1899570"/>
                    <a:pt x="2333173" y="1885231"/>
                    <a:pt x="2108213" y="1891749"/>
                  </a:cubicBezTo>
                  <a:cubicBezTo>
                    <a:pt x="1883253" y="1898267"/>
                    <a:pt x="1629386" y="1876492"/>
                    <a:pt x="1463279" y="1891749"/>
                  </a:cubicBezTo>
                  <a:cubicBezTo>
                    <a:pt x="1297172" y="1907006"/>
                    <a:pt x="819207" y="1887172"/>
                    <a:pt x="315298" y="1891749"/>
                  </a:cubicBezTo>
                  <a:cubicBezTo>
                    <a:pt x="166344" y="1880346"/>
                    <a:pt x="-9696" y="1754147"/>
                    <a:pt x="0" y="1576451"/>
                  </a:cubicBezTo>
                  <a:cubicBezTo>
                    <a:pt x="5577" y="1436239"/>
                    <a:pt x="-27651" y="1158990"/>
                    <a:pt x="0" y="958486"/>
                  </a:cubicBezTo>
                  <a:cubicBezTo>
                    <a:pt x="27651" y="757983"/>
                    <a:pt x="-24594" y="544205"/>
                    <a:pt x="0" y="315298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 algn="ctr">
              <a:solidFill>
                <a:srgbClr val="000000"/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3756992" y="461980"/>
            <a:ext cx="682818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en-US" sz="5400" b="1" dirty="0" err="1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Bộ</a:t>
            </a:r>
            <a:r>
              <a:rPr lang="en-US" altLang="en-US" sz="5400" b="1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5400" b="1" dirty="0" err="1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phận</a:t>
            </a:r>
            <a:r>
              <a:rPr lang="en-US" altLang="en-US" sz="5400" b="1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5400" b="1" dirty="0" err="1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giúp</a:t>
            </a:r>
            <a:r>
              <a:rPr lang="en-US" altLang="en-US" sz="5400" b="1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altLang="en-US" sz="5400" b="1" dirty="0" err="1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chim</a:t>
            </a:r>
            <a:r>
              <a:rPr lang="en-US" altLang="en-US" sz="5400" b="1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5400" b="1" dirty="0" err="1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hoạt</a:t>
            </a:r>
            <a:r>
              <a:rPr lang="en-US" altLang="en-US" sz="5400" b="1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5400" b="1" dirty="0" err="1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altLang="en-US" sz="5400" b="1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5400" b="1" dirty="0" err="1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altLang="en-US" sz="5400" b="1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5400" b="1" dirty="0" err="1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gì</a:t>
            </a:r>
            <a:r>
              <a:rPr lang="en-US" altLang="en-US" sz="5400" b="1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kumimoji="0" lang="vi-VN" altLang="en-US" sz="5335" b="1" i="0" u="none" strike="noStrike" kern="120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2" name="Am-thanh-tra-loi-du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420600" y="216767"/>
            <a:ext cx="609600" cy="609600"/>
          </a:xfrm>
          <a:prstGeom prst="rect">
            <a:avLst/>
          </a:prstGeom>
        </p:spPr>
      </p:pic>
      <p:pic>
        <p:nvPicPr>
          <p:cNvPr id="23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460515" y="1168687"/>
            <a:ext cx="609600" cy="609600"/>
          </a:xfrm>
          <a:prstGeom prst="rect">
            <a:avLst/>
          </a:prstGeom>
        </p:spPr>
      </p:pic>
      <p:pic>
        <p:nvPicPr>
          <p:cNvPr id="24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456885" y="2283397"/>
            <a:ext cx="609600" cy="60960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35" t="34062" r="31386" b="35683"/>
          <a:stretch>
            <a:fillRect/>
          </a:stretch>
        </p:blipFill>
        <p:spPr>
          <a:xfrm rot="460242">
            <a:off x="2134997" y="592612"/>
            <a:ext cx="1090269" cy="1553260"/>
          </a:xfrm>
          <a:custGeom>
            <a:avLst/>
            <a:gdLst/>
            <a:ahLst/>
            <a:cxnLst/>
            <a:rect l="l" t="t" r="r" b="b"/>
            <a:pathLst>
              <a:path w="817702" h="1164945">
                <a:moveTo>
                  <a:pt x="425653" y="0"/>
                </a:moveTo>
                <a:cubicBezTo>
                  <a:pt x="503530" y="0"/>
                  <a:pt x="573405" y="15468"/>
                  <a:pt x="635280" y="46405"/>
                </a:cubicBezTo>
                <a:cubicBezTo>
                  <a:pt x="712089" y="84810"/>
                  <a:pt x="750494" y="139750"/>
                  <a:pt x="750494" y="211226"/>
                </a:cubicBezTo>
                <a:cubicBezTo>
                  <a:pt x="750494" y="262432"/>
                  <a:pt x="729158" y="313105"/>
                  <a:pt x="686486" y="363245"/>
                </a:cubicBezTo>
                <a:cubicBezTo>
                  <a:pt x="671551" y="380314"/>
                  <a:pt x="629412" y="419252"/>
                  <a:pt x="560070" y="480060"/>
                </a:cubicBezTo>
                <a:cubicBezTo>
                  <a:pt x="510997" y="522732"/>
                  <a:pt x="482194" y="558469"/>
                  <a:pt x="473659" y="587273"/>
                </a:cubicBezTo>
                <a:cubicBezTo>
                  <a:pt x="482194" y="612876"/>
                  <a:pt x="505130" y="627811"/>
                  <a:pt x="542468" y="632079"/>
                </a:cubicBezTo>
                <a:lnTo>
                  <a:pt x="628879" y="632079"/>
                </a:lnTo>
                <a:cubicBezTo>
                  <a:pt x="732358" y="632079"/>
                  <a:pt x="787832" y="637413"/>
                  <a:pt x="795300" y="648081"/>
                </a:cubicBezTo>
                <a:cubicBezTo>
                  <a:pt x="810235" y="654481"/>
                  <a:pt x="817702" y="676884"/>
                  <a:pt x="817702" y="715289"/>
                </a:cubicBezTo>
                <a:cubicBezTo>
                  <a:pt x="817702" y="724890"/>
                  <a:pt x="816636" y="739559"/>
                  <a:pt x="814502" y="759295"/>
                </a:cubicBezTo>
                <a:cubicBezTo>
                  <a:pt x="812368" y="779030"/>
                  <a:pt x="811302" y="793699"/>
                  <a:pt x="811302" y="803300"/>
                </a:cubicBezTo>
                <a:cubicBezTo>
                  <a:pt x="811302" y="881176"/>
                  <a:pt x="804367" y="951585"/>
                  <a:pt x="790499" y="1014526"/>
                </a:cubicBezTo>
                <a:cubicBezTo>
                  <a:pt x="768096" y="1114806"/>
                  <a:pt x="731292" y="1164945"/>
                  <a:pt x="680085" y="1164945"/>
                </a:cubicBezTo>
                <a:cubicBezTo>
                  <a:pt x="650215" y="1164945"/>
                  <a:pt x="625145" y="1151077"/>
                  <a:pt x="604876" y="1123340"/>
                </a:cubicBezTo>
                <a:cubicBezTo>
                  <a:pt x="442722" y="1138275"/>
                  <a:pt x="350977" y="1145743"/>
                  <a:pt x="329641" y="1145743"/>
                </a:cubicBezTo>
                <a:cubicBezTo>
                  <a:pt x="224028" y="1145743"/>
                  <a:pt x="147219" y="1132966"/>
                  <a:pt x="99213" y="1107413"/>
                </a:cubicBezTo>
                <a:cubicBezTo>
                  <a:pt x="33071" y="1072259"/>
                  <a:pt x="0" y="1007826"/>
                  <a:pt x="0" y="914114"/>
                </a:cubicBezTo>
                <a:cubicBezTo>
                  <a:pt x="0" y="888544"/>
                  <a:pt x="25070" y="840613"/>
                  <a:pt x="75210" y="770321"/>
                </a:cubicBezTo>
                <a:cubicBezTo>
                  <a:pt x="126416" y="703229"/>
                  <a:pt x="202692" y="601525"/>
                  <a:pt x="304038" y="465208"/>
                </a:cubicBezTo>
                <a:cubicBezTo>
                  <a:pt x="358445" y="389582"/>
                  <a:pt x="385648" y="326749"/>
                  <a:pt x="385648" y="276709"/>
                </a:cubicBezTo>
                <a:cubicBezTo>
                  <a:pt x="385648" y="259657"/>
                  <a:pt x="380848" y="241813"/>
                  <a:pt x="371247" y="223177"/>
                </a:cubicBezTo>
                <a:cubicBezTo>
                  <a:pt x="361645" y="204542"/>
                  <a:pt x="349377" y="195224"/>
                  <a:pt x="334442" y="195224"/>
                </a:cubicBezTo>
                <a:cubicBezTo>
                  <a:pt x="322707" y="195224"/>
                  <a:pt x="308839" y="203758"/>
                  <a:pt x="292837" y="220827"/>
                </a:cubicBezTo>
                <a:cubicBezTo>
                  <a:pt x="273634" y="240030"/>
                  <a:pt x="262966" y="250164"/>
                  <a:pt x="260833" y="251231"/>
                </a:cubicBezTo>
                <a:cubicBezTo>
                  <a:pt x="250165" y="253365"/>
                  <a:pt x="240030" y="254431"/>
                  <a:pt x="230429" y="254431"/>
                </a:cubicBezTo>
                <a:cubicBezTo>
                  <a:pt x="214427" y="254431"/>
                  <a:pt x="197091" y="248831"/>
                  <a:pt x="178422" y="237629"/>
                </a:cubicBezTo>
                <a:cubicBezTo>
                  <a:pt x="159753" y="226428"/>
                  <a:pt x="148285" y="213360"/>
                  <a:pt x="144018" y="198424"/>
                </a:cubicBezTo>
                <a:cubicBezTo>
                  <a:pt x="141885" y="193090"/>
                  <a:pt x="140818" y="186690"/>
                  <a:pt x="140818" y="179222"/>
                </a:cubicBezTo>
                <a:cubicBezTo>
                  <a:pt x="140818" y="122682"/>
                  <a:pt x="175489" y="77343"/>
                  <a:pt x="244831" y="43205"/>
                </a:cubicBezTo>
                <a:cubicBezTo>
                  <a:pt x="302438" y="14401"/>
                  <a:pt x="362712" y="0"/>
                  <a:pt x="425653" y="0"/>
                </a:cubicBezTo>
                <a:close/>
              </a:path>
            </a:pathLst>
          </a:custGeom>
        </p:spPr>
      </p:pic>
      <p:grpSp>
        <p:nvGrpSpPr>
          <p:cNvPr id="36" name="Group 35"/>
          <p:cNvGrpSpPr/>
          <p:nvPr/>
        </p:nvGrpSpPr>
        <p:grpSpPr>
          <a:xfrm>
            <a:off x="3668743" y="3110162"/>
            <a:ext cx="6084856" cy="1050607"/>
            <a:chOff x="2751557" y="2332622"/>
            <a:chExt cx="4563642" cy="787955"/>
          </a:xfrm>
        </p:grpSpPr>
        <p:grpSp>
          <p:nvGrpSpPr>
            <p:cNvPr id="9" name="Group 8"/>
            <p:cNvGrpSpPr/>
            <p:nvPr/>
          </p:nvGrpSpPr>
          <p:grpSpPr>
            <a:xfrm>
              <a:off x="3886200" y="2409368"/>
              <a:ext cx="3428999" cy="677376"/>
              <a:chOff x="3733801" y="2677997"/>
              <a:chExt cx="2123147" cy="677376"/>
            </a:xfrm>
          </p:grpSpPr>
          <p:sp>
            <p:nvSpPr>
              <p:cNvPr id="10" name="Rounded Rectangle 9"/>
              <p:cNvSpPr/>
              <p:nvPr/>
            </p:nvSpPr>
            <p:spPr>
              <a:xfrm>
                <a:off x="3733801" y="2677997"/>
                <a:ext cx="2123147" cy="668956"/>
              </a:xfrm>
              <a:prstGeom prst="roundRect">
                <a:avLst/>
              </a:prstGeom>
              <a:solidFill>
                <a:srgbClr val="00B050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3798861" y="2824459"/>
                <a:ext cx="1828800" cy="5309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Mắt</a:t>
                </a:r>
                <a:endParaRPr kumimoji="0" lang="vi-VN" alt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8" name="Group 17"/>
            <p:cNvGrpSpPr/>
            <p:nvPr/>
          </p:nvGrpSpPr>
          <p:grpSpPr>
            <a:xfrm>
              <a:off x="2751557" y="2332622"/>
              <a:ext cx="850603" cy="787955"/>
              <a:chOff x="2584018" y="2236761"/>
              <a:chExt cx="1066800" cy="990600"/>
            </a:xfrm>
          </p:grpSpPr>
          <p:sp>
            <p:nvSpPr>
              <p:cNvPr id="27" name="Oval 26"/>
              <p:cNvSpPr/>
              <p:nvPr/>
            </p:nvSpPr>
            <p:spPr>
              <a:xfrm>
                <a:off x="2584018" y="2236761"/>
                <a:ext cx="1066800" cy="9906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29" name="Picture 28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329" t="19804" r="15950" b="29312"/>
              <a:stretch>
                <a:fillRect/>
              </a:stretch>
            </p:blipFill>
            <p:spPr>
              <a:xfrm>
                <a:off x="2820239" y="2386859"/>
                <a:ext cx="594360" cy="690407"/>
              </a:xfrm>
              <a:custGeom>
                <a:avLst/>
                <a:gdLst/>
                <a:ahLst/>
                <a:cxnLst/>
                <a:rect l="l" t="t" r="r" b="b"/>
                <a:pathLst>
                  <a:path w="1122880" h="1304335">
                    <a:moveTo>
                      <a:pt x="317723" y="730442"/>
                    </a:moveTo>
                    <a:cubicBezTo>
                      <a:pt x="283567" y="787369"/>
                      <a:pt x="253206" y="847379"/>
                      <a:pt x="226640" y="910473"/>
                    </a:cubicBezTo>
                    <a:cubicBezTo>
                      <a:pt x="200074" y="973566"/>
                      <a:pt x="177303" y="1039981"/>
                      <a:pt x="158328" y="1109716"/>
                    </a:cubicBezTo>
                    <a:lnTo>
                      <a:pt x="223793" y="1137468"/>
                    </a:lnTo>
                    <a:cubicBezTo>
                      <a:pt x="233281" y="1072477"/>
                      <a:pt x="248106" y="1008790"/>
                      <a:pt x="268268" y="946408"/>
                    </a:cubicBezTo>
                    <a:cubicBezTo>
                      <a:pt x="288429" y="884026"/>
                      <a:pt x="313453" y="822948"/>
                      <a:pt x="343340" y="763175"/>
                    </a:cubicBezTo>
                    <a:close/>
                    <a:moveTo>
                      <a:pt x="828462" y="715854"/>
                    </a:moveTo>
                    <a:lnTo>
                      <a:pt x="445808" y="810495"/>
                    </a:lnTo>
                    <a:lnTo>
                      <a:pt x="423037" y="868133"/>
                    </a:lnTo>
                    <a:lnTo>
                      <a:pt x="869690" y="839670"/>
                    </a:lnTo>
                    <a:close/>
                    <a:moveTo>
                      <a:pt x="665687" y="147298"/>
                    </a:moveTo>
                    <a:lnTo>
                      <a:pt x="482099" y="698065"/>
                    </a:lnTo>
                    <a:lnTo>
                      <a:pt x="799321" y="625483"/>
                    </a:lnTo>
                    <a:close/>
                    <a:moveTo>
                      <a:pt x="734000" y="0"/>
                    </a:moveTo>
                    <a:lnTo>
                      <a:pt x="1122880" y="1195106"/>
                    </a:lnTo>
                    <a:lnTo>
                      <a:pt x="996930" y="1224637"/>
                    </a:lnTo>
                    <a:lnTo>
                      <a:pt x="911629" y="964909"/>
                    </a:lnTo>
                    <a:lnTo>
                      <a:pt x="401690" y="957793"/>
                    </a:lnTo>
                    <a:lnTo>
                      <a:pt x="274316" y="1304335"/>
                    </a:lnTo>
                    <a:lnTo>
                      <a:pt x="0" y="1115409"/>
                    </a:lnTo>
                    <a:lnTo>
                      <a:pt x="536179" y="17078"/>
                    </a:lnTo>
                    <a:close/>
                  </a:path>
                </a:pathLst>
              </a:custGeom>
            </p:spPr>
          </p:pic>
        </p:grpSp>
      </p:grpSp>
      <p:grpSp>
        <p:nvGrpSpPr>
          <p:cNvPr id="37" name="Group 36"/>
          <p:cNvGrpSpPr/>
          <p:nvPr/>
        </p:nvGrpSpPr>
        <p:grpSpPr>
          <a:xfrm>
            <a:off x="3787134" y="4320537"/>
            <a:ext cx="5966463" cy="1034585"/>
            <a:chOff x="2840351" y="3240403"/>
            <a:chExt cx="4474847" cy="775939"/>
          </a:xfrm>
        </p:grpSpPr>
        <p:grpSp>
          <p:nvGrpSpPr>
            <p:cNvPr id="12" name="Group 11"/>
            <p:cNvGrpSpPr/>
            <p:nvPr/>
          </p:nvGrpSpPr>
          <p:grpSpPr>
            <a:xfrm>
              <a:off x="3892156" y="3272769"/>
              <a:ext cx="3423042" cy="668956"/>
              <a:chOff x="3733800" y="3473177"/>
              <a:chExt cx="2123147" cy="668956"/>
            </a:xfrm>
          </p:grpSpPr>
          <p:sp>
            <p:nvSpPr>
              <p:cNvPr id="13" name="Rounded Rectangle 12"/>
              <p:cNvSpPr/>
              <p:nvPr/>
            </p:nvSpPr>
            <p:spPr>
              <a:xfrm>
                <a:off x="3733800" y="3473177"/>
                <a:ext cx="2123147" cy="668956"/>
              </a:xfrm>
              <a:prstGeom prst="roundRect">
                <a:avLst/>
              </a:prstGeom>
              <a:solidFill>
                <a:srgbClr val="FF3300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3776641" y="3610319"/>
                <a:ext cx="1828800" cy="5309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Lông</a:t>
                </a:r>
                <a:r>
                  <a:rPr kumimoji="0" lang="en-US" alt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kumimoji="0" lang="en-US" alt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vũ</a:t>
                </a:r>
                <a:endParaRPr kumimoji="0" lang="vi-VN" alt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0" name="Group 29"/>
            <p:cNvGrpSpPr/>
            <p:nvPr/>
          </p:nvGrpSpPr>
          <p:grpSpPr>
            <a:xfrm>
              <a:off x="2840351" y="3240403"/>
              <a:ext cx="847806" cy="775939"/>
              <a:chOff x="301464" y="931015"/>
              <a:chExt cx="2220938" cy="2149029"/>
            </a:xfrm>
          </p:grpSpPr>
          <p:sp>
            <p:nvSpPr>
              <p:cNvPr id="31" name="Oval 30"/>
              <p:cNvSpPr/>
              <p:nvPr/>
            </p:nvSpPr>
            <p:spPr>
              <a:xfrm>
                <a:off x="301464" y="931015"/>
                <a:ext cx="2220938" cy="214902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32" name="Picture 31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7609" t="24129" r="28436" b="46951"/>
              <a:stretch>
                <a:fillRect/>
              </a:stretch>
            </p:blipFill>
            <p:spPr>
              <a:xfrm rot="903374">
                <a:off x="1022366" y="1321911"/>
                <a:ext cx="935232" cy="1413293"/>
              </a:xfrm>
              <a:custGeom>
                <a:avLst/>
                <a:gdLst/>
                <a:ahLst/>
                <a:cxnLst/>
                <a:rect l="l" t="t" r="r" b="b"/>
                <a:pathLst>
                  <a:path w="633394" h="957165">
                    <a:moveTo>
                      <a:pt x="363766" y="826840"/>
                    </a:moveTo>
                    <a:cubicBezTo>
                      <a:pt x="351069" y="826840"/>
                      <a:pt x="341456" y="830105"/>
                      <a:pt x="334926" y="836635"/>
                    </a:cubicBezTo>
                    <a:cubicBezTo>
                      <a:pt x="328396" y="843165"/>
                      <a:pt x="325131" y="852778"/>
                      <a:pt x="325131" y="865475"/>
                    </a:cubicBezTo>
                    <a:cubicBezTo>
                      <a:pt x="325131" y="878535"/>
                      <a:pt x="328396" y="888329"/>
                      <a:pt x="334926" y="894859"/>
                    </a:cubicBezTo>
                    <a:cubicBezTo>
                      <a:pt x="341456" y="901389"/>
                      <a:pt x="351069" y="904654"/>
                      <a:pt x="363766" y="904654"/>
                    </a:cubicBezTo>
                    <a:cubicBezTo>
                      <a:pt x="376826" y="904654"/>
                      <a:pt x="386620" y="901389"/>
                      <a:pt x="393150" y="894859"/>
                    </a:cubicBezTo>
                    <a:cubicBezTo>
                      <a:pt x="399680" y="888329"/>
                      <a:pt x="402945" y="878535"/>
                      <a:pt x="402945" y="865475"/>
                    </a:cubicBezTo>
                    <a:cubicBezTo>
                      <a:pt x="402945" y="852778"/>
                      <a:pt x="399680" y="843165"/>
                      <a:pt x="393150" y="836635"/>
                    </a:cubicBezTo>
                    <a:cubicBezTo>
                      <a:pt x="386620" y="830105"/>
                      <a:pt x="376826" y="826840"/>
                      <a:pt x="363766" y="826840"/>
                    </a:cubicBezTo>
                    <a:close/>
                    <a:moveTo>
                      <a:pt x="474773" y="732702"/>
                    </a:moveTo>
                    <a:cubicBezTo>
                      <a:pt x="460625" y="732702"/>
                      <a:pt x="448744" y="737599"/>
                      <a:pt x="439131" y="747394"/>
                    </a:cubicBezTo>
                    <a:cubicBezTo>
                      <a:pt x="429518" y="757189"/>
                      <a:pt x="424711" y="768797"/>
                      <a:pt x="424711" y="782220"/>
                    </a:cubicBezTo>
                    <a:cubicBezTo>
                      <a:pt x="424711" y="796368"/>
                      <a:pt x="429518" y="808248"/>
                      <a:pt x="439131" y="817862"/>
                    </a:cubicBezTo>
                    <a:cubicBezTo>
                      <a:pt x="448744" y="827475"/>
                      <a:pt x="460625" y="832282"/>
                      <a:pt x="474773" y="832282"/>
                    </a:cubicBezTo>
                    <a:cubicBezTo>
                      <a:pt x="488921" y="832282"/>
                      <a:pt x="500802" y="827475"/>
                      <a:pt x="510415" y="817862"/>
                    </a:cubicBezTo>
                    <a:cubicBezTo>
                      <a:pt x="520028" y="808248"/>
                      <a:pt x="524835" y="796368"/>
                      <a:pt x="524835" y="782220"/>
                    </a:cubicBezTo>
                    <a:cubicBezTo>
                      <a:pt x="524835" y="768797"/>
                      <a:pt x="520028" y="757189"/>
                      <a:pt x="510415" y="747394"/>
                    </a:cubicBezTo>
                    <a:cubicBezTo>
                      <a:pt x="500802" y="737599"/>
                      <a:pt x="488921" y="732702"/>
                      <a:pt x="474773" y="732702"/>
                    </a:cubicBezTo>
                    <a:close/>
                    <a:moveTo>
                      <a:pt x="526468" y="616253"/>
                    </a:moveTo>
                    <a:cubicBezTo>
                      <a:pt x="513408" y="616253"/>
                      <a:pt x="503613" y="619518"/>
                      <a:pt x="497083" y="626048"/>
                    </a:cubicBezTo>
                    <a:cubicBezTo>
                      <a:pt x="490554" y="632578"/>
                      <a:pt x="487289" y="642191"/>
                      <a:pt x="487289" y="654888"/>
                    </a:cubicBezTo>
                    <a:cubicBezTo>
                      <a:pt x="487289" y="667948"/>
                      <a:pt x="490554" y="677652"/>
                      <a:pt x="497083" y="684000"/>
                    </a:cubicBezTo>
                    <a:cubicBezTo>
                      <a:pt x="503613" y="690349"/>
                      <a:pt x="513408" y="693523"/>
                      <a:pt x="526468" y="693523"/>
                    </a:cubicBezTo>
                    <a:cubicBezTo>
                      <a:pt x="539527" y="693523"/>
                      <a:pt x="549231" y="690349"/>
                      <a:pt x="555580" y="684000"/>
                    </a:cubicBezTo>
                    <a:cubicBezTo>
                      <a:pt x="561928" y="677652"/>
                      <a:pt x="565102" y="667948"/>
                      <a:pt x="565102" y="654888"/>
                    </a:cubicBezTo>
                    <a:cubicBezTo>
                      <a:pt x="565102" y="642191"/>
                      <a:pt x="561928" y="632578"/>
                      <a:pt x="555580" y="626048"/>
                    </a:cubicBezTo>
                    <a:cubicBezTo>
                      <a:pt x="549231" y="619518"/>
                      <a:pt x="539527" y="616253"/>
                      <a:pt x="526468" y="616253"/>
                    </a:cubicBezTo>
                    <a:close/>
                    <a:moveTo>
                      <a:pt x="316969" y="509055"/>
                    </a:moveTo>
                    <a:lnTo>
                      <a:pt x="363766" y="535174"/>
                    </a:lnTo>
                    <a:cubicBezTo>
                      <a:pt x="330748" y="574393"/>
                      <a:pt x="300974" y="615247"/>
                      <a:pt x="274444" y="657736"/>
                    </a:cubicBezTo>
                    <a:cubicBezTo>
                      <a:pt x="247914" y="700225"/>
                      <a:pt x="224471" y="744350"/>
                      <a:pt x="204117" y="790110"/>
                    </a:cubicBezTo>
                    <a:lnTo>
                      <a:pt x="171952" y="791198"/>
                    </a:lnTo>
                    <a:cubicBezTo>
                      <a:pt x="188673" y="743262"/>
                      <a:pt x="209119" y="695779"/>
                      <a:pt x="233288" y="648749"/>
                    </a:cubicBezTo>
                    <a:cubicBezTo>
                      <a:pt x="257458" y="601720"/>
                      <a:pt x="285351" y="555155"/>
                      <a:pt x="316969" y="509055"/>
                    </a:cubicBezTo>
                    <a:close/>
                    <a:moveTo>
                      <a:pt x="369335" y="411277"/>
                    </a:moveTo>
                    <a:cubicBezTo>
                      <a:pt x="340263" y="437062"/>
                      <a:pt x="308279" y="458488"/>
                      <a:pt x="273386" y="475555"/>
                    </a:cubicBezTo>
                    <a:cubicBezTo>
                      <a:pt x="238492" y="492623"/>
                      <a:pt x="200509" y="505149"/>
                      <a:pt x="159437" y="513136"/>
                    </a:cubicBezTo>
                    <a:lnTo>
                      <a:pt x="127332" y="859217"/>
                    </a:lnTo>
                    <a:cubicBezTo>
                      <a:pt x="169124" y="857766"/>
                      <a:pt x="208008" y="850147"/>
                      <a:pt x="243984" y="836359"/>
                    </a:cubicBezTo>
                    <a:cubicBezTo>
                      <a:pt x="279961" y="822571"/>
                      <a:pt x="313392" y="802977"/>
                      <a:pt x="344278" y="777577"/>
                    </a:cubicBezTo>
                    <a:cubicBezTo>
                      <a:pt x="377347" y="750364"/>
                      <a:pt x="401967" y="719703"/>
                      <a:pt x="418139" y="685594"/>
                    </a:cubicBezTo>
                    <a:cubicBezTo>
                      <a:pt x="434310" y="651485"/>
                      <a:pt x="442396" y="614110"/>
                      <a:pt x="442396" y="573469"/>
                    </a:cubicBezTo>
                    <a:cubicBezTo>
                      <a:pt x="442396" y="540814"/>
                      <a:pt x="436308" y="511061"/>
                      <a:pt x="424133" y="484211"/>
                    </a:cubicBezTo>
                    <a:cubicBezTo>
                      <a:pt x="411957" y="457360"/>
                      <a:pt x="393691" y="433049"/>
                      <a:pt x="369335" y="411277"/>
                    </a:cubicBezTo>
                    <a:close/>
                    <a:moveTo>
                      <a:pt x="205145" y="58768"/>
                    </a:moveTo>
                    <a:lnTo>
                      <a:pt x="164878" y="449470"/>
                    </a:lnTo>
                    <a:cubicBezTo>
                      <a:pt x="195351" y="439664"/>
                      <a:pt x="221923" y="427860"/>
                      <a:pt x="244596" y="414058"/>
                    </a:cubicBezTo>
                    <a:cubicBezTo>
                      <a:pt x="267270" y="400255"/>
                      <a:pt x="285680" y="384637"/>
                      <a:pt x="299828" y="367201"/>
                    </a:cubicBezTo>
                    <a:lnTo>
                      <a:pt x="275885" y="88144"/>
                    </a:lnTo>
                    <a:cubicBezTo>
                      <a:pt x="270806" y="83065"/>
                      <a:pt x="262372" y="78079"/>
                      <a:pt x="250582" y="73184"/>
                    </a:cubicBezTo>
                    <a:cubicBezTo>
                      <a:pt x="238792" y="68290"/>
                      <a:pt x="223647" y="63484"/>
                      <a:pt x="205145" y="58768"/>
                    </a:cubicBezTo>
                    <a:close/>
                    <a:moveTo>
                      <a:pt x="100396" y="0"/>
                    </a:moveTo>
                    <a:cubicBezTo>
                      <a:pt x="145345" y="0"/>
                      <a:pt x="187031" y="4077"/>
                      <a:pt x="225453" y="12231"/>
                    </a:cubicBezTo>
                    <a:cubicBezTo>
                      <a:pt x="263876" y="20384"/>
                      <a:pt x="299037" y="32794"/>
                      <a:pt x="330938" y="49458"/>
                    </a:cubicBezTo>
                    <a:cubicBezTo>
                      <a:pt x="371534" y="70476"/>
                      <a:pt x="401892" y="96384"/>
                      <a:pt x="422012" y="127183"/>
                    </a:cubicBezTo>
                    <a:cubicBezTo>
                      <a:pt x="442131" y="157981"/>
                      <a:pt x="452191" y="193673"/>
                      <a:pt x="452191" y="234258"/>
                    </a:cubicBezTo>
                    <a:cubicBezTo>
                      <a:pt x="452191" y="252050"/>
                      <a:pt x="450014" y="270117"/>
                      <a:pt x="445661" y="288456"/>
                    </a:cubicBezTo>
                    <a:cubicBezTo>
                      <a:pt x="441308" y="306796"/>
                      <a:pt x="434596" y="325225"/>
                      <a:pt x="425527" y="343743"/>
                    </a:cubicBezTo>
                    <a:cubicBezTo>
                      <a:pt x="487561" y="370214"/>
                      <a:pt x="537713" y="412914"/>
                      <a:pt x="575986" y="471844"/>
                    </a:cubicBezTo>
                    <a:cubicBezTo>
                      <a:pt x="614258" y="530774"/>
                      <a:pt x="633394" y="593965"/>
                      <a:pt x="633394" y="661418"/>
                    </a:cubicBezTo>
                    <a:cubicBezTo>
                      <a:pt x="633394" y="710800"/>
                      <a:pt x="623606" y="754462"/>
                      <a:pt x="604031" y="792406"/>
                    </a:cubicBezTo>
                    <a:cubicBezTo>
                      <a:pt x="584455" y="830349"/>
                      <a:pt x="555274" y="862576"/>
                      <a:pt x="516486" y="889086"/>
                    </a:cubicBezTo>
                    <a:cubicBezTo>
                      <a:pt x="483134" y="911958"/>
                      <a:pt x="445161" y="929022"/>
                      <a:pt x="402567" y="940279"/>
                    </a:cubicBezTo>
                    <a:cubicBezTo>
                      <a:pt x="359972" y="951536"/>
                      <a:pt x="312576" y="957165"/>
                      <a:pt x="260377" y="957165"/>
                    </a:cubicBezTo>
                    <a:cubicBezTo>
                      <a:pt x="226963" y="957165"/>
                      <a:pt x="191731" y="954988"/>
                      <a:pt x="154684" y="950635"/>
                    </a:cubicBezTo>
                    <a:cubicBezTo>
                      <a:pt x="117636" y="946282"/>
                      <a:pt x="78953" y="939208"/>
                      <a:pt x="38635" y="929413"/>
                    </a:cubicBezTo>
                    <a:lnTo>
                      <a:pt x="0" y="5986"/>
                    </a:lnTo>
                    <a:cubicBezTo>
                      <a:pt x="17458" y="4172"/>
                      <a:pt x="34646" y="2721"/>
                      <a:pt x="51563" y="1632"/>
                    </a:cubicBezTo>
                    <a:cubicBezTo>
                      <a:pt x="68479" y="544"/>
                      <a:pt x="84757" y="0"/>
                      <a:pt x="100396" y="0"/>
                    </a:cubicBezTo>
                    <a:close/>
                  </a:path>
                </a:pathLst>
              </a:custGeom>
            </p:spPr>
          </p:pic>
        </p:grpSp>
      </p:grpSp>
      <p:grpSp>
        <p:nvGrpSpPr>
          <p:cNvPr id="38" name="Group 37"/>
          <p:cNvGrpSpPr/>
          <p:nvPr/>
        </p:nvGrpSpPr>
        <p:grpSpPr>
          <a:xfrm>
            <a:off x="3770589" y="5407424"/>
            <a:ext cx="5983010" cy="1056580"/>
            <a:chOff x="2827942" y="4055571"/>
            <a:chExt cx="4487257" cy="792436"/>
          </a:xfrm>
        </p:grpSpPr>
        <p:grpSp>
          <p:nvGrpSpPr>
            <p:cNvPr id="15" name="Group 14"/>
            <p:cNvGrpSpPr/>
            <p:nvPr/>
          </p:nvGrpSpPr>
          <p:grpSpPr>
            <a:xfrm>
              <a:off x="3886200" y="4136170"/>
              <a:ext cx="3428999" cy="668956"/>
              <a:chOff x="3733801" y="4264994"/>
              <a:chExt cx="2123147" cy="668956"/>
            </a:xfrm>
            <a:solidFill>
              <a:srgbClr val="FFC000"/>
            </a:solidFill>
          </p:grpSpPr>
          <p:sp>
            <p:nvSpPr>
              <p:cNvPr id="16" name="Rounded Rectangle 15"/>
              <p:cNvSpPr/>
              <p:nvPr/>
            </p:nvSpPr>
            <p:spPr>
              <a:xfrm>
                <a:off x="3733801" y="4264994"/>
                <a:ext cx="2123147" cy="668956"/>
              </a:xfrm>
              <a:prstGeom prst="roundRect">
                <a:avLst/>
              </a:prstGeom>
              <a:grpFill/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3823519" y="4338489"/>
                <a:ext cx="1828800" cy="5309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en-US" sz="4000" dirty="0" err="1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Cánh</a:t>
                </a:r>
                <a:endParaRPr kumimoji="0" lang="vi-VN" alt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3" name="Group 32"/>
            <p:cNvGrpSpPr/>
            <p:nvPr/>
          </p:nvGrpSpPr>
          <p:grpSpPr>
            <a:xfrm rot="822268">
              <a:off x="2827942" y="4055571"/>
              <a:ext cx="853472" cy="792436"/>
              <a:chOff x="1085591" y="1281659"/>
              <a:chExt cx="2057400" cy="1981200"/>
            </a:xfrm>
          </p:grpSpPr>
          <p:sp>
            <p:nvSpPr>
              <p:cNvPr id="34" name="Oval 33"/>
              <p:cNvSpPr/>
              <p:nvPr/>
            </p:nvSpPr>
            <p:spPr>
              <a:xfrm>
                <a:off x="1085591" y="1281659"/>
                <a:ext cx="2057400" cy="1981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35" name="Picture 34"/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949" t="32963" r="39675" b="39747"/>
              <a:stretch>
                <a:fillRect/>
              </a:stretch>
            </p:blipFill>
            <p:spPr>
              <a:xfrm>
                <a:off x="1548920" y="1603034"/>
                <a:ext cx="1049089" cy="1359098"/>
              </a:xfrm>
              <a:custGeom>
                <a:avLst/>
                <a:gdLst/>
                <a:ahLst/>
                <a:cxnLst/>
                <a:rect l="l" t="t" r="r" b="b"/>
                <a:pathLst>
                  <a:path w="697200" h="903224">
                    <a:moveTo>
                      <a:pt x="358172" y="0"/>
                    </a:moveTo>
                    <a:lnTo>
                      <a:pt x="365629" y="55728"/>
                    </a:lnTo>
                    <a:cubicBezTo>
                      <a:pt x="376240" y="53411"/>
                      <a:pt x="387100" y="51589"/>
                      <a:pt x="398209" y="50262"/>
                    </a:cubicBezTo>
                    <a:cubicBezTo>
                      <a:pt x="409318" y="48935"/>
                      <a:pt x="420510" y="48271"/>
                      <a:pt x="431784" y="48271"/>
                    </a:cubicBezTo>
                    <a:cubicBezTo>
                      <a:pt x="443391" y="48271"/>
                      <a:pt x="454749" y="49099"/>
                      <a:pt x="465857" y="50755"/>
                    </a:cubicBezTo>
                    <a:cubicBezTo>
                      <a:pt x="476966" y="52412"/>
                      <a:pt x="487992" y="54896"/>
                      <a:pt x="498935" y="58208"/>
                    </a:cubicBezTo>
                    <a:lnTo>
                      <a:pt x="512861" y="0"/>
                    </a:lnTo>
                    <a:lnTo>
                      <a:pt x="552160" y="9952"/>
                    </a:lnTo>
                    <a:lnTo>
                      <a:pt x="532759" y="75113"/>
                    </a:lnTo>
                    <a:cubicBezTo>
                      <a:pt x="546025" y="83391"/>
                      <a:pt x="558461" y="93413"/>
                      <a:pt x="570067" y="105177"/>
                    </a:cubicBezTo>
                    <a:cubicBezTo>
                      <a:pt x="581674" y="116942"/>
                      <a:pt x="592285" y="130444"/>
                      <a:pt x="601901" y="145685"/>
                    </a:cubicBezTo>
                    <a:lnTo>
                      <a:pt x="646191" y="115367"/>
                    </a:lnTo>
                    <a:lnTo>
                      <a:pt x="671571" y="155124"/>
                    </a:lnTo>
                    <a:lnTo>
                      <a:pt x="622304" y="183949"/>
                    </a:lnTo>
                    <a:cubicBezTo>
                      <a:pt x="627281" y="195550"/>
                      <a:pt x="631594" y="206155"/>
                      <a:pt x="635243" y="215763"/>
                    </a:cubicBezTo>
                    <a:cubicBezTo>
                      <a:pt x="638892" y="225371"/>
                      <a:pt x="641712" y="233820"/>
                      <a:pt x="643703" y="241108"/>
                    </a:cubicBezTo>
                    <a:lnTo>
                      <a:pt x="596924" y="260516"/>
                    </a:lnTo>
                    <a:cubicBezTo>
                      <a:pt x="574048" y="222099"/>
                      <a:pt x="547524" y="193211"/>
                      <a:pt x="517352" y="173852"/>
                    </a:cubicBezTo>
                    <a:cubicBezTo>
                      <a:pt x="487180" y="154493"/>
                      <a:pt x="453028" y="144814"/>
                      <a:pt x="414896" y="144814"/>
                    </a:cubicBezTo>
                    <a:cubicBezTo>
                      <a:pt x="382404" y="144814"/>
                      <a:pt x="352399" y="151692"/>
                      <a:pt x="324880" y="165447"/>
                    </a:cubicBezTo>
                    <a:cubicBezTo>
                      <a:pt x="297362" y="179202"/>
                      <a:pt x="272660" y="200001"/>
                      <a:pt x="250774" y="227843"/>
                    </a:cubicBezTo>
                    <a:cubicBezTo>
                      <a:pt x="230220" y="253694"/>
                      <a:pt x="214970" y="281535"/>
                      <a:pt x="205022" y="311365"/>
                    </a:cubicBezTo>
                    <a:cubicBezTo>
                      <a:pt x="195074" y="341195"/>
                      <a:pt x="190100" y="372683"/>
                      <a:pt x="190100" y="405828"/>
                    </a:cubicBezTo>
                    <a:cubicBezTo>
                      <a:pt x="190100" y="442654"/>
                      <a:pt x="194742" y="476328"/>
                      <a:pt x="204027" y="506850"/>
                    </a:cubicBezTo>
                    <a:cubicBezTo>
                      <a:pt x="213311" y="537372"/>
                      <a:pt x="227403" y="564577"/>
                      <a:pt x="246303" y="588464"/>
                    </a:cubicBezTo>
                    <a:cubicBezTo>
                      <a:pt x="267194" y="615005"/>
                      <a:pt x="291647" y="634827"/>
                      <a:pt x="319663" y="647932"/>
                    </a:cubicBezTo>
                    <a:cubicBezTo>
                      <a:pt x="347679" y="661037"/>
                      <a:pt x="379425" y="667589"/>
                      <a:pt x="414903" y="667589"/>
                    </a:cubicBezTo>
                    <a:cubicBezTo>
                      <a:pt x="462651" y="667589"/>
                      <a:pt x="502109" y="653323"/>
                      <a:pt x="533277" y="624792"/>
                    </a:cubicBezTo>
                    <a:cubicBezTo>
                      <a:pt x="564444" y="596260"/>
                      <a:pt x="580028" y="558439"/>
                      <a:pt x="580028" y="511329"/>
                    </a:cubicBezTo>
                    <a:lnTo>
                      <a:pt x="624793" y="493414"/>
                    </a:lnTo>
                    <a:cubicBezTo>
                      <a:pt x="630484" y="503366"/>
                      <a:pt x="635173" y="513821"/>
                      <a:pt x="638859" y="524777"/>
                    </a:cubicBezTo>
                    <a:cubicBezTo>
                      <a:pt x="642544" y="535733"/>
                      <a:pt x="645559" y="547519"/>
                      <a:pt x="647902" y="560137"/>
                    </a:cubicBezTo>
                    <a:lnTo>
                      <a:pt x="697200" y="560137"/>
                    </a:lnTo>
                    <a:lnTo>
                      <a:pt x="697200" y="596496"/>
                    </a:lnTo>
                    <a:lnTo>
                      <a:pt x="651416" y="596496"/>
                    </a:lnTo>
                    <a:cubicBezTo>
                      <a:pt x="651416" y="611104"/>
                      <a:pt x="650006" y="625629"/>
                      <a:pt x="647187" y="640071"/>
                    </a:cubicBezTo>
                    <a:cubicBezTo>
                      <a:pt x="644367" y="654513"/>
                      <a:pt x="639805" y="668872"/>
                      <a:pt x="633501" y="683148"/>
                    </a:cubicBezTo>
                    <a:lnTo>
                      <a:pt x="686749" y="707058"/>
                    </a:lnTo>
                    <a:lnTo>
                      <a:pt x="670825" y="740424"/>
                    </a:lnTo>
                    <a:lnTo>
                      <a:pt x="617577" y="716521"/>
                    </a:lnTo>
                    <a:cubicBezTo>
                      <a:pt x="607956" y="732125"/>
                      <a:pt x="596842" y="746401"/>
                      <a:pt x="584235" y="759350"/>
                    </a:cubicBezTo>
                    <a:cubicBezTo>
                      <a:pt x="571628" y="772299"/>
                      <a:pt x="557693" y="783753"/>
                      <a:pt x="542432" y="793711"/>
                    </a:cubicBezTo>
                    <a:lnTo>
                      <a:pt x="567812" y="854454"/>
                    </a:lnTo>
                    <a:lnTo>
                      <a:pt x="528001" y="877844"/>
                    </a:lnTo>
                    <a:lnTo>
                      <a:pt x="500133" y="815623"/>
                    </a:lnTo>
                    <a:cubicBezTo>
                      <a:pt x="478568" y="824259"/>
                      <a:pt x="457335" y="829904"/>
                      <a:pt x="436434" y="832558"/>
                    </a:cubicBezTo>
                    <a:cubicBezTo>
                      <a:pt x="415533" y="835212"/>
                      <a:pt x="395296" y="834880"/>
                      <a:pt x="375722" y="831563"/>
                    </a:cubicBezTo>
                    <a:lnTo>
                      <a:pt x="361788" y="903224"/>
                    </a:lnTo>
                    <a:lnTo>
                      <a:pt x="317497" y="891280"/>
                    </a:lnTo>
                    <a:lnTo>
                      <a:pt x="335412" y="826586"/>
                    </a:lnTo>
                    <a:cubicBezTo>
                      <a:pt x="320815" y="823264"/>
                      <a:pt x="306798" y="819361"/>
                      <a:pt x="293362" y="814880"/>
                    </a:cubicBezTo>
                    <a:cubicBezTo>
                      <a:pt x="279925" y="810399"/>
                      <a:pt x="267235" y="805501"/>
                      <a:pt x="255292" y="800188"/>
                    </a:cubicBezTo>
                    <a:lnTo>
                      <a:pt x="220954" y="856943"/>
                    </a:lnTo>
                    <a:lnTo>
                      <a:pt x="185124" y="829075"/>
                    </a:lnTo>
                    <a:lnTo>
                      <a:pt x="215480" y="777281"/>
                    </a:lnTo>
                    <a:cubicBezTo>
                      <a:pt x="200551" y="766991"/>
                      <a:pt x="186617" y="755207"/>
                      <a:pt x="173678" y="741928"/>
                    </a:cubicBezTo>
                    <a:cubicBezTo>
                      <a:pt x="160739" y="728650"/>
                      <a:pt x="148464" y="713712"/>
                      <a:pt x="136852" y="697113"/>
                    </a:cubicBezTo>
                    <a:lnTo>
                      <a:pt x="77135" y="728480"/>
                    </a:lnTo>
                    <a:lnTo>
                      <a:pt x="56732" y="694625"/>
                    </a:lnTo>
                    <a:lnTo>
                      <a:pt x="115951" y="660264"/>
                    </a:lnTo>
                    <a:cubicBezTo>
                      <a:pt x="103344" y="635035"/>
                      <a:pt x="93723" y="608394"/>
                      <a:pt x="87088" y="580342"/>
                    </a:cubicBezTo>
                    <a:cubicBezTo>
                      <a:pt x="80453" y="552290"/>
                      <a:pt x="76803" y="522495"/>
                      <a:pt x="76140" y="490957"/>
                    </a:cubicBezTo>
                    <a:lnTo>
                      <a:pt x="11446" y="501415"/>
                    </a:lnTo>
                    <a:lnTo>
                      <a:pt x="0" y="457093"/>
                    </a:lnTo>
                    <a:lnTo>
                      <a:pt x="77135" y="447133"/>
                    </a:lnTo>
                    <a:cubicBezTo>
                      <a:pt x="79458" y="419280"/>
                      <a:pt x="83686" y="392175"/>
                      <a:pt x="89821" y="365818"/>
                    </a:cubicBezTo>
                    <a:cubicBezTo>
                      <a:pt x="95956" y="339461"/>
                      <a:pt x="104163" y="313684"/>
                      <a:pt x="114443" y="288485"/>
                    </a:cubicBezTo>
                    <a:lnTo>
                      <a:pt x="53248" y="247204"/>
                    </a:lnTo>
                    <a:lnTo>
                      <a:pt x="81116" y="208411"/>
                    </a:lnTo>
                    <a:lnTo>
                      <a:pt x="134333" y="246209"/>
                    </a:lnTo>
                    <a:cubicBezTo>
                      <a:pt x="144286" y="229631"/>
                      <a:pt x="154236" y="214462"/>
                      <a:pt x="164184" y="200702"/>
                    </a:cubicBezTo>
                    <a:cubicBezTo>
                      <a:pt x="174132" y="186941"/>
                      <a:pt x="184245" y="174260"/>
                      <a:pt x="194525" y="162659"/>
                    </a:cubicBezTo>
                    <a:lnTo>
                      <a:pt x="149752" y="101985"/>
                    </a:lnTo>
                    <a:lnTo>
                      <a:pt x="182581" y="76621"/>
                    </a:lnTo>
                    <a:lnTo>
                      <a:pt x="225861" y="130825"/>
                    </a:lnTo>
                    <a:cubicBezTo>
                      <a:pt x="242107" y="116902"/>
                      <a:pt x="258520" y="104636"/>
                      <a:pt x="275100" y="94027"/>
                    </a:cubicBezTo>
                    <a:cubicBezTo>
                      <a:pt x="291681" y="83418"/>
                      <a:pt x="308262" y="74796"/>
                      <a:pt x="324845" y="68161"/>
                    </a:cubicBezTo>
                    <a:lnTo>
                      <a:pt x="310919" y="8957"/>
                    </a:lnTo>
                    <a:close/>
                  </a:path>
                </a:pathLst>
              </a:custGeom>
            </p:spPr>
          </p:pic>
        </p:grpSp>
      </p:grp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2908" b="28514" l="2808" r="29590">
                        <a14:foregroundMark x1="11447" y1="25040" x2="17279" y2="25040"/>
                        <a14:foregroundMark x1="22894" y1="24637" x2="21598" y2="27544"/>
                        <a14:foregroundMark x1="11879" y1="26010" x2="14471" y2="26010"/>
                        <a14:foregroundMark x1="20626" y1="27302" x2="21382" y2="28271"/>
                        <a14:foregroundMark x1="26242" y1="14701" x2="26242" y2="14701"/>
                        <a14:foregroundMark x1="22678" y1="26575" x2="23434" y2="27544"/>
                        <a14:backgroundMark x1="27970" y1="12843" x2="27970" y2="12843"/>
                        <a14:backgroundMark x1="27538" y1="11470" x2="29806" y2="141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1787" b="70741"/>
          <a:stretch>
            <a:fillRect/>
          </a:stretch>
        </p:blipFill>
        <p:spPr>
          <a:xfrm>
            <a:off x="9083960" y="2270571"/>
            <a:ext cx="1504091" cy="208539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2908" b="28514" l="2808" r="29590">
                        <a14:foregroundMark x1="11447" y1="25040" x2="17279" y2="25040"/>
                        <a14:foregroundMark x1="22894" y1="24637" x2="21598" y2="27544"/>
                        <a14:foregroundMark x1="11879" y1="26010" x2="14471" y2="26010"/>
                        <a14:foregroundMark x1="20626" y1="27302" x2="21382" y2="28271"/>
                        <a14:foregroundMark x1="26242" y1="14701" x2="26242" y2="14701"/>
                        <a14:foregroundMark x1="22678" y1="26575" x2="23434" y2="27544"/>
                        <a14:backgroundMark x1="27970" y1="12843" x2="27970" y2="12843"/>
                        <a14:backgroundMark x1="27538" y1="11470" x2="29806" y2="141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1787" b="70741"/>
          <a:stretch>
            <a:fillRect/>
          </a:stretch>
        </p:blipFill>
        <p:spPr>
          <a:xfrm>
            <a:off x="9027503" y="3536460"/>
            <a:ext cx="1504091" cy="208539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2908" b="28191" l="24406" r="43737">
                        <a14:foregroundMark x1="33693" y1="23102" x2="31102" y2="25202"/>
                        <a14:foregroundMark x1="40065" y1="23102" x2="42549" y2="26575"/>
                        <a14:foregroundMark x1="39309" y1="23667" x2="40497" y2="25767"/>
                        <a14:foregroundMark x1="34125" y1="23667" x2="29266" y2="25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252" r="53961" b="70740"/>
          <a:stretch>
            <a:fillRect/>
          </a:stretch>
        </p:blipFill>
        <p:spPr>
          <a:xfrm>
            <a:off x="9979385" y="4848915"/>
            <a:ext cx="1208767" cy="2170285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8124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8124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809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168498" y="240164"/>
            <a:ext cx="12023502" cy="2712983"/>
            <a:chOff x="2171343" y="4618089"/>
            <a:chExt cx="7988119" cy="2187854"/>
          </a:xfrm>
        </p:grpSpPr>
        <p:sp>
          <p:nvSpPr>
            <p:cNvPr id="5" name="Rectangle: Rounded Corners 11"/>
            <p:cNvSpPr/>
            <p:nvPr/>
          </p:nvSpPr>
          <p:spPr>
            <a:xfrm>
              <a:off x="2171343" y="4618089"/>
              <a:ext cx="7988119" cy="2187854"/>
            </a:xfrm>
            <a:custGeom>
              <a:avLst/>
              <a:gdLst>
                <a:gd name="connsiteX0" fmla="*/ 0 w 7988119"/>
                <a:gd name="connsiteY0" fmla="*/ 364650 h 2187854"/>
                <a:gd name="connsiteX1" fmla="*/ 364650 w 7988119"/>
                <a:gd name="connsiteY1" fmla="*/ 0 h 2187854"/>
                <a:gd name="connsiteX2" fmla="*/ 951954 w 7988119"/>
                <a:gd name="connsiteY2" fmla="*/ 0 h 2187854"/>
                <a:gd name="connsiteX3" fmla="*/ 1757023 w 7988119"/>
                <a:gd name="connsiteY3" fmla="*/ 0 h 2187854"/>
                <a:gd name="connsiteX4" fmla="*/ 2199152 w 7988119"/>
                <a:gd name="connsiteY4" fmla="*/ 0 h 2187854"/>
                <a:gd name="connsiteX5" fmla="*/ 2713868 w 7988119"/>
                <a:gd name="connsiteY5" fmla="*/ 0 h 2187854"/>
                <a:gd name="connsiteX6" fmla="*/ 3373760 w 7988119"/>
                <a:gd name="connsiteY6" fmla="*/ 0 h 2187854"/>
                <a:gd name="connsiteX7" fmla="*/ 3961065 w 7988119"/>
                <a:gd name="connsiteY7" fmla="*/ 0 h 2187854"/>
                <a:gd name="connsiteX8" fmla="*/ 4403193 w 7988119"/>
                <a:gd name="connsiteY8" fmla="*/ 0 h 2187854"/>
                <a:gd name="connsiteX9" fmla="*/ 5063086 w 7988119"/>
                <a:gd name="connsiteY9" fmla="*/ 0 h 2187854"/>
                <a:gd name="connsiteX10" fmla="*/ 5577802 w 7988119"/>
                <a:gd name="connsiteY10" fmla="*/ 0 h 2187854"/>
                <a:gd name="connsiteX11" fmla="*/ 6237694 w 7988119"/>
                <a:gd name="connsiteY11" fmla="*/ 0 h 2187854"/>
                <a:gd name="connsiteX12" fmla="*/ 6897587 w 7988119"/>
                <a:gd name="connsiteY12" fmla="*/ 0 h 2187854"/>
                <a:gd name="connsiteX13" fmla="*/ 7623469 w 7988119"/>
                <a:gd name="connsiteY13" fmla="*/ 0 h 2187854"/>
                <a:gd name="connsiteX14" fmla="*/ 7988119 w 7988119"/>
                <a:gd name="connsiteY14" fmla="*/ 364650 h 2187854"/>
                <a:gd name="connsiteX15" fmla="*/ 7988119 w 7988119"/>
                <a:gd name="connsiteY15" fmla="*/ 821664 h 2187854"/>
                <a:gd name="connsiteX16" fmla="*/ 7988119 w 7988119"/>
                <a:gd name="connsiteY16" fmla="*/ 1264092 h 2187854"/>
                <a:gd name="connsiteX17" fmla="*/ 7988119 w 7988119"/>
                <a:gd name="connsiteY17" fmla="*/ 1823204 h 2187854"/>
                <a:gd name="connsiteX18" fmla="*/ 7623469 w 7988119"/>
                <a:gd name="connsiteY18" fmla="*/ 2187854 h 2187854"/>
                <a:gd name="connsiteX19" fmla="*/ 7108753 w 7988119"/>
                <a:gd name="connsiteY19" fmla="*/ 2187854 h 2187854"/>
                <a:gd name="connsiteX20" fmla="*/ 6594036 w 7988119"/>
                <a:gd name="connsiteY20" fmla="*/ 2187854 h 2187854"/>
                <a:gd name="connsiteX21" fmla="*/ 5934144 w 7988119"/>
                <a:gd name="connsiteY21" fmla="*/ 2187854 h 2187854"/>
                <a:gd name="connsiteX22" fmla="*/ 5129075 w 7988119"/>
                <a:gd name="connsiteY22" fmla="*/ 2187854 h 2187854"/>
                <a:gd name="connsiteX23" fmla="*/ 4324006 w 7988119"/>
                <a:gd name="connsiteY23" fmla="*/ 2187854 h 2187854"/>
                <a:gd name="connsiteX24" fmla="*/ 3664113 w 7988119"/>
                <a:gd name="connsiteY24" fmla="*/ 2187854 h 2187854"/>
                <a:gd name="connsiteX25" fmla="*/ 3004221 w 7988119"/>
                <a:gd name="connsiteY25" fmla="*/ 2187854 h 2187854"/>
                <a:gd name="connsiteX26" fmla="*/ 2344328 w 7988119"/>
                <a:gd name="connsiteY26" fmla="*/ 2187854 h 2187854"/>
                <a:gd name="connsiteX27" fmla="*/ 1539259 w 7988119"/>
                <a:gd name="connsiteY27" fmla="*/ 2187854 h 2187854"/>
                <a:gd name="connsiteX28" fmla="*/ 1024543 w 7988119"/>
                <a:gd name="connsiteY28" fmla="*/ 2187854 h 2187854"/>
                <a:gd name="connsiteX29" fmla="*/ 364650 w 7988119"/>
                <a:gd name="connsiteY29" fmla="*/ 2187854 h 2187854"/>
                <a:gd name="connsiteX30" fmla="*/ 0 w 7988119"/>
                <a:gd name="connsiteY30" fmla="*/ 1823204 h 2187854"/>
                <a:gd name="connsiteX31" fmla="*/ 0 w 7988119"/>
                <a:gd name="connsiteY31" fmla="*/ 1380776 h 2187854"/>
                <a:gd name="connsiteX32" fmla="*/ 0 w 7988119"/>
                <a:gd name="connsiteY32" fmla="*/ 923762 h 2187854"/>
                <a:gd name="connsiteX33" fmla="*/ 0 w 7988119"/>
                <a:gd name="connsiteY33" fmla="*/ 364650 h 2187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7988119" h="2187854" fill="none" extrusionOk="0">
                  <a:moveTo>
                    <a:pt x="0" y="364650"/>
                  </a:moveTo>
                  <a:cubicBezTo>
                    <a:pt x="13662" y="150266"/>
                    <a:pt x="147348" y="773"/>
                    <a:pt x="364650" y="0"/>
                  </a:cubicBezTo>
                  <a:cubicBezTo>
                    <a:pt x="492391" y="-4000"/>
                    <a:pt x="782854" y="-3407"/>
                    <a:pt x="951954" y="0"/>
                  </a:cubicBezTo>
                  <a:cubicBezTo>
                    <a:pt x="1121054" y="3407"/>
                    <a:pt x="1358805" y="24272"/>
                    <a:pt x="1757023" y="0"/>
                  </a:cubicBezTo>
                  <a:cubicBezTo>
                    <a:pt x="2155241" y="-24272"/>
                    <a:pt x="2062205" y="13791"/>
                    <a:pt x="2199152" y="0"/>
                  </a:cubicBezTo>
                  <a:cubicBezTo>
                    <a:pt x="2336099" y="-13791"/>
                    <a:pt x="2467116" y="17794"/>
                    <a:pt x="2713868" y="0"/>
                  </a:cubicBezTo>
                  <a:cubicBezTo>
                    <a:pt x="2960620" y="-17794"/>
                    <a:pt x="3155958" y="-1215"/>
                    <a:pt x="3373760" y="0"/>
                  </a:cubicBezTo>
                  <a:cubicBezTo>
                    <a:pt x="3591562" y="1215"/>
                    <a:pt x="3793449" y="-3076"/>
                    <a:pt x="3961065" y="0"/>
                  </a:cubicBezTo>
                  <a:cubicBezTo>
                    <a:pt x="4128682" y="3076"/>
                    <a:pt x="4223484" y="8317"/>
                    <a:pt x="4403193" y="0"/>
                  </a:cubicBezTo>
                  <a:cubicBezTo>
                    <a:pt x="4582902" y="-8317"/>
                    <a:pt x="4767255" y="4438"/>
                    <a:pt x="5063086" y="0"/>
                  </a:cubicBezTo>
                  <a:cubicBezTo>
                    <a:pt x="5358917" y="-4438"/>
                    <a:pt x="5325247" y="-13008"/>
                    <a:pt x="5577802" y="0"/>
                  </a:cubicBezTo>
                  <a:cubicBezTo>
                    <a:pt x="5830357" y="13008"/>
                    <a:pt x="6068128" y="13365"/>
                    <a:pt x="6237694" y="0"/>
                  </a:cubicBezTo>
                  <a:cubicBezTo>
                    <a:pt x="6407260" y="-13365"/>
                    <a:pt x="6730491" y="29520"/>
                    <a:pt x="6897587" y="0"/>
                  </a:cubicBezTo>
                  <a:cubicBezTo>
                    <a:pt x="7064683" y="-29520"/>
                    <a:pt x="7286986" y="14823"/>
                    <a:pt x="7623469" y="0"/>
                  </a:cubicBezTo>
                  <a:cubicBezTo>
                    <a:pt x="7793517" y="-4927"/>
                    <a:pt x="7963789" y="153794"/>
                    <a:pt x="7988119" y="364650"/>
                  </a:cubicBezTo>
                  <a:cubicBezTo>
                    <a:pt x="7975308" y="475337"/>
                    <a:pt x="7972961" y="638760"/>
                    <a:pt x="7988119" y="821664"/>
                  </a:cubicBezTo>
                  <a:cubicBezTo>
                    <a:pt x="8003277" y="1004568"/>
                    <a:pt x="8007457" y="1138247"/>
                    <a:pt x="7988119" y="1264092"/>
                  </a:cubicBezTo>
                  <a:cubicBezTo>
                    <a:pt x="7968781" y="1389937"/>
                    <a:pt x="7973074" y="1693719"/>
                    <a:pt x="7988119" y="1823204"/>
                  </a:cubicBezTo>
                  <a:cubicBezTo>
                    <a:pt x="8033022" y="2042116"/>
                    <a:pt x="7862012" y="2183268"/>
                    <a:pt x="7623469" y="2187854"/>
                  </a:cubicBezTo>
                  <a:cubicBezTo>
                    <a:pt x="7509097" y="2186789"/>
                    <a:pt x="7365315" y="2187622"/>
                    <a:pt x="7108753" y="2187854"/>
                  </a:cubicBezTo>
                  <a:cubicBezTo>
                    <a:pt x="6852191" y="2188086"/>
                    <a:pt x="6844931" y="2189738"/>
                    <a:pt x="6594036" y="2187854"/>
                  </a:cubicBezTo>
                  <a:cubicBezTo>
                    <a:pt x="6343141" y="2185970"/>
                    <a:pt x="6167877" y="2183547"/>
                    <a:pt x="5934144" y="2187854"/>
                  </a:cubicBezTo>
                  <a:cubicBezTo>
                    <a:pt x="5700411" y="2192161"/>
                    <a:pt x="5367546" y="2183906"/>
                    <a:pt x="5129075" y="2187854"/>
                  </a:cubicBezTo>
                  <a:cubicBezTo>
                    <a:pt x="4890604" y="2191802"/>
                    <a:pt x="4654101" y="2208940"/>
                    <a:pt x="4324006" y="2187854"/>
                  </a:cubicBezTo>
                  <a:cubicBezTo>
                    <a:pt x="3993911" y="2166768"/>
                    <a:pt x="3979023" y="2205126"/>
                    <a:pt x="3664113" y="2187854"/>
                  </a:cubicBezTo>
                  <a:cubicBezTo>
                    <a:pt x="3349203" y="2170582"/>
                    <a:pt x="3164263" y="2199353"/>
                    <a:pt x="3004221" y="2187854"/>
                  </a:cubicBezTo>
                  <a:cubicBezTo>
                    <a:pt x="2844179" y="2176355"/>
                    <a:pt x="2505982" y="2189343"/>
                    <a:pt x="2344328" y="2187854"/>
                  </a:cubicBezTo>
                  <a:cubicBezTo>
                    <a:pt x="2182674" y="2186365"/>
                    <a:pt x="1723274" y="2176889"/>
                    <a:pt x="1539259" y="2187854"/>
                  </a:cubicBezTo>
                  <a:cubicBezTo>
                    <a:pt x="1355244" y="2198819"/>
                    <a:pt x="1190675" y="2213316"/>
                    <a:pt x="1024543" y="2187854"/>
                  </a:cubicBezTo>
                  <a:cubicBezTo>
                    <a:pt x="858411" y="2162392"/>
                    <a:pt x="659124" y="2155098"/>
                    <a:pt x="364650" y="2187854"/>
                  </a:cubicBezTo>
                  <a:cubicBezTo>
                    <a:pt x="163362" y="2156115"/>
                    <a:pt x="-476" y="2002245"/>
                    <a:pt x="0" y="1823204"/>
                  </a:cubicBezTo>
                  <a:cubicBezTo>
                    <a:pt x="18467" y="1676980"/>
                    <a:pt x="17191" y="1516521"/>
                    <a:pt x="0" y="1380776"/>
                  </a:cubicBezTo>
                  <a:cubicBezTo>
                    <a:pt x="-17191" y="1245031"/>
                    <a:pt x="-10635" y="1139203"/>
                    <a:pt x="0" y="923762"/>
                  </a:cubicBezTo>
                  <a:cubicBezTo>
                    <a:pt x="10635" y="708321"/>
                    <a:pt x="-21050" y="578764"/>
                    <a:pt x="0" y="364650"/>
                  </a:cubicBezTo>
                  <a:close/>
                </a:path>
                <a:path w="7988119" h="2187854" stroke="0" extrusionOk="0">
                  <a:moveTo>
                    <a:pt x="0" y="364650"/>
                  </a:moveTo>
                  <a:cubicBezTo>
                    <a:pt x="38348" y="186722"/>
                    <a:pt x="195432" y="-5807"/>
                    <a:pt x="364650" y="0"/>
                  </a:cubicBezTo>
                  <a:cubicBezTo>
                    <a:pt x="585559" y="19472"/>
                    <a:pt x="639750" y="13819"/>
                    <a:pt x="806778" y="0"/>
                  </a:cubicBezTo>
                  <a:cubicBezTo>
                    <a:pt x="973806" y="-13819"/>
                    <a:pt x="1139285" y="-11928"/>
                    <a:pt x="1321494" y="0"/>
                  </a:cubicBezTo>
                  <a:cubicBezTo>
                    <a:pt x="1503703" y="11928"/>
                    <a:pt x="1879389" y="-8246"/>
                    <a:pt x="2126563" y="0"/>
                  </a:cubicBezTo>
                  <a:cubicBezTo>
                    <a:pt x="2373737" y="8246"/>
                    <a:pt x="2671490" y="-127"/>
                    <a:pt x="2859044" y="0"/>
                  </a:cubicBezTo>
                  <a:cubicBezTo>
                    <a:pt x="3046598" y="127"/>
                    <a:pt x="3402969" y="33598"/>
                    <a:pt x="3664113" y="0"/>
                  </a:cubicBezTo>
                  <a:cubicBezTo>
                    <a:pt x="3925257" y="-33598"/>
                    <a:pt x="4189375" y="-39355"/>
                    <a:pt x="4469182" y="0"/>
                  </a:cubicBezTo>
                  <a:cubicBezTo>
                    <a:pt x="4748989" y="39355"/>
                    <a:pt x="4911023" y="-4872"/>
                    <a:pt x="5056487" y="0"/>
                  </a:cubicBezTo>
                  <a:cubicBezTo>
                    <a:pt x="5201951" y="4872"/>
                    <a:pt x="5398344" y="-19895"/>
                    <a:pt x="5498615" y="0"/>
                  </a:cubicBezTo>
                  <a:cubicBezTo>
                    <a:pt x="5598886" y="19895"/>
                    <a:pt x="5996724" y="-16413"/>
                    <a:pt x="6158507" y="0"/>
                  </a:cubicBezTo>
                  <a:cubicBezTo>
                    <a:pt x="6320290" y="16413"/>
                    <a:pt x="6445071" y="-12891"/>
                    <a:pt x="6673224" y="0"/>
                  </a:cubicBezTo>
                  <a:cubicBezTo>
                    <a:pt x="6901377" y="12891"/>
                    <a:pt x="7360556" y="4270"/>
                    <a:pt x="7623469" y="0"/>
                  </a:cubicBezTo>
                  <a:cubicBezTo>
                    <a:pt x="7812594" y="-3754"/>
                    <a:pt x="7982676" y="170023"/>
                    <a:pt x="7988119" y="364650"/>
                  </a:cubicBezTo>
                  <a:cubicBezTo>
                    <a:pt x="7974571" y="479192"/>
                    <a:pt x="8004032" y="695930"/>
                    <a:pt x="7988119" y="821664"/>
                  </a:cubicBezTo>
                  <a:cubicBezTo>
                    <a:pt x="7972206" y="947398"/>
                    <a:pt x="7980026" y="1076965"/>
                    <a:pt x="7988119" y="1264092"/>
                  </a:cubicBezTo>
                  <a:cubicBezTo>
                    <a:pt x="7996212" y="1451219"/>
                    <a:pt x="7974716" y="1685564"/>
                    <a:pt x="7988119" y="1823204"/>
                  </a:cubicBezTo>
                  <a:cubicBezTo>
                    <a:pt x="8006874" y="2014289"/>
                    <a:pt x="7816814" y="2202159"/>
                    <a:pt x="7623469" y="2187854"/>
                  </a:cubicBezTo>
                  <a:cubicBezTo>
                    <a:pt x="7420796" y="2148711"/>
                    <a:pt x="7064511" y="2223287"/>
                    <a:pt x="6818400" y="2187854"/>
                  </a:cubicBezTo>
                  <a:cubicBezTo>
                    <a:pt x="6572289" y="2152421"/>
                    <a:pt x="6256738" y="2203965"/>
                    <a:pt x="6085919" y="2187854"/>
                  </a:cubicBezTo>
                  <a:cubicBezTo>
                    <a:pt x="5915100" y="2171743"/>
                    <a:pt x="5700581" y="2196186"/>
                    <a:pt x="5498615" y="2187854"/>
                  </a:cubicBezTo>
                  <a:cubicBezTo>
                    <a:pt x="5296649" y="2179522"/>
                    <a:pt x="4990967" y="2214009"/>
                    <a:pt x="4766134" y="2187854"/>
                  </a:cubicBezTo>
                  <a:cubicBezTo>
                    <a:pt x="4541301" y="2161699"/>
                    <a:pt x="4352410" y="2159809"/>
                    <a:pt x="4033653" y="2187854"/>
                  </a:cubicBezTo>
                  <a:cubicBezTo>
                    <a:pt x="3714896" y="2215899"/>
                    <a:pt x="3712073" y="2187891"/>
                    <a:pt x="3446349" y="2187854"/>
                  </a:cubicBezTo>
                  <a:cubicBezTo>
                    <a:pt x="3180625" y="2187817"/>
                    <a:pt x="2897666" y="2187296"/>
                    <a:pt x="2713868" y="2187854"/>
                  </a:cubicBezTo>
                  <a:cubicBezTo>
                    <a:pt x="2530070" y="2188412"/>
                    <a:pt x="2187355" y="2220770"/>
                    <a:pt x="2053975" y="2187854"/>
                  </a:cubicBezTo>
                  <a:cubicBezTo>
                    <a:pt x="1920595" y="2154938"/>
                    <a:pt x="1634460" y="2199115"/>
                    <a:pt x="1321494" y="2187854"/>
                  </a:cubicBezTo>
                  <a:cubicBezTo>
                    <a:pt x="1008528" y="2176593"/>
                    <a:pt x="609178" y="2162938"/>
                    <a:pt x="364650" y="2187854"/>
                  </a:cubicBezTo>
                  <a:cubicBezTo>
                    <a:pt x="207708" y="2170286"/>
                    <a:pt x="-4419" y="1984719"/>
                    <a:pt x="0" y="1823204"/>
                  </a:cubicBezTo>
                  <a:cubicBezTo>
                    <a:pt x="2107" y="1619616"/>
                    <a:pt x="20444" y="1554611"/>
                    <a:pt x="0" y="1307848"/>
                  </a:cubicBezTo>
                  <a:cubicBezTo>
                    <a:pt x="-20444" y="1061085"/>
                    <a:pt x="7774" y="952827"/>
                    <a:pt x="0" y="836249"/>
                  </a:cubicBezTo>
                  <a:cubicBezTo>
                    <a:pt x="-7774" y="719671"/>
                    <a:pt x="3885" y="472191"/>
                    <a:pt x="0" y="364650"/>
                  </a:cubicBezTo>
                  <a:close/>
                </a:path>
              </a:pathLst>
            </a:custGeom>
            <a:solidFill>
              <a:srgbClr val="6F9830"/>
            </a:solidFill>
            <a:ln w="28575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</a:endParaRPr>
            </a:p>
          </p:txBody>
        </p:sp>
        <p:sp>
          <p:nvSpPr>
            <p:cNvPr id="6" name="Rectangle: Rounded Corners 61"/>
            <p:cNvSpPr/>
            <p:nvPr/>
          </p:nvSpPr>
          <p:spPr>
            <a:xfrm>
              <a:off x="2295795" y="4741690"/>
              <a:ext cx="7724862" cy="1914383"/>
            </a:xfrm>
            <a:custGeom>
              <a:avLst/>
              <a:gdLst>
                <a:gd name="connsiteX0" fmla="*/ 0 w 7724862"/>
                <a:gd name="connsiteY0" fmla="*/ 319070 h 1914383"/>
                <a:gd name="connsiteX1" fmla="*/ 319070 w 7724862"/>
                <a:gd name="connsiteY1" fmla="*/ 0 h 1914383"/>
                <a:gd name="connsiteX2" fmla="*/ 821583 w 7724862"/>
                <a:gd name="connsiteY2" fmla="*/ 0 h 1914383"/>
                <a:gd name="connsiteX3" fmla="*/ 1394963 w 7724862"/>
                <a:gd name="connsiteY3" fmla="*/ 0 h 1914383"/>
                <a:gd name="connsiteX4" fmla="*/ 1968343 w 7724862"/>
                <a:gd name="connsiteY4" fmla="*/ 0 h 1914383"/>
                <a:gd name="connsiteX5" fmla="*/ 2754325 w 7724862"/>
                <a:gd name="connsiteY5" fmla="*/ 0 h 1914383"/>
                <a:gd name="connsiteX6" fmla="*/ 3185971 w 7724862"/>
                <a:gd name="connsiteY6" fmla="*/ 0 h 1914383"/>
                <a:gd name="connsiteX7" fmla="*/ 3688484 w 7724862"/>
                <a:gd name="connsiteY7" fmla="*/ 0 h 1914383"/>
                <a:gd name="connsiteX8" fmla="*/ 4332732 w 7724862"/>
                <a:gd name="connsiteY8" fmla="*/ 0 h 1914383"/>
                <a:gd name="connsiteX9" fmla="*/ 4906112 w 7724862"/>
                <a:gd name="connsiteY9" fmla="*/ 0 h 1914383"/>
                <a:gd name="connsiteX10" fmla="*/ 5337758 w 7724862"/>
                <a:gd name="connsiteY10" fmla="*/ 0 h 1914383"/>
                <a:gd name="connsiteX11" fmla="*/ 5982005 w 7724862"/>
                <a:gd name="connsiteY11" fmla="*/ 0 h 1914383"/>
                <a:gd name="connsiteX12" fmla="*/ 6484518 w 7724862"/>
                <a:gd name="connsiteY12" fmla="*/ 0 h 1914383"/>
                <a:gd name="connsiteX13" fmla="*/ 7405792 w 7724862"/>
                <a:gd name="connsiteY13" fmla="*/ 0 h 1914383"/>
                <a:gd name="connsiteX14" fmla="*/ 7724862 w 7724862"/>
                <a:gd name="connsiteY14" fmla="*/ 319070 h 1914383"/>
                <a:gd name="connsiteX15" fmla="*/ 7724862 w 7724862"/>
                <a:gd name="connsiteY15" fmla="*/ 931667 h 1914383"/>
                <a:gd name="connsiteX16" fmla="*/ 7724862 w 7724862"/>
                <a:gd name="connsiteY16" fmla="*/ 1595313 h 1914383"/>
                <a:gd name="connsiteX17" fmla="*/ 7405792 w 7724862"/>
                <a:gd name="connsiteY17" fmla="*/ 1914383 h 1914383"/>
                <a:gd name="connsiteX18" fmla="*/ 6619810 w 7724862"/>
                <a:gd name="connsiteY18" fmla="*/ 1914383 h 1914383"/>
                <a:gd name="connsiteX19" fmla="*/ 5904695 w 7724862"/>
                <a:gd name="connsiteY19" fmla="*/ 1914383 h 1914383"/>
                <a:gd name="connsiteX20" fmla="*/ 5260448 w 7724862"/>
                <a:gd name="connsiteY20" fmla="*/ 1914383 h 1914383"/>
                <a:gd name="connsiteX21" fmla="*/ 4474466 w 7724862"/>
                <a:gd name="connsiteY21" fmla="*/ 1914383 h 1914383"/>
                <a:gd name="connsiteX22" fmla="*/ 3971953 w 7724862"/>
                <a:gd name="connsiteY22" fmla="*/ 1914383 h 1914383"/>
                <a:gd name="connsiteX23" fmla="*/ 3327706 w 7724862"/>
                <a:gd name="connsiteY23" fmla="*/ 1914383 h 1914383"/>
                <a:gd name="connsiteX24" fmla="*/ 2541724 w 7724862"/>
                <a:gd name="connsiteY24" fmla="*/ 1914383 h 1914383"/>
                <a:gd name="connsiteX25" fmla="*/ 1755742 w 7724862"/>
                <a:gd name="connsiteY25" fmla="*/ 1914383 h 1914383"/>
                <a:gd name="connsiteX26" fmla="*/ 1111494 w 7724862"/>
                <a:gd name="connsiteY26" fmla="*/ 1914383 h 1914383"/>
                <a:gd name="connsiteX27" fmla="*/ 319070 w 7724862"/>
                <a:gd name="connsiteY27" fmla="*/ 1914383 h 1914383"/>
                <a:gd name="connsiteX28" fmla="*/ 0 w 7724862"/>
                <a:gd name="connsiteY28" fmla="*/ 1595313 h 1914383"/>
                <a:gd name="connsiteX29" fmla="*/ 0 w 7724862"/>
                <a:gd name="connsiteY29" fmla="*/ 995479 h 1914383"/>
                <a:gd name="connsiteX30" fmla="*/ 0 w 7724862"/>
                <a:gd name="connsiteY30" fmla="*/ 319070 h 191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724862" h="1914383" fill="none" extrusionOk="0">
                  <a:moveTo>
                    <a:pt x="0" y="319070"/>
                  </a:moveTo>
                  <a:cubicBezTo>
                    <a:pt x="-42166" y="145095"/>
                    <a:pt x="122437" y="-4566"/>
                    <a:pt x="319070" y="0"/>
                  </a:cubicBezTo>
                  <a:cubicBezTo>
                    <a:pt x="446738" y="-19625"/>
                    <a:pt x="638008" y="9936"/>
                    <a:pt x="821583" y="0"/>
                  </a:cubicBezTo>
                  <a:cubicBezTo>
                    <a:pt x="1005158" y="-9936"/>
                    <a:pt x="1269619" y="-22318"/>
                    <a:pt x="1394963" y="0"/>
                  </a:cubicBezTo>
                  <a:cubicBezTo>
                    <a:pt x="1520307" y="22318"/>
                    <a:pt x="1760980" y="11540"/>
                    <a:pt x="1968343" y="0"/>
                  </a:cubicBezTo>
                  <a:cubicBezTo>
                    <a:pt x="2175706" y="-11540"/>
                    <a:pt x="2584955" y="7807"/>
                    <a:pt x="2754325" y="0"/>
                  </a:cubicBezTo>
                  <a:cubicBezTo>
                    <a:pt x="2923695" y="-7807"/>
                    <a:pt x="3043634" y="15422"/>
                    <a:pt x="3185971" y="0"/>
                  </a:cubicBezTo>
                  <a:cubicBezTo>
                    <a:pt x="3328308" y="-15422"/>
                    <a:pt x="3509854" y="-7109"/>
                    <a:pt x="3688484" y="0"/>
                  </a:cubicBezTo>
                  <a:cubicBezTo>
                    <a:pt x="3867114" y="7109"/>
                    <a:pt x="4136822" y="-380"/>
                    <a:pt x="4332732" y="0"/>
                  </a:cubicBezTo>
                  <a:cubicBezTo>
                    <a:pt x="4528642" y="380"/>
                    <a:pt x="4757243" y="-7097"/>
                    <a:pt x="4906112" y="0"/>
                  </a:cubicBezTo>
                  <a:cubicBezTo>
                    <a:pt x="5054981" y="7097"/>
                    <a:pt x="5202124" y="-13254"/>
                    <a:pt x="5337758" y="0"/>
                  </a:cubicBezTo>
                  <a:cubicBezTo>
                    <a:pt x="5473392" y="13254"/>
                    <a:pt x="5788070" y="-23124"/>
                    <a:pt x="5982005" y="0"/>
                  </a:cubicBezTo>
                  <a:cubicBezTo>
                    <a:pt x="6175940" y="23124"/>
                    <a:pt x="6284520" y="15087"/>
                    <a:pt x="6484518" y="0"/>
                  </a:cubicBezTo>
                  <a:cubicBezTo>
                    <a:pt x="6684516" y="-15087"/>
                    <a:pt x="7174058" y="-30190"/>
                    <a:pt x="7405792" y="0"/>
                  </a:cubicBezTo>
                  <a:cubicBezTo>
                    <a:pt x="7574544" y="30399"/>
                    <a:pt x="7743519" y="129761"/>
                    <a:pt x="7724862" y="319070"/>
                  </a:cubicBezTo>
                  <a:cubicBezTo>
                    <a:pt x="7747313" y="496635"/>
                    <a:pt x="7741859" y="694835"/>
                    <a:pt x="7724862" y="931667"/>
                  </a:cubicBezTo>
                  <a:cubicBezTo>
                    <a:pt x="7707865" y="1168499"/>
                    <a:pt x="7742883" y="1388705"/>
                    <a:pt x="7724862" y="1595313"/>
                  </a:cubicBezTo>
                  <a:cubicBezTo>
                    <a:pt x="7731734" y="1779727"/>
                    <a:pt x="7577803" y="1911637"/>
                    <a:pt x="7405792" y="1914383"/>
                  </a:cubicBezTo>
                  <a:cubicBezTo>
                    <a:pt x="7123702" y="1905589"/>
                    <a:pt x="6875820" y="1938669"/>
                    <a:pt x="6619810" y="1914383"/>
                  </a:cubicBezTo>
                  <a:cubicBezTo>
                    <a:pt x="6363800" y="1890097"/>
                    <a:pt x="6248323" y="1925700"/>
                    <a:pt x="5904695" y="1914383"/>
                  </a:cubicBezTo>
                  <a:cubicBezTo>
                    <a:pt x="5561067" y="1903066"/>
                    <a:pt x="5420497" y="1915006"/>
                    <a:pt x="5260448" y="1914383"/>
                  </a:cubicBezTo>
                  <a:cubicBezTo>
                    <a:pt x="5100399" y="1913760"/>
                    <a:pt x="4739223" y="1911580"/>
                    <a:pt x="4474466" y="1914383"/>
                  </a:cubicBezTo>
                  <a:cubicBezTo>
                    <a:pt x="4209709" y="1917186"/>
                    <a:pt x="4222130" y="1921144"/>
                    <a:pt x="3971953" y="1914383"/>
                  </a:cubicBezTo>
                  <a:cubicBezTo>
                    <a:pt x="3721776" y="1907622"/>
                    <a:pt x="3506553" y="1887517"/>
                    <a:pt x="3327706" y="1914383"/>
                  </a:cubicBezTo>
                  <a:cubicBezTo>
                    <a:pt x="3148859" y="1941249"/>
                    <a:pt x="2803041" y="1947850"/>
                    <a:pt x="2541724" y="1914383"/>
                  </a:cubicBezTo>
                  <a:cubicBezTo>
                    <a:pt x="2280407" y="1880916"/>
                    <a:pt x="1960207" y="1904157"/>
                    <a:pt x="1755742" y="1914383"/>
                  </a:cubicBezTo>
                  <a:cubicBezTo>
                    <a:pt x="1551277" y="1924609"/>
                    <a:pt x="1393499" y="1921900"/>
                    <a:pt x="1111494" y="1914383"/>
                  </a:cubicBezTo>
                  <a:cubicBezTo>
                    <a:pt x="829489" y="1906866"/>
                    <a:pt x="560411" y="1907251"/>
                    <a:pt x="319070" y="1914383"/>
                  </a:cubicBezTo>
                  <a:cubicBezTo>
                    <a:pt x="133055" y="1917635"/>
                    <a:pt x="-18973" y="1778939"/>
                    <a:pt x="0" y="1595313"/>
                  </a:cubicBezTo>
                  <a:cubicBezTo>
                    <a:pt x="-17075" y="1435073"/>
                    <a:pt x="1919" y="1138824"/>
                    <a:pt x="0" y="995479"/>
                  </a:cubicBezTo>
                  <a:cubicBezTo>
                    <a:pt x="-1919" y="852134"/>
                    <a:pt x="17816" y="481616"/>
                    <a:pt x="0" y="319070"/>
                  </a:cubicBezTo>
                  <a:close/>
                </a:path>
                <a:path w="7724862" h="1914383" stroke="0" extrusionOk="0">
                  <a:moveTo>
                    <a:pt x="0" y="319070"/>
                  </a:moveTo>
                  <a:cubicBezTo>
                    <a:pt x="22149" y="156405"/>
                    <a:pt x="167181" y="-4391"/>
                    <a:pt x="319070" y="0"/>
                  </a:cubicBezTo>
                  <a:cubicBezTo>
                    <a:pt x="483057" y="6924"/>
                    <a:pt x="632728" y="4241"/>
                    <a:pt x="750716" y="0"/>
                  </a:cubicBezTo>
                  <a:cubicBezTo>
                    <a:pt x="868704" y="-4241"/>
                    <a:pt x="1108563" y="-11942"/>
                    <a:pt x="1253229" y="0"/>
                  </a:cubicBezTo>
                  <a:cubicBezTo>
                    <a:pt x="1397895" y="11942"/>
                    <a:pt x="1681341" y="14817"/>
                    <a:pt x="2039211" y="0"/>
                  </a:cubicBezTo>
                  <a:cubicBezTo>
                    <a:pt x="2397081" y="-14817"/>
                    <a:pt x="2549092" y="7272"/>
                    <a:pt x="2754325" y="0"/>
                  </a:cubicBezTo>
                  <a:cubicBezTo>
                    <a:pt x="2959558" y="-7272"/>
                    <a:pt x="3249668" y="-18438"/>
                    <a:pt x="3540307" y="0"/>
                  </a:cubicBezTo>
                  <a:cubicBezTo>
                    <a:pt x="3830946" y="18438"/>
                    <a:pt x="4149016" y="-34148"/>
                    <a:pt x="4326289" y="0"/>
                  </a:cubicBezTo>
                  <a:cubicBezTo>
                    <a:pt x="4503562" y="34148"/>
                    <a:pt x="4716025" y="13080"/>
                    <a:pt x="4899669" y="0"/>
                  </a:cubicBezTo>
                  <a:cubicBezTo>
                    <a:pt x="5083313" y="-13080"/>
                    <a:pt x="5214474" y="8310"/>
                    <a:pt x="5331315" y="0"/>
                  </a:cubicBezTo>
                  <a:cubicBezTo>
                    <a:pt x="5448156" y="-8310"/>
                    <a:pt x="5660836" y="-16749"/>
                    <a:pt x="5975563" y="0"/>
                  </a:cubicBezTo>
                  <a:cubicBezTo>
                    <a:pt x="6290290" y="16749"/>
                    <a:pt x="6239243" y="21532"/>
                    <a:pt x="6478076" y="0"/>
                  </a:cubicBezTo>
                  <a:cubicBezTo>
                    <a:pt x="6716909" y="-21532"/>
                    <a:pt x="7161716" y="-31083"/>
                    <a:pt x="7405792" y="0"/>
                  </a:cubicBezTo>
                  <a:cubicBezTo>
                    <a:pt x="7570128" y="-3636"/>
                    <a:pt x="7699989" y="173764"/>
                    <a:pt x="7724862" y="319070"/>
                  </a:cubicBezTo>
                  <a:cubicBezTo>
                    <a:pt x="7702650" y="527354"/>
                    <a:pt x="7723456" y="676966"/>
                    <a:pt x="7724862" y="931667"/>
                  </a:cubicBezTo>
                  <a:cubicBezTo>
                    <a:pt x="7726268" y="1186368"/>
                    <a:pt x="7700902" y="1297572"/>
                    <a:pt x="7724862" y="1595313"/>
                  </a:cubicBezTo>
                  <a:cubicBezTo>
                    <a:pt x="7749852" y="1768388"/>
                    <a:pt x="7609468" y="1927597"/>
                    <a:pt x="7405792" y="1914383"/>
                  </a:cubicBezTo>
                  <a:cubicBezTo>
                    <a:pt x="7137469" y="1913063"/>
                    <a:pt x="6948239" y="1887575"/>
                    <a:pt x="6832412" y="1914383"/>
                  </a:cubicBezTo>
                  <a:cubicBezTo>
                    <a:pt x="6716585" y="1941191"/>
                    <a:pt x="6463333" y="1923537"/>
                    <a:pt x="6117297" y="1914383"/>
                  </a:cubicBezTo>
                  <a:cubicBezTo>
                    <a:pt x="5771262" y="1905229"/>
                    <a:pt x="5549703" y="1942897"/>
                    <a:pt x="5402182" y="1914383"/>
                  </a:cubicBezTo>
                  <a:cubicBezTo>
                    <a:pt x="5254661" y="1885869"/>
                    <a:pt x="5014288" y="1894158"/>
                    <a:pt x="4828802" y="1914383"/>
                  </a:cubicBezTo>
                  <a:cubicBezTo>
                    <a:pt x="4643316" y="1934608"/>
                    <a:pt x="4289618" y="1882809"/>
                    <a:pt x="4113688" y="1914383"/>
                  </a:cubicBezTo>
                  <a:cubicBezTo>
                    <a:pt x="3937758" y="1945957"/>
                    <a:pt x="3659538" y="1886811"/>
                    <a:pt x="3398573" y="1914383"/>
                  </a:cubicBezTo>
                  <a:cubicBezTo>
                    <a:pt x="3137608" y="1941955"/>
                    <a:pt x="2958220" y="1900301"/>
                    <a:pt x="2825193" y="1914383"/>
                  </a:cubicBezTo>
                  <a:cubicBezTo>
                    <a:pt x="2692166" y="1928465"/>
                    <a:pt x="2413517" y="1881800"/>
                    <a:pt x="2110078" y="1914383"/>
                  </a:cubicBezTo>
                  <a:cubicBezTo>
                    <a:pt x="1806640" y="1946966"/>
                    <a:pt x="1745224" y="1896075"/>
                    <a:pt x="1465830" y="1914383"/>
                  </a:cubicBezTo>
                  <a:cubicBezTo>
                    <a:pt x="1186436" y="1932691"/>
                    <a:pt x="782296" y="1876945"/>
                    <a:pt x="319070" y="1914383"/>
                  </a:cubicBezTo>
                  <a:cubicBezTo>
                    <a:pt x="165698" y="1904037"/>
                    <a:pt x="-10165" y="1775264"/>
                    <a:pt x="0" y="1595313"/>
                  </a:cubicBezTo>
                  <a:cubicBezTo>
                    <a:pt x="2442" y="1389869"/>
                    <a:pt x="486" y="1211254"/>
                    <a:pt x="0" y="969954"/>
                  </a:cubicBezTo>
                  <a:cubicBezTo>
                    <a:pt x="-486" y="728654"/>
                    <a:pt x="-32493" y="513105"/>
                    <a:pt x="0" y="319070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 algn="ctr">
              <a:noFill/>
              <a:prstDash val="sys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</a:endParaRPr>
            </a:p>
          </p:txBody>
        </p:sp>
        <p:sp>
          <p:nvSpPr>
            <p:cNvPr id="7" name="Rectangle: Rounded Corners 65"/>
            <p:cNvSpPr/>
            <p:nvPr/>
          </p:nvSpPr>
          <p:spPr>
            <a:xfrm>
              <a:off x="2317626" y="4752423"/>
              <a:ext cx="7724863" cy="1891749"/>
            </a:xfrm>
            <a:custGeom>
              <a:avLst/>
              <a:gdLst>
                <a:gd name="connsiteX0" fmla="*/ 0 w 7724863"/>
                <a:gd name="connsiteY0" fmla="*/ 315298 h 1891749"/>
                <a:gd name="connsiteX1" fmla="*/ 315298 w 7724863"/>
                <a:gd name="connsiteY1" fmla="*/ 0 h 1891749"/>
                <a:gd name="connsiteX2" fmla="*/ 818346 w 7724863"/>
                <a:gd name="connsiteY2" fmla="*/ 0 h 1891749"/>
                <a:gd name="connsiteX3" fmla="*/ 1392337 w 7724863"/>
                <a:gd name="connsiteY3" fmla="*/ 0 h 1891749"/>
                <a:gd name="connsiteX4" fmla="*/ 1966327 w 7724863"/>
                <a:gd name="connsiteY4" fmla="*/ 0 h 1891749"/>
                <a:gd name="connsiteX5" fmla="*/ 2753146 w 7724863"/>
                <a:gd name="connsiteY5" fmla="*/ 0 h 1891749"/>
                <a:gd name="connsiteX6" fmla="*/ 3185251 w 7724863"/>
                <a:gd name="connsiteY6" fmla="*/ 0 h 1891749"/>
                <a:gd name="connsiteX7" fmla="*/ 3688299 w 7724863"/>
                <a:gd name="connsiteY7" fmla="*/ 0 h 1891749"/>
                <a:gd name="connsiteX8" fmla="*/ 4333233 w 7724863"/>
                <a:gd name="connsiteY8" fmla="*/ 0 h 1891749"/>
                <a:gd name="connsiteX9" fmla="*/ 4907224 w 7724863"/>
                <a:gd name="connsiteY9" fmla="*/ 0 h 1891749"/>
                <a:gd name="connsiteX10" fmla="*/ 5339329 w 7724863"/>
                <a:gd name="connsiteY10" fmla="*/ 0 h 1891749"/>
                <a:gd name="connsiteX11" fmla="*/ 5984262 w 7724863"/>
                <a:gd name="connsiteY11" fmla="*/ 0 h 1891749"/>
                <a:gd name="connsiteX12" fmla="*/ 6487310 w 7724863"/>
                <a:gd name="connsiteY12" fmla="*/ 0 h 1891749"/>
                <a:gd name="connsiteX13" fmla="*/ 7409565 w 7724863"/>
                <a:gd name="connsiteY13" fmla="*/ 0 h 1891749"/>
                <a:gd name="connsiteX14" fmla="*/ 7724863 w 7724863"/>
                <a:gd name="connsiteY14" fmla="*/ 315298 h 1891749"/>
                <a:gd name="connsiteX15" fmla="*/ 7724863 w 7724863"/>
                <a:gd name="connsiteY15" fmla="*/ 920651 h 1891749"/>
                <a:gd name="connsiteX16" fmla="*/ 7724863 w 7724863"/>
                <a:gd name="connsiteY16" fmla="*/ 1576451 h 1891749"/>
                <a:gd name="connsiteX17" fmla="*/ 7409565 w 7724863"/>
                <a:gd name="connsiteY17" fmla="*/ 1891749 h 1891749"/>
                <a:gd name="connsiteX18" fmla="*/ 6622746 w 7724863"/>
                <a:gd name="connsiteY18" fmla="*/ 1891749 h 1891749"/>
                <a:gd name="connsiteX19" fmla="*/ 5906870 w 7724863"/>
                <a:gd name="connsiteY19" fmla="*/ 1891749 h 1891749"/>
                <a:gd name="connsiteX20" fmla="*/ 5261937 w 7724863"/>
                <a:gd name="connsiteY20" fmla="*/ 1891749 h 1891749"/>
                <a:gd name="connsiteX21" fmla="*/ 4475118 w 7724863"/>
                <a:gd name="connsiteY21" fmla="*/ 1891749 h 1891749"/>
                <a:gd name="connsiteX22" fmla="*/ 3972070 w 7724863"/>
                <a:gd name="connsiteY22" fmla="*/ 1891749 h 1891749"/>
                <a:gd name="connsiteX23" fmla="*/ 3327137 w 7724863"/>
                <a:gd name="connsiteY23" fmla="*/ 1891749 h 1891749"/>
                <a:gd name="connsiteX24" fmla="*/ 2540318 w 7724863"/>
                <a:gd name="connsiteY24" fmla="*/ 1891749 h 1891749"/>
                <a:gd name="connsiteX25" fmla="*/ 1753499 w 7724863"/>
                <a:gd name="connsiteY25" fmla="*/ 1891749 h 1891749"/>
                <a:gd name="connsiteX26" fmla="*/ 1108566 w 7724863"/>
                <a:gd name="connsiteY26" fmla="*/ 1891749 h 1891749"/>
                <a:gd name="connsiteX27" fmla="*/ 315298 w 7724863"/>
                <a:gd name="connsiteY27" fmla="*/ 1891749 h 1891749"/>
                <a:gd name="connsiteX28" fmla="*/ 0 w 7724863"/>
                <a:gd name="connsiteY28" fmla="*/ 1576451 h 1891749"/>
                <a:gd name="connsiteX29" fmla="*/ 0 w 7724863"/>
                <a:gd name="connsiteY29" fmla="*/ 983709 h 1891749"/>
                <a:gd name="connsiteX30" fmla="*/ 0 w 7724863"/>
                <a:gd name="connsiteY30" fmla="*/ 315298 h 1891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724863" h="1891749" fill="none" extrusionOk="0">
                  <a:moveTo>
                    <a:pt x="0" y="315298"/>
                  </a:moveTo>
                  <a:cubicBezTo>
                    <a:pt x="-14797" y="141951"/>
                    <a:pt x="130281" y="-2434"/>
                    <a:pt x="315298" y="0"/>
                  </a:cubicBezTo>
                  <a:cubicBezTo>
                    <a:pt x="463744" y="-19391"/>
                    <a:pt x="580090" y="-22483"/>
                    <a:pt x="818346" y="0"/>
                  </a:cubicBezTo>
                  <a:cubicBezTo>
                    <a:pt x="1056602" y="22483"/>
                    <a:pt x="1136407" y="-186"/>
                    <a:pt x="1392337" y="0"/>
                  </a:cubicBezTo>
                  <a:cubicBezTo>
                    <a:pt x="1648267" y="186"/>
                    <a:pt x="1686620" y="-1006"/>
                    <a:pt x="1966327" y="0"/>
                  </a:cubicBezTo>
                  <a:cubicBezTo>
                    <a:pt x="2246034" y="1006"/>
                    <a:pt x="2590414" y="-17617"/>
                    <a:pt x="2753146" y="0"/>
                  </a:cubicBezTo>
                  <a:cubicBezTo>
                    <a:pt x="2915878" y="17617"/>
                    <a:pt x="3035406" y="-19567"/>
                    <a:pt x="3185251" y="0"/>
                  </a:cubicBezTo>
                  <a:cubicBezTo>
                    <a:pt x="3335097" y="19567"/>
                    <a:pt x="3582608" y="20989"/>
                    <a:pt x="3688299" y="0"/>
                  </a:cubicBezTo>
                  <a:cubicBezTo>
                    <a:pt x="3793990" y="-20989"/>
                    <a:pt x="4040872" y="22707"/>
                    <a:pt x="4333233" y="0"/>
                  </a:cubicBezTo>
                  <a:cubicBezTo>
                    <a:pt x="4625594" y="-22707"/>
                    <a:pt x="4659147" y="23789"/>
                    <a:pt x="4907224" y="0"/>
                  </a:cubicBezTo>
                  <a:cubicBezTo>
                    <a:pt x="5155301" y="-23789"/>
                    <a:pt x="5195798" y="-5091"/>
                    <a:pt x="5339329" y="0"/>
                  </a:cubicBezTo>
                  <a:cubicBezTo>
                    <a:pt x="5482861" y="5091"/>
                    <a:pt x="5739408" y="-14996"/>
                    <a:pt x="5984262" y="0"/>
                  </a:cubicBezTo>
                  <a:cubicBezTo>
                    <a:pt x="6229116" y="14996"/>
                    <a:pt x="6274592" y="-16699"/>
                    <a:pt x="6487310" y="0"/>
                  </a:cubicBezTo>
                  <a:cubicBezTo>
                    <a:pt x="6700028" y="16699"/>
                    <a:pt x="7029216" y="-17700"/>
                    <a:pt x="7409565" y="0"/>
                  </a:cubicBezTo>
                  <a:cubicBezTo>
                    <a:pt x="7575158" y="34778"/>
                    <a:pt x="7742806" y="128573"/>
                    <a:pt x="7724863" y="315298"/>
                  </a:cubicBezTo>
                  <a:cubicBezTo>
                    <a:pt x="7754547" y="439863"/>
                    <a:pt x="7740072" y="759637"/>
                    <a:pt x="7724863" y="920651"/>
                  </a:cubicBezTo>
                  <a:cubicBezTo>
                    <a:pt x="7709654" y="1081665"/>
                    <a:pt x="7704628" y="1303549"/>
                    <a:pt x="7724863" y="1576451"/>
                  </a:cubicBezTo>
                  <a:cubicBezTo>
                    <a:pt x="7734654" y="1762263"/>
                    <a:pt x="7557835" y="1874865"/>
                    <a:pt x="7409565" y="1891749"/>
                  </a:cubicBezTo>
                  <a:cubicBezTo>
                    <a:pt x="7089490" y="1896716"/>
                    <a:pt x="6810974" y="1887568"/>
                    <a:pt x="6622746" y="1891749"/>
                  </a:cubicBezTo>
                  <a:cubicBezTo>
                    <a:pt x="6434518" y="1895930"/>
                    <a:pt x="6178097" y="1903380"/>
                    <a:pt x="5906870" y="1891749"/>
                  </a:cubicBezTo>
                  <a:cubicBezTo>
                    <a:pt x="5635643" y="1880118"/>
                    <a:pt x="5459994" y="1910842"/>
                    <a:pt x="5261937" y="1891749"/>
                  </a:cubicBezTo>
                  <a:cubicBezTo>
                    <a:pt x="5063880" y="1872656"/>
                    <a:pt x="4765153" y="1904927"/>
                    <a:pt x="4475118" y="1891749"/>
                  </a:cubicBezTo>
                  <a:cubicBezTo>
                    <a:pt x="4185083" y="1878571"/>
                    <a:pt x="4152204" y="1895642"/>
                    <a:pt x="3972070" y="1891749"/>
                  </a:cubicBezTo>
                  <a:cubicBezTo>
                    <a:pt x="3791936" y="1887856"/>
                    <a:pt x="3508183" y="1908199"/>
                    <a:pt x="3327137" y="1891749"/>
                  </a:cubicBezTo>
                  <a:cubicBezTo>
                    <a:pt x="3146091" y="1875299"/>
                    <a:pt x="2839956" y="1926582"/>
                    <a:pt x="2540318" y="1891749"/>
                  </a:cubicBezTo>
                  <a:cubicBezTo>
                    <a:pt x="2240680" y="1856916"/>
                    <a:pt x="2073685" y="1872656"/>
                    <a:pt x="1753499" y="1891749"/>
                  </a:cubicBezTo>
                  <a:cubicBezTo>
                    <a:pt x="1433313" y="1910842"/>
                    <a:pt x="1324189" y="1904221"/>
                    <a:pt x="1108566" y="1891749"/>
                  </a:cubicBezTo>
                  <a:cubicBezTo>
                    <a:pt x="892943" y="1879277"/>
                    <a:pt x="700878" y="1916030"/>
                    <a:pt x="315298" y="1891749"/>
                  </a:cubicBezTo>
                  <a:cubicBezTo>
                    <a:pt x="134249" y="1894045"/>
                    <a:pt x="-10737" y="1754778"/>
                    <a:pt x="0" y="1576451"/>
                  </a:cubicBezTo>
                  <a:cubicBezTo>
                    <a:pt x="8397" y="1297110"/>
                    <a:pt x="19891" y="1166058"/>
                    <a:pt x="0" y="983709"/>
                  </a:cubicBezTo>
                  <a:cubicBezTo>
                    <a:pt x="-19891" y="801360"/>
                    <a:pt x="-3538" y="481075"/>
                    <a:pt x="0" y="315298"/>
                  </a:cubicBezTo>
                  <a:close/>
                </a:path>
                <a:path w="7724863" h="1891749" stroke="0" extrusionOk="0">
                  <a:moveTo>
                    <a:pt x="0" y="315298"/>
                  </a:moveTo>
                  <a:cubicBezTo>
                    <a:pt x="32285" y="160917"/>
                    <a:pt x="176451" y="-6369"/>
                    <a:pt x="315298" y="0"/>
                  </a:cubicBezTo>
                  <a:cubicBezTo>
                    <a:pt x="474964" y="-19014"/>
                    <a:pt x="640577" y="-15310"/>
                    <a:pt x="747403" y="0"/>
                  </a:cubicBezTo>
                  <a:cubicBezTo>
                    <a:pt x="854230" y="15310"/>
                    <a:pt x="1127572" y="19373"/>
                    <a:pt x="1250451" y="0"/>
                  </a:cubicBezTo>
                  <a:cubicBezTo>
                    <a:pt x="1373330" y="-19373"/>
                    <a:pt x="1681318" y="12056"/>
                    <a:pt x="2037270" y="0"/>
                  </a:cubicBezTo>
                  <a:cubicBezTo>
                    <a:pt x="2393222" y="-12056"/>
                    <a:pt x="2463817" y="-29896"/>
                    <a:pt x="2753146" y="0"/>
                  </a:cubicBezTo>
                  <a:cubicBezTo>
                    <a:pt x="3042475" y="29896"/>
                    <a:pt x="3255337" y="2124"/>
                    <a:pt x="3539965" y="0"/>
                  </a:cubicBezTo>
                  <a:cubicBezTo>
                    <a:pt x="3824593" y="-2124"/>
                    <a:pt x="4157179" y="-36265"/>
                    <a:pt x="4326784" y="0"/>
                  </a:cubicBezTo>
                  <a:cubicBezTo>
                    <a:pt x="4496389" y="36265"/>
                    <a:pt x="4657586" y="6348"/>
                    <a:pt x="4900774" y="0"/>
                  </a:cubicBezTo>
                  <a:cubicBezTo>
                    <a:pt x="5143962" y="-6348"/>
                    <a:pt x="5163462" y="-18812"/>
                    <a:pt x="5332880" y="0"/>
                  </a:cubicBezTo>
                  <a:cubicBezTo>
                    <a:pt x="5502298" y="18812"/>
                    <a:pt x="5806436" y="-6084"/>
                    <a:pt x="5977813" y="0"/>
                  </a:cubicBezTo>
                  <a:cubicBezTo>
                    <a:pt x="6149190" y="6084"/>
                    <a:pt x="6253247" y="22411"/>
                    <a:pt x="6480861" y="0"/>
                  </a:cubicBezTo>
                  <a:cubicBezTo>
                    <a:pt x="6708475" y="-22411"/>
                    <a:pt x="7161092" y="-29531"/>
                    <a:pt x="7409565" y="0"/>
                  </a:cubicBezTo>
                  <a:cubicBezTo>
                    <a:pt x="7571273" y="-3803"/>
                    <a:pt x="7700212" y="171799"/>
                    <a:pt x="7724863" y="315298"/>
                  </a:cubicBezTo>
                  <a:cubicBezTo>
                    <a:pt x="7711765" y="597506"/>
                    <a:pt x="7699886" y="753333"/>
                    <a:pt x="7724863" y="920651"/>
                  </a:cubicBezTo>
                  <a:cubicBezTo>
                    <a:pt x="7749840" y="1087969"/>
                    <a:pt x="7708755" y="1301463"/>
                    <a:pt x="7724863" y="1576451"/>
                  </a:cubicBezTo>
                  <a:cubicBezTo>
                    <a:pt x="7755754" y="1746701"/>
                    <a:pt x="7605538" y="1902258"/>
                    <a:pt x="7409565" y="1891749"/>
                  </a:cubicBezTo>
                  <a:cubicBezTo>
                    <a:pt x="7252018" y="1870296"/>
                    <a:pt x="6996721" y="1917334"/>
                    <a:pt x="6835574" y="1891749"/>
                  </a:cubicBezTo>
                  <a:cubicBezTo>
                    <a:pt x="6674427" y="1866164"/>
                    <a:pt x="6386799" y="1857090"/>
                    <a:pt x="6119698" y="1891749"/>
                  </a:cubicBezTo>
                  <a:cubicBezTo>
                    <a:pt x="5852597" y="1926408"/>
                    <a:pt x="5563766" y="1917816"/>
                    <a:pt x="5403822" y="1891749"/>
                  </a:cubicBezTo>
                  <a:cubicBezTo>
                    <a:pt x="5243878" y="1865682"/>
                    <a:pt x="5044424" y="1873083"/>
                    <a:pt x="4829832" y="1891749"/>
                  </a:cubicBezTo>
                  <a:cubicBezTo>
                    <a:pt x="4615240" y="1910416"/>
                    <a:pt x="4409221" y="1890158"/>
                    <a:pt x="4113956" y="1891749"/>
                  </a:cubicBezTo>
                  <a:cubicBezTo>
                    <a:pt x="3818691" y="1893340"/>
                    <a:pt x="3647421" y="1918168"/>
                    <a:pt x="3398079" y="1891749"/>
                  </a:cubicBezTo>
                  <a:cubicBezTo>
                    <a:pt x="3148737" y="1865330"/>
                    <a:pt x="2956917" y="1883929"/>
                    <a:pt x="2824089" y="1891749"/>
                  </a:cubicBezTo>
                  <a:cubicBezTo>
                    <a:pt x="2691261" y="1899570"/>
                    <a:pt x="2333173" y="1885231"/>
                    <a:pt x="2108213" y="1891749"/>
                  </a:cubicBezTo>
                  <a:cubicBezTo>
                    <a:pt x="1883253" y="1898267"/>
                    <a:pt x="1629386" y="1876492"/>
                    <a:pt x="1463279" y="1891749"/>
                  </a:cubicBezTo>
                  <a:cubicBezTo>
                    <a:pt x="1297172" y="1907006"/>
                    <a:pt x="819207" y="1887172"/>
                    <a:pt x="315298" y="1891749"/>
                  </a:cubicBezTo>
                  <a:cubicBezTo>
                    <a:pt x="166344" y="1880346"/>
                    <a:pt x="-9696" y="1754147"/>
                    <a:pt x="0" y="1576451"/>
                  </a:cubicBezTo>
                  <a:cubicBezTo>
                    <a:pt x="5577" y="1436239"/>
                    <a:pt x="-27651" y="1158990"/>
                    <a:pt x="0" y="958486"/>
                  </a:cubicBezTo>
                  <a:cubicBezTo>
                    <a:pt x="27651" y="757983"/>
                    <a:pt x="-24594" y="544205"/>
                    <a:pt x="0" y="315298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 algn="ctr">
              <a:solidFill>
                <a:srgbClr val="000000"/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687709" y="917325"/>
            <a:ext cx="97323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en-US" sz="4800" b="1" dirty="0" err="1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Bộ</a:t>
            </a:r>
            <a:r>
              <a:rPr lang="en-US" altLang="en-US" sz="4800" b="1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800" b="1" dirty="0" err="1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phận</a:t>
            </a:r>
            <a:r>
              <a:rPr lang="en-US" altLang="en-US" sz="4800" b="1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800" b="1" dirty="0" err="1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giúp</a:t>
            </a:r>
            <a:r>
              <a:rPr lang="en-US" altLang="en-US" sz="4800" b="1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800" b="1" dirty="0" err="1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ngựa</a:t>
            </a:r>
            <a:r>
              <a:rPr lang="en-US" altLang="en-US" sz="4800" b="1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800" b="1" dirty="0" err="1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hoạt</a:t>
            </a:r>
            <a:r>
              <a:rPr lang="en-US" altLang="en-US" sz="4800" b="1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800" b="1" dirty="0" err="1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altLang="en-US" sz="4800" b="1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800" b="1" dirty="0" err="1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altLang="en-US" sz="4800" b="1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800" b="1" dirty="0" err="1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gì</a:t>
            </a:r>
            <a:r>
              <a:rPr lang="en-US" altLang="en-US" sz="4800" b="1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pic>
        <p:nvPicPr>
          <p:cNvPr id="21" name="Am-thanh-tra-loi-du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420600" y="216767"/>
            <a:ext cx="609600" cy="609600"/>
          </a:xfrm>
          <a:prstGeom prst="rect">
            <a:avLst/>
          </a:prstGeom>
        </p:spPr>
      </p:pic>
      <p:pic>
        <p:nvPicPr>
          <p:cNvPr id="22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460515" y="1168687"/>
            <a:ext cx="609600" cy="6096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6" t="33730" r="31091" b="35258"/>
          <a:stretch>
            <a:fillRect/>
          </a:stretch>
        </p:blipFill>
        <p:spPr>
          <a:xfrm rot="20651153">
            <a:off x="652482" y="726031"/>
            <a:ext cx="1107745" cy="1592165"/>
          </a:xfrm>
          <a:custGeom>
            <a:avLst/>
            <a:gdLst/>
            <a:ahLst/>
            <a:cxnLst/>
            <a:rect l="l" t="t" r="r" b="b"/>
            <a:pathLst>
              <a:path w="830809" h="1194124">
                <a:moveTo>
                  <a:pt x="395555" y="0"/>
                </a:moveTo>
                <a:cubicBezTo>
                  <a:pt x="583312" y="0"/>
                  <a:pt x="679324" y="72009"/>
                  <a:pt x="683591" y="216027"/>
                </a:cubicBezTo>
                <a:cubicBezTo>
                  <a:pt x="684658" y="252298"/>
                  <a:pt x="675056" y="284302"/>
                  <a:pt x="654787" y="312039"/>
                </a:cubicBezTo>
                <a:cubicBezTo>
                  <a:pt x="637718" y="335509"/>
                  <a:pt x="616916" y="363245"/>
                  <a:pt x="592379" y="395249"/>
                </a:cubicBezTo>
                <a:cubicBezTo>
                  <a:pt x="610515" y="405917"/>
                  <a:pt x="638252" y="422986"/>
                  <a:pt x="675590" y="446456"/>
                </a:cubicBezTo>
                <a:cubicBezTo>
                  <a:pt x="779069" y="513664"/>
                  <a:pt x="830809" y="625678"/>
                  <a:pt x="830809" y="782498"/>
                </a:cubicBezTo>
                <a:cubicBezTo>
                  <a:pt x="830809" y="1065200"/>
                  <a:pt x="669189" y="1202284"/>
                  <a:pt x="345949" y="1193749"/>
                </a:cubicBezTo>
                <a:cubicBezTo>
                  <a:pt x="262738" y="1191616"/>
                  <a:pt x="188062" y="1173988"/>
                  <a:pt x="121921" y="1140868"/>
                </a:cubicBezTo>
                <a:cubicBezTo>
                  <a:pt x="36577" y="1098129"/>
                  <a:pt x="-3962" y="1039355"/>
                  <a:pt x="305" y="964546"/>
                </a:cubicBezTo>
                <a:cubicBezTo>
                  <a:pt x="3539" y="906855"/>
                  <a:pt x="26675" y="872667"/>
                  <a:pt x="69714" y="861983"/>
                </a:cubicBezTo>
                <a:cubicBezTo>
                  <a:pt x="99851" y="859849"/>
                  <a:pt x="145048" y="856107"/>
                  <a:pt x="205306" y="850756"/>
                </a:cubicBezTo>
                <a:cubicBezTo>
                  <a:pt x="250495" y="844355"/>
                  <a:pt x="289233" y="820319"/>
                  <a:pt x="321520" y="778647"/>
                </a:cubicBezTo>
                <a:cubicBezTo>
                  <a:pt x="353808" y="736975"/>
                  <a:pt x="369952" y="693162"/>
                  <a:pt x="369952" y="647206"/>
                </a:cubicBezTo>
                <a:cubicBezTo>
                  <a:pt x="369952" y="618352"/>
                  <a:pt x="360725" y="593783"/>
                  <a:pt x="342273" y="573497"/>
                </a:cubicBezTo>
                <a:cubicBezTo>
                  <a:pt x="334689" y="564946"/>
                  <a:pt x="303218" y="548377"/>
                  <a:pt x="247861" y="523790"/>
                </a:cubicBezTo>
                <a:cubicBezTo>
                  <a:pt x="207706" y="505638"/>
                  <a:pt x="185462" y="480535"/>
                  <a:pt x="181128" y="448481"/>
                </a:cubicBezTo>
                <a:cubicBezTo>
                  <a:pt x="192863" y="416410"/>
                  <a:pt x="228601" y="391299"/>
                  <a:pt x="288341" y="373147"/>
                </a:cubicBezTo>
                <a:cubicBezTo>
                  <a:pt x="341681" y="357111"/>
                  <a:pt x="368885" y="327191"/>
                  <a:pt x="369952" y="283385"/>
                </a:cubicBezTo>
                <a:cubicBezTo>
                  <a:pt x="371018" y="220344"/>
                  <a:pt x="336347" y="188824"/>
                  <a:pt x="265939" y="188824"/>
                </a:cubicBezTo>
                <a:cubicBezTo>
                  <a:pt x="235001" y="188824"/>
                  <a:pt x="205131" y="200558"/>
                  <a:pt x="176327" y="224028"/>
                </a:cubicBezTo>
                <a:cubicBezTo>
                  <a:pt x="147524" y="247498"/>
                  <a:pt x="128321" y="259232"/>
                  <a:pt x="118720" y="259232"/>
                </a:cubicBezTo>
                <a:cubicBezTo>
                  <a:pt x="101651" y="259232"/>
                  <a:pt x="85116" y="253898"/>
                  <a:pt x="69114" y="243230"/>
                </a:cubicBezTo>
                <a:cubicBezTo>
                  <a:pt x="49912" y="231496"/>
                  <a:pt x="40310" y="217627"/>
                  <a:pt x="40310" y="201625"/>
                </a:cubicBezTo>
                <a:cubicBezTo>
                  <a:pt x="40310" y="138684"/>
                  <a:pt x="79782" y="88011"/>
                  <a:pt x="158725" y="49606"/>
                </a:cubicBezTo>
                <a:cubicBezTo>
                  <a:pt x="225934" y="16535"/>
                  <a:pt x="304877" y="0"/>
                  <a:pt x="395555" y="0"/>
                </a:cubicBezTo>
                <a:close/>
              </a:path>
            </a:pathLst>
          </a:cu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129"/>
          <a:stretch>
            <a:fillRect/>
          </a:stretch>
        </p:blipFill>
        <p:spPr>
          <a:xfrm>
            <a:off x="-163458" y="1773549"/>
            <a:ext cx="3831755" cy="5484044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4186933" y="3476648"/>
            <a:ext cx="4878485" cy="1050607"/>
            <a:chOff x="3656335" y="2332624"/>
            <a:chExt cx="3658864" cy="787955"/>
          </a:xfrm>
        </p:grpSpPr>
        <p:grpSp>
          <p:nvGrpSpPr>
            <p:cNvPr id="27" name="Group 26"/>
            <p:cNvGrpSpPr/>
            <p:nvPr/>
          </p:nvGrpSpPr>
          <p:grpSpPr>
            <a:xfrm>
              <a:off x="3886200" y="2409368"/>
              <a:ext cx="3428999" cy="668956"/>
              <a:chOff x="3733801" y="2677997"/>
              <a:chExt cx="2123147" cy="668956"/>
            </a:xfrm>
          </p:grpSpPr>
          <p:sp>
            <p:nvSpPr>
              <p:cNvPr id="31" name="Rounded Rectangle 30"/>
              <p:cNvSpPr/>
              <p:nvPr/>
            </p:nvSpPr>
            <p:spPr>
              <a:xfrm>
                <a:off x="3733801" y="2677997"/>
                <a:ext cx="2123147" cy="668956"/>
              </a:xfrm>
              <a:prstGeom prst="roundRect">
                <a:avLst/>
              </a:prstGeom>
              <a:solidFill>
                <a:srgbClr val="00B050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535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3886200" y="2677997"/>
                <a:ext cx="1828800" cy="5770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4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Lông</a:t>
                </a:r>
                <a:endParaRPr kumimoji="0" lang="vi-VN" altLang="en-US" sz="4265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8" name="Group 27"/>
            <p:cNvGrpSpPr/>
            <p:nvPr/>
          </p:nvGrpSpPr>
          <p:grpSpPr>
            <a:xfrm>
              <a:off x="3656335" y="2332624"/>
              <a:ext cx="850603" cy="787955"/>
              <a:chOff x="3718763" y="2236763"/>
              <a:chExt cx="1066800" cy="990600"/>
            </a:xfrm>
          </p:grpSpPr>
          <p:sp>
            <p:nvSpPr>
              <p:cNvPr id="29" name="Oval 28"/>
              <p:cNvSpPr/>
              <p:nvPr/>
            </p:nvSpPr>
            <p:spPr>
              <a:xfrm>
                <a:off x="3718763" y="2236763"/>
                <a:ext cx="1066800" cy="9906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30" name="Picture 29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329" t="19804" r="15950" b="29312"/>
              <a:stretch>
                <a:fillRect/>
              </a:stretch>
            </p:blipFill>
            <p:spPr>
              <a:xfrm>
                <a:off x="3941569" y="2386859"/>
                <a:ext cx="594360" cy="690407"/>
              </a:xfrm>
              <a:custGeom>
                <a:avLst/>
                <a:gdLst/>
                <a:ahLst/>
                <a:cxnLst/>
                <a:rect l="l" t="t" r="r" b="b"/>
                <a:pathLst>
                  <a:path w="1122880" h="1304335">
                    <a:moveTo>
                      <a:pt x="317723" y="730442"/>
                    </a:moveTo>
                    <a:cubicBezTo>
                      <a:pt x="283567" y="787369"/>
                      <a:pt x="253206" y="847379"/>
                      <a:pt x="226640" y="910473"/>
                    </a:cubicBezTo>
                    <a:cubicBezTo>
                      <a:pt x="200074" y="973566"/>
                      <a:pt x="177303" y="1039981"/>
                      <a:pt x="158328" y="1109716"/>
                    </a:cubicBezTo>
                    <a:lnTo>
                      <a:pt x="223793" y="1137468"/>
                    </a:lnTo>
                    <a:cubicBezTo>
                      <a:pt x="233281" y="1072477"/>
                      <a:pt x="248106" y="1008790"/>
                      <a:pt x="268268" y="946408"/>
                    </a:cubicBezTo>
                    <a:cubicBezTo>
                      <a:pt x="288429" y="884026"/>
                      <a:pt x="313453" y="822948"/>
                      <a:pt x="343340" y="763175"/>
                    </a:cubicBezTo>
                    <a:close/>
                    <a:moveTo>
                      <a:pt x="828462" y="715854"/>
                    </a:moveTo>
                    <a:lnTo>
                      <a:pt x="445808" y="810495"/>
                    </a:lnTo>
                    <a:lnTo>
                      <a:pt x="423037" y="868133"/>
                    </a:lnTo>
                    <a:lnTo>
                      <a:pt x="869690" y="839670"/>
                    </a:lnTo>
                    <a:close/>
                    <a:moveTo>
                      <a:pt x="665687" y="147298"/>
                    </a:moveTo>
                    <a:lnTo>
                      <a:pt x="482099" y="698065"/>
                    </a:lnTo>
                    <a:lnTo>
                      <a:pt x="799321" y="625483"/>
                    </a:lnTo>
                    <a:close/>
                    <a:moveTo>
                      <a:pt x="734000" y="0"/>
                    </a:moveTo>
                    <a:lnTo>
                      <a:pt x="1122880" y="1195106"/>
                    </a:lnTo>
                    <a:lnTo>
                      <a:pt x="996930" y="1224637"/>
                    </a:lnTo>
                    <a:lnTo>
                      <a:pt x="911629" y="964909"/>
                    </a:lnTo>
                    <a:lnTo>
                      <a:pt x="401690" y="957793"/>
                    </a:lnTo>
                    <a:lnTo>
                      <a:pt x="274316" y="1304335"/>
                    </a:lnTo>
                    <a:lnTo>
                      <a:pt x="0" y="1115409"/>
                    </a:lnTo>
                    <a:lnTo>
                      <a:pt x="536179" y="17078"/>
                    </a:lnTo>
                    <a:close/>
                  </a:path>
                </a:pathLst>
              </a:custGeom>
            </p:spPr>
          </p:pic>
        </p:grpSp>
      </p:grpSp>
      <p:grpSp>
        <p:nvGrpSpPr>
          <p:cNvPr id="33" name="Group 32"/>
          <p:cNvGrpSpPr/>
          <p:nvPr/>
        </p:nvGrpSpPr>
        <p:grpSpPr>
          <a:xfrm>
            <a:off x="4186608" y="4669851"/>
            <a:ext cx="4878811" cy="1034585"/>
            <a:chOff x="3656091" y="3227526"/>
            <a:chExt cx="3659108" cy="775939"/>
          </a:xfrm>
        </p:grpSpPr>
        <p:grpSp>
          <p:nvGrpSpPr>
            <p:cNvPr id="34" name="Group 33"/>
            <p:cNvGrpSpPr/>
            <p:nvPr/>
          </p:nvGrpSpPr>
          <p:grpSpPr>
            <a:xfrm>
              <a:off x="3892157" y="3272769"/>
              <a:ext cx="3423042" cy="668956"/>
              <a:chOff x="3733800" y="3473177"/>
              <a:chExt cx="2123147" cy="668956"/>
            </a:xfrm>
          </p:grpSpPr>
          <p:sp>
            <p:nvSpPr>
              <p:cNvPr id="38" name="Rounded Rectangle 37"/>
              <p:cNvSpPr/>
              <p:nvPr/>
            </p:nvSpPr>
            <p:spPr>
              <a:xfrm>
                <a:off x="3733800" y="3473177"/>
                <a:ext cx="2123147" cy="668956"/>
              </a:xfrm>
              <a:prstGeom prst="roundRect">
                <a:avLst/>
              </a:prstGeom>
              <a:solidFill>
                <a:srgbClr val="FF3300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535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3886200" y="3510975"/>
                <a:ext cx="1828800" cy="5770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4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Chân</a:t>
                </a:r>
                <a:endParaRPr kumimoji="0" lang="vi-VN" altLang="en-US" sz="4265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5" name="Group 34"/>
            <p:cNvGrpSpPr/>
            <p:nvPr/>
          </p:nvGrpSpPr>
          <p:grpSpPr>
            <a:xfrm>
              <a:off x="3656091" y="3227526"/>
              <a:ext cx="847806" cy="775939"/>
              <a:chOff x="2438400" y="895350"/>
              <a:chExt cx="2220938" cy="2149029"/>
            </a:xfrm>
          </p:grpSpPr>
          <p:sp>
            <p:nvSpPr>
              <p:cNvPr id="36" name="Oval 35"/>
              <p:cNvSpPr/>
              <p:nvPr/>
            </p:nvSpPr>
            <p:spPr>
              <a:xfrm>
                <a:off x="2438400" y="895350"/>
                <a:ext cx="2220938" cy="214902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37" name="Picture 36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7609" t="24129" r="28436" b="46951"/>
              <a:stretch>
                <a:fillRect/>
              </a:stretch>
            </p:blipFill>
            <p:spPr>
              <a:xfrm rot="903374">
                <a:off x="3200400" y="1200150"/>
                <a:ext cx="935231" cy="1413292"/>
              </a:xfrm>
              <a:custGeom>
                <a:avLst/>
                <a:gdLst/>
                <a:ahLst/>
                <a:cxnLst/>
                <a:rect l="l" t="t" r="r" b="b"/>
                <a:pathLst>
                  <a:path w="633394" h="957165">
                    <a:moveTo>
                      <a:pt x="363766" y="826840"/>
                    </a:moveTo>
                    <a:cubicBezTo>
                      <a:pt x="351069" y="826840"/>
                      <a:pt x="341456" y="830105"/>
                      <a:pt x="334926" y="836635"/>
                    </a:cubicBezTo>
                    <a:cubicBezTo>
                      <a:pt x="328396" y="843165"/>
                      <a:pt x="325131" y="852778"/>
                      <a:pt x="325131" y="865475"/>
                    </a:cubicBezTo>
                    <a:cubicBezTo>
                      <a:pt x="325131" y="878535"/>
                      <a:pt x="328396" y="888329"/>
                      <a:pt x="334926" y="894859"/>
                    </a:cubicBezTo>
                    <a:cubicBezTo>
                      <a:pt x="341456" y="901389"/>
                      <a:pt x="351069" y="904654"/>
                      <a:pt x="363766" y="904654"/>
                    </a:cubicBezTo>
                    <a:cubicBezTo>
                      <a:pt x="376826" y="904654"/>
                      <a:pt x="386620" y="901389"/>
                      <a:pt x="393150" y="894859"/>
                    </a:cubicBezTo>
                    <a:cubicBezTo>
                      <a:pt x="399680" y="888329"/>
                      <a:pt x="402945" y="878535"/>
                      <a:pt x="402945" y="865475"/>
                    </a:cubicBezTo>
                    <a:cubicBezTo>
                      <a:pt x="402945" y="852778"/>
                      <a:pt x="399680" y="843165"/>
                      <a:pt x="393150" y="836635"/>
                    </a:cubicBezTo>
                    <a:cubicBezTo>
                      <a:pt x="386620" y="830105"/>
                      <a:pt x="376826" y="826840"/>
                      <a:pt x="363766" y="826840"/>
                    </a:cubicBezTo>
                    <a:close/>
                    <a:moveTo>
                      <a:pt x="474773" y="732702"/>
                    </a:moveTo>
                    <a:cubicBezTo>
                      <a:pt x="460625" y="732702"/>
                      <a:pt x="448744" y="737599"/>
                      <a:pt x="439131" y="747394"/>
                    </a:cubicBezTo>
                    <a:cubicBezTo>
                      <a:pt x="429518" y="757189"/>
                      <a:pt x="424711" y="768797"/>
                      <a:pt x="424711" y="782220"/>
                    </a:cubicBezTo>
                    <a:cubicBezTo>
                      <a:pt x="424711" y="796368"/>
                      <a:pt x="429518" y="808248"/>
                      <a:pt x="439131" y="817862"/>
                    </a:cubicBezTo>
                    <a:cubicBezTo>
                      <a:pt x="448744" y="827475"/>
                      <a:pt x="460625" y="832282"/>
                      <a:pt x="474773" y="832282"/>
                    </a:cubicBezTo>
                    <a:cubicBezTo>
                      <a:pt x="488921" y="832282"/>
                      <a:pt x="500802" y="827475"/>
                      <a:pt x="510415" y="817862"/>
                    </a:cubicBezTo>
                    <a:cubicBezTo>
                      <a:pt x="520028" y="808248"/>
                      <a:pt x="524835" y="796368"/>
                      <a:pt x="524835" y="782220"/>
                    </a:cubicBezTo>
                    <a:cubicBezTo>
                      <a:pt x="524835" y="768797"/>
                      <a:pt x="520028" y="757189"/>
                      <a:pt x="510415" y="747394"/>
                    </a:cubicBezTo>
                    <a:cubicBezTo>
                      <a:pt x="500802" y="737599"/>
                      <a:pt x="488921" y="732702"/>
                      <a:pt x="474773" y="732702"/>
                    </a:cubicBezTo>
                    <a:close/>
                    <a:moveTo>
                      <a:pt x="526468" y="616253"/>
                    </a:moveTo>
                    <a:cubicBezTo>
                      <a:pt x="513408" y="616253"/>
                      <a:pt x="503613" y="619518"/>
                      <a:pt x="497083" y="626048"/>
                    </a:cubicBezTo>
                    <a:cubicBezTo>
                      <a:pt x="490554" y="632578"/>
                      <a:pt x="487289" y="642191"/>
                      <a:pt x="487289" y="654888"/>
                    </a:cubicBezTo>
                    <a:cubicBezTo>
                      <a:pt x="487289" y="667948"/>
                      <a:pt x="490554" y="677652"/>
                      <a:pt x="497083" y="684000"/>
                    </a:cubicBezTo>
                    <a:cubicBezTo>
                      <a:pt x="503613" y="690349"/>
                      <a:pt x="513408" y="693523"/>
                      <a:pt x="526468" y="693523"/>
                    </a:cubicBezTo>
                    <a:cubicBezTo>
                      <a:pt x="539527" y="693523"/>
                      <a:pt x="549231" y="690349"/>
                      <a:pt x="555580" y="684000"/>
                    </a:cubicBezTo>
                    <a:cubicBezTo>
                      <a:pt x="561928" y="677652"/>
                      <a:pt x="565102" y="667948"/>
                      <a:pt x="565102" y="654888"/>
                    </a:cubicBezTo>
                    <a:cubicBezTo>
                      <a:pt x="565102" y="642191"/>
                      <a:pt x="561928" y="632578"/>
                      <a:pt x="555580" y="626048"/>
                    </a:cubicBezTo>
                    <a:cubicBezTo>
                      <a:pt x="549231" y="619518"/>
                      <a:pt x="539527" y="616253"/>
                      <a:pt x="526468" y="616253"/>
                    </a:cubicBezTo>
                    <a:close/>
                    <a:moveTo>
                      <a:pt x="316969" y="509055"/>
                    </a:moveTo>
                    <a:lnTo>
                      <a:pt x="363766" y="535174"/>
                    </a:lnTo>
                    <a:cubicBezTo>
                      <a:pt x="330748" y="574393"/>
                      <a:pt x="300974" y="615247"/>
                      <a:pt x="274444" y="657736"/>
                    </a:cubicBezTo>
                    <a:cubicBezTo>
                      <a:pt x="247914" y="700225"/>
                      <a:pt x="224471" y="744350"/>
                      <a:pt x="204117" y="790110"/>
                    </a:cubicBezTo>
                    <a:lnTo>
                      <a:pt x="171952" y="791198"/>
                    </a:lnTo>
                    <a:cubicBezTo>
                      <a:pt x="188673" y="743262"/>
                      <a:pt x="209119" y="695779"/>
                      <a:pt x="233288" y="648749"/>
                    </a:cubicBezTo>
                    <a:cubicBezTo>
                      <a:pt x="257458" y="601720"/>
                      <a:pt x="285351" y="555155"/>
                      <a:pt x="316969" y="509055"/>
                    </a:cubicBezTo>
                    <a:close/>
                    <a:moveTo>
                      <a:pt x="369335" y="411277"/>
                    </a:moveTo>
                    <a:cubicBezTo>
                      <a:pt x="340263" y="437062"/>
                      <a:pt x="308279" y="458488"/>
                      <a:pt x="273386" y="475555"/>
                    </a:cubicBezTo>
                    <a:cubicBezTo>
                      <a:pt x="238492" y="492623"/>
                      <a:pt x="200509" y="505149"/>
                      <a:pt x="159437" y="513136"/>
                    </a:cubicBezTo>
                    <a:lnTo>
                      <a:pt x="127332" y="859217"/>
                    </a:lnTo>
                    <a:cubicBezTo>
                      <a:pt x="169124" y="857766"/>
                      <a:pt x="208008" y="850147"/>
                      <a:pt x="243984" y="836359"/>
                    </a:cubicBezTo>
                    <a:cubicBezTo>
                      <a:pt x="279961" y="822571"/>
                      <a:pt x="313392" y="802977"/>
                      <a:pt x="344278" y="777577"/>
                    </a:cubicBezTo>
                    <a:cubicBezTo>
                      <a:pt x="377347" y="750364"/>
                      <a:pt x="401967" y="719703"/>
                      <a:pt x="418139" y="685594"/>
                    </a:cubicBezTo>
                    <a:cubicBezTo>
                      <a:pt x="434310" y="651485"/>
                      <a:pt x="442396" y="614110"/>
                      <a:pt x="442396" y="573469"/>
                    </a:cubicBezTo>
                    <a:cubicBezTo>
                      <a:pt x="442396" y="540814"/>
                      <a:pt x="436308" y="511061"/>
                      <a:pt x="424133" y="484211"/>
                    </a:cubicBezTo>
                    <a:cubicBezTo>
                      <a:pt x="411957" y="457360"/>
                      <a:pt x="393691" y="433049"/>
                      <a:pt x="369335" y="411277"/>
                    </a:cubicBezTo>
                    <a:close/>
                    <a:moveTo>
                      <a:pt x="205145" y="58768"/>
                    </a:moveTo>
                    <a:lnTo>
                      <a:pt x="164878" y="449470"/>
                    </a:lnTo>
                    <a:cubicBezTo>
                      <a:pt x="195351" y="439664"/>
                      <a:pt x="221923" y="427860"/>
                      <a:pt x="244596" y="414058"/>
                    </a:cubicBezTo>
                    <a:cubicBezTo>
                      <a:pt x="267270" y="400255"/>
                      <a:pt x="285680" y="384637"/>
                      <a:pt x="299828" y="367201"/>
                    </a:cubicBezTo>
                    <a:lnTo>
                      <a:pt x="275885" y="88144"/>
                    </a:lnTo>
                    <a:cubicBezTo>
                      <a:pt x="270806" y="83065"/>
                      <a:pt x="262372" y="78079"/>
                      <a:pt x="250582" y="73184"/>
                    </a:cubicBezTo>
                    <a:cubicBezTo>
                      <a:pt x="238792" y="68290"/>
                      <a:pt x="223647" y="63484"/>
                      <a:pt x="205145" y="58768"/>
                    </a:cubicBezTo>
                    <a:close/>
                    <a:moveTo>
                      <a:pt x="100396" y="0"/>
                    </a:moveTo>
                    <a:cubicBezTo>
                      <a:pt x="145345" y="0"/>
                      <a:pt x="187031" y="4077"/>
                      <a:pt x="225453" y="12231"/>
                    </a:cubicBezTo>
                    <a:cubicBezTo>
                      <a:pt x="263876" y="20384"/>
                      <a:pt x="299037" y="32794"/>
                      <a:pt x="330938" y="49458"/>
                    </a:cubicBezTo>
                    <a:cubicBezTo>
                      <a:pt x="371534" y="70476"/>
                      <a:pt x="401892" y="96384"/>
                      <a:pt x="422012" y="127183"/>
                    </a:cubicBezTo>
                    <a:cubicBezTo>
                      <a:pt x="442131" y="157981"/>
                      <a:pt x="452191" y="193673"/>
                      <a:pt x="452191" y="234258"/>
                    </a:cubicBezTo>
                    <a:cubicBezTo>
                      <a:pt x="452191" y="252050"/>
                      <a:pt x="450014" y="270117"/>
                      <a:pt x="445661" y="288456"/>
                    </a:cubicBezTo>
                    <a:cubicBezTo>
                      <a:pt x="441308" y="306796"/>
                      <a:pt x="434596" y="325225"/>
                      <a:pt x="425527" y="343743"/>
                    </a:cubicBezTo>
                    <a:cubicBezTo>
                      <a:pt x="487561" y="370214"/>
                      <a:pt x="537713" y="412914"/>
                      <a:pt x="575986" y="471844"/>
                    </a:cubicBezTo>
                    <a:cubicBezTo>
                      <a:pt x="614258" y="530774"/>
                      <a:pt x="633394" y="593965"/>
                      <a:pt x="633394" y="661418"/>
                    </a:cubicBezTo>
                    <a:cubicBezTo>
                      <a:pt x="633394" y="710800"/>
                      <a:pt x="623606" y="754462"/>
                      <a:pt x="604031" y="792406"/>
                    </a:cubicBezTo>
                    <a:cubicBezTo>
                      <a:pt x="584455" y="830349"/>
                      <a:pt x="555274" y="862576"/>
                      <a:pt x="516486" y="889086"/>
                    </a:cubicBezTo>
                    <a:cubicBezTo>
                      <a:pt x="483134" y="911958"/>
                      <a:pt x="445161" y="929022"/>
                      <a:pt x="402567" y="940279"/>
                    </a:cubicBezTo>
                    <a:cubicBezTo>
                      <a:pt x="359972" y="951536"/>
                      <a:pt x="312576" y="957165"/>
                      <a:pt x="260377" y="957165"/>
                    </a:cubicBezTo>
                    <a:cubicBezTo>
                      <a:pt x="226963" y="957165"/>
                      <a:pt x="191731" y="954988"/>
                      <a:pt x="154684" y="950635"/>
                    </a:cubicBezTo>
                    <a:cubicBezTo>
                      <a:pt x="117636" y="946282"/>
                      <a:pt x="78953" y="939208"/>
                      <a:pt x="38635" y="929413"/>
                    </a:cubicBezTo>
                    <a:lnTo>
                      <a:pt x="0" y="5986"/>
                    </a:lnTo>
                    <a:cubicBezTo>
                      <a:pt x="17458" y="4172"/>
                      <a:pt x="34646" y="2721"/>
                      <a:pt x="51563" y="1632"/>
                    </a:cubicBezTo>
                    <a:cubicBezTo>
                      <a:pt x="68479" y="544"/>
                      <a:pt x="84757" y="0"/>
                      <a:pt x="100396" y="0"/>
                    </a:cubicBezTo>
                    <a:close/>
                  </a:path>
                </a:pathLst>
              </a:custGeom>
            </p:spPr>
          </p:pic>
        </p:grpSp>
      </p:grp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908" b="28514" l="2808" r="29590">
                        <a14:foregroundMark x1="11447" y1="25040" x2="17279" y2="25040"/>
                        <a14:foregroundMark x1="22894" y1="24637" x2="21598" y2="27544"/>
                        <a14:foregroundMark x1="11879" y1="26010" x2="14471" y2="26010"/>
                        <a14:foregroundMark x1="20626" y1="27302" x2="21382" y2="28271"/>
                        <a14:foregroundMark x1="26242" y1="14701" x2="26242" y2="14701"/>
                        <a14:foregroundMark x1="22678" y1="26575" x2="23434" y2="27544"/>
                        <a14:backgroundMark x1="27970" y1="12843" x2="27970" y2="12843"/>
                        <a14:backgroundMark x1="27538" y1="11470" x2="29806" y2="141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1787" b="70741"/>
          <a:stretch>
            <a:fillRect/>
          </a:stretch>
        </p:blipFill>
        <p:spPr>
          <a:xfrm>
            <a:off x="8373940" y="2492157"/>
            <a:ext cx="1504091" cy="208539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2908" b="28191" l="24406" r="43737">
                        <a14:foregroundMark x1="33693" y1="23102" x2="31102" y2="25202"/>
                        <a14:foregroundMark x1="40065" y1="23102" x2="42549" y2="26575"/>
                        <a14:foregroundMark x1="39309" y1="23667" x2="40497" y2="25767"/>
                        <a14:foregroundMark x1="34125" y1="23667" x2="29266" y2="25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252" r="53961" b="70740"/>
          <a:stretch>
            <a:fillRect/>
          </a:stretch>
        </p:blipFill>
        <p:spPr>
          <a:xfrm>
            <a:off x="8939713" y="4009750"/>
            <a:ext cx="1208767" cy="2170285"/>
          </a:xfrm>
          <a:prstGeom prst="rect">
            <a:avLst/>
          </a:prstGeom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CE756CDD-73BE-498E-BD64-D80DA0AFD06E}"/>
              </a:ext>
            </a:extLst>
          </p:cNvPr>
          <p:cNvGrpSpPr/>
          <p:nvPr/>
        </p:nvGrpSpPr>
        <p:grpSpPr>
          <a:xfrm>
            <a:off x="4184374" y="5704944"/>
            <a:ext cx="4919869" cy="1056581"/>
            <a:chOff x="3037237" y="4084234"/>
            <a:chExt cx="3835593" cy="792436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17B3BBE3-3DCC-4154-A6D4-48A27B214B7A}"/>
                </a:ext>
              </a:extLst>
            </p:cNvPr>
            <p:cNvGrpSpPr/>
            <p:nvPr/>
          </p:nvGrpSpPr>
          <p:grpSpPr>
            <a:xfrm>
              <a:off x="3215457" y="4136171"/>
              <a:ext cx="3657373" cy="668956"/>
              <a:chOff x="3318494" y="4264995"/>
              <a:chExt cx="2264550" cy="668956"/>
            </a:xfrm>
            <a:solidFill>
              <a:srgbClr val="FFC000"/>
            </a:solidFill>
          </p:grpSpPr>
          <p:sp>
            <p:nvSpPr>
              <p:cNvPr id="45" name="Rounded Rectangle 65">
                <a:extLst>
                  <a:ext uri="{FF2B5EF4-FFF2-40B4-BE49-F238E27FC236}">
                    <a16:creationId xmlns:a16="http://schemas.microsoft.com/office/drawing/2014/main" id="{4672EEB1-A9BD-444D-9FA7-B61C939FE441}"/>
                  </a:ext>
                </a:extLst>
              </p:cNvPr>
              <p:cNvSpPr/>
              <p:nvPr/>
            </p:nvSpPr>
            <p:spPr>
              <a:xfrm>
                <a:off x="3318494" y="4264995"/>
                <a:ext cx="2264550" cy="668956"/>
              </a:xfrm>
              <a:prstGeom prst="roundRect">
                <a:avLst/>
              </a:prstGeom>
              <a:grpFill/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7FA5C0DC-5EB8-41B9-8335-A23CE00A8775}"/>
                  </a:ext>
                </a:extLst>
              </p:cNvPr>
              <p:cNvSpPr txBox="1"/>
              <p:nvPr/>
            </p:nvSpPr>
            <p:spPr>
              <a:xfrm>
                <a:off x="3719531" y="4289392"/>
                <a:ext cx="1611804" cy="623248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4800" b="1" dirty="0" err="1">
                    <a:solidFill>
                      <a:prstClr val="whit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Đuôi</a:t>
                </a:r>
                <a:endPara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DBCCE620-6E3E-48F6-8ACB-34344267A12F}"/>
                </a:ext>
              </a:extLst>
            </p:cNvPr>
            <p:cNvGrpSpPr/>
            <p:nvPr/>
          </p:nvGrpSpPr>
          <p:grpSpPr>
            <a:xfrm rot="822268">
              <a:off x="3037237" y="4084234"/>
              <a:ext cx="853472" cy="792436"/>
              <a:chOff x="1592130" y="1227310"/>
              <a:chExt cx="2057400" cy="1981200"/>
            </a:xfrm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5065B8D6-ABE9-477F-8495-8D13D4407604}"/>
                  </a:ext>
                </a:extLst>
              </p:cNvPr>
              <p:cNvSpPr/>
              <p:nvPr/>
            </p:nvSpPr>
            <p:spPr>
              <a:xfrm>
                <a:off x="1592130" y="1227310"/>
                <a:ext cx="2057400" cy="1981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4ABE524D-603D-48C2-BAB2-217CC315548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949" t="32963" r="39675" b="39747"/>
              <a:stretch>
                <a:fillRect/>
              </a:stretch>
            </p:blipFill>
            <p:spPr>
              <a:xfrm>
                <a:off x="2096286" y="1538362"/>
                <a:ext cx="1049089" cy="1359097"/>
              </a:xfrm>
              <a:custGeom>
                <a:avLst/>
                <a:gdLst/>
                <a:ahLst/>
                <a:cxnLst/>
                <a:rect l="l" t="t" r="r" b="b"/>
                <a:pathLst>
                  <a:path w="697200" h="903224">
                    <a:moveTo>
                      <a:pt x="358172" y="0"/>
                    </a:moveTo>
                    <a:lnTo>
                      <a:pt x="365629" y="55728"/>
                    </a:lnTo>
                    <a:cubicBezTo>
                      <a:pt x="376240" y="53411"/>
                      <a:pt x="387100" y="51589"/>
                      <a:pt x="398209" y="50262"/>
                    </a:cubicBezTo>
                    <a:cubicBezTo>
                      <a:pt x="409318" y="48935"/>
                      <a:pt x="420510" y="48271"/>
                      <a:pt x="431784" y="48271"/>
                    </a:cubicBezTo>
                    <a:cubicBezTo>
                      <a:pt x="443391" y="48271"/>
                      <a:pt x="454749" y="49099"/>
                      <a:pt x="465857" y="50755"/>
                    </a:cubicBezTo>
                    <a:cubicBezTo>
                      <a:pt x="476966" y="52412"/>
                      <a:pt x="487992" y="54896"/>
                      <a:pt x="498935" y="58208"/>
                    </a:cubicBezTo>
                    <a:lnTo>
                      <a:pt x="512861" y="0"/>
                    </a:lnTo>
                    <a:lnTo>
                      <a:pt x="552160" y="9952"/>
                    </a:lnTo>
                    <a:lnTo>
                      <a:pt x="532759" y="75113"/>
                    </a:lnTo>
                    <a:cubicBezTo>
                      <a:pt x="546025" y="83391"/>
                      <a:pt x="558461" y="93413"/>
                      <a:pt x="570067" y="105177"/>
                    </a:cubicBezTo>
                    <a:cubicBezTo>
                      <a:pt x="581674" y="116942"/>
                      <a:pt x="592285" y="130444"/>
                      <a:pt x="601901" y="145685"/>
                    </a:cubicBezTo>
                    <a:lnTo>
                      <a:pt x="646191" y="115367"/>
                    </a:lnTo>
                    <a:lnTo>
                      <a:pt x="671571" y="155124"/>
                    </a:lnTo>
                    <a:lnTo>
                      <a:pt x="622304" y="183949"/>
                    </a:lnTo>
                    <a:cubicBezTo>
                      <a:pt x="627281" y="195550"/>
                      <a:pt x="631594" y="206155"/>
                      <a:pt x="635243" y="215763"/>
                    </a:cubicBezTo>
                    <a:cubicBezTo>
                      <a:pt x="638892" y="225371"/>
                      <a:pt x="641712" y="233820"/>
                      <a:pt x="643703" y="241108"/>
                    </a:cubicBezTo>
                    <a:lnTo>
                      <a:pt x="596924" y="260516"/>
                    </a:lnTo>
                    <a:cubicBezTo>
                      <a:pt x="574048" y="222099"/>
                      <a:pt x="547524" y="193211"/>
                      <a:pt x="517352" y="173852"/>
                    </a:cubicBezTo>
                    <a:cubicBezTo>
                      <a:pt x="487180" y="154493"/>
                      <a:pt x="453028" y="144814"/>
                      <a:pt x="414896" y="144814"/>
                    </a:cubicBezTo>
                    <a:cubicBezTo>
                      <a:pt x="382404" y="144814"/>
                      <a:pt x="352399" y="151692"/>
                      <a:pt x="324880" y="165447"/>
                    </a:cubicBezTo>
                    <a:cubicBezTo>
                      <a:pt x="297362" y="179202"/>
                      <a:pt x="272660" y="200001"/>
                      <a:pt x="250774" y="227843"/>
                    </a:cubicBezTo>
                    <a:cubicBezTo>
                      <a:pt x="230220" y="253694"/>
                      <a:pt x="214970" y="281535"/>
                      <a:pt x="205022" y="311365"/>
                    </a:cubicBezTo>
                    <a:cubicBezTo>
                      <a:pt x="195074" y="341195"/>
                      <a:pt x="190100" y="372683"/>
                      <a:pt x="190100" y="405828"/>
                    </a:cubicBezTo>
                    <a:cubicBezTo>
                      <a:pt x="190100" y="442654"/>
                      <a:pt x="194742" y="476328"/>
                      <a:pt x="204027" y="506850"/>
                    </a:cubicBezTo>
                    <a:cubicBezTo>
                      <a:pt x="213311" y="537372"/>
                      <a:pt x="227403" y="564577"/>
                      <a:pt x="246303" y="588464"/>
                    </a:cubicBezTo>
                    <a:cubicBezTo>
                      <a:pt x="267194" y="615005"/>
                      <a:pt x="291647" y="634827"/>
                      <a:pt x="319663" y="647932"/>
                    </a:cubicBezTo>
                    <a:cubicBezTo>
                      <a:pt x="347679" y="661037"/>
                      <a:pt x="379425" y="667589"/>
                      <a:pt x="414903" y="667589"/>
                    </a:cubicBezTo>
                    <a:cubicBezTo>
                      <a:pt x="462651" y="667589"/>
                      <a:pt x="502109" y="653323"/>
                      <a:pt x="533277" y="624792"/>
                    </a:cubicBezTo>
                    <a:cubicBezTo>
                      <a:pt x="564444" y="596260"/>
                      <a:pt x="580028" y="558439"/>
                      <a:pt x="580028" y="511329"/>
                    </a:cubicBezTo>
                    <a:lnTo>
                      <a:pt x="624793" y="493414"/>
                    </a:lnTo>
                    <a:cubicBezTo>
                      <a:pt x="630484" y="503366"/>
                      <a:pt x="635173" y="513821"/>
                      <a:pt x="638859" y="524777"/>
                    </a:cubicBezTo>
                    <a:cubicBezTo>
                      <a:pt x="642544" y="535733"/>
                      <a:pt x="645559" y="547519"/>
                      <a:pt x="647902" y="560137"/>
                    </a:cubicBezTo>
                    <a:lnTo>
                      <a:pt x="697200" y="560137"/>
                    </a:lnTo>
                    <a:lnTo>
                      <a:pt x="697200" y="596496"/>
                    </a:lnTo>
                    <a:lnTo>
                      <a:pt x="651416" y="596496"/>
                    </a:lnTo>
                    <a:cubicBezTo>
                      <a:pt x="651416" y="611104"/>
                      <a:pt x="650006" y="625629"/>
                      <a:pt x="647187" y="640071"/>
                    </a:cubicBezTo>
                    <a:cubicBezTo>
                      <a:pt x="644367" y="654513"/>
                      <a:pt x="639805" y="668872"/>
                      <a:pt x="633501" y="683148"/>
                    </a:cubicBezTo>
                    <a:lnTo>
                      <a:pt x="686749" y="707058"/>
                    </a:lnTo>
                    <a:lnTo>
                      <a:pt x="670825" y="740424"/>
                    </a:lnTo>
                    <a:lnTo>
                      <a:pt x="617577" y="716521"/>
                    </a:lnTo>
                    <a:cubicBezTo>
                      <a:pt x="607956" y="732125"/>
                      <a:pt x="596842" y="746401"/>
                      <a:pt x="584235" y="759350"/>
                    </a:cubicBezTo>
                    <a:cubicBezTo>
                      <a:pt x="571628" y="772299"/>
                      <a:pt x="557693" y="783753"/>
                      <a:pt x="542432" y="793711"/>
                    </a:cubicBezTo>
                    <a:lnTo>
                      <a:pt x="567812" y="854454"/>
                    </a:lnTo>
                    <a:lnTo>
                      <a:pt x="528001" y="877844"/>
                    </a:lnTo>
                    <a:lnTo>
                      <a:pt x="500133" y="815623"/>
                    </a:lnTo>
                    <a:cubicBezTo>
                      <a:pt x="478568" y="824259"/>
                      <a:pt x="457335" y="829904"/>
                      <a:pt x="436434" y="832558"/>
                    </a:cubicBezTo>
                    <a:cubicBezTo>
                      <a:pt x="415533" y="835212"/>
                      <a:pt x="395296" y="834880"/>
                      <a:pt x="375722" y="831563"/>
                    </a:cubicBezTo>
                    <a:lnTo>
                      <a:pt x="361788" y="903224"/>
                    </a:lnTo>
                    <a:lnTo>
                      <a:pt x="317497" y="891280"/>
                    </a:lnTo>
                    <a:lnTo>
                      <a:pt x="335412" y="826586"/>
                    </a:lnTo>
                    <a:cubicBezTo>
                      <a:pt x="320815" y="823264"/>
                      <a:pt x="306798" y="819361"/>
                      <a:pt x="293362" y="814880"/>
                    </a:cubicBezTo>
                    <a:cubicBezTo>
                      <a:pt x="279925" y="810399"/>
                      <a:pt x="267235" y="805501"/>
                      <a:pt x="255292" y="800188"/>
                    </a:cubicBezTo>
                    <a:lnTo>
                      <a:pt x="220954" y="856943"/>
                    </a:lnTo>
                    <a:lnTo>
                      <a:pt x="185124" y="829075"/>
                    </a:lnTo>
                    <a:lnTo>
                      <a:pt x="215480" y="777281"/>
                    </a:lnTo>
                    <a:cubicBezTo>
                      <a:pt x="200551" y="766991"/>
                      <a:pt x="186617" y="755207"/>
                      <a:pt x="173678" y="741928"/>
                    </a:cubicBezTo>
                    <a:cubicBezTo>
                      <a:pt x="160739" y="728650"/>
                      <a:pt x="148464" y="713712"/>
                      <a:pt x="136852" y="697113"/>
                    </a:cubicBezTo>
                    <a:lnTo>
                      <a:pt x="77135" y="728480"/>
                    </a:lnTo>
                    <a:lnTo>
                      <a:pt x="56732" y="694625"/>
                    </a:lnTo>
                    <a:lnTo>
                      <a:pt x="115951" y="660264"/>
                    </a:lnTo>
                    <a:cubicBezTo>
                      <a:pt x="103344" y="635035"/>
                      <a:pt x="93723" y="608394"/>
                      <a:pt x="87088" y="580342"/>
                    </a:cubicBezTo>
                    <a:cubicBezTo>
                      <a:pt x="80453" y="552290"/>
                      <a:pt x="76803" y="522495"/>
                      <a:pt x="76140" y="490957"/>
                    </a:cubicBezTo>
                    <a:lnTo>
                      <a:pt x="11446" y="501415"/>
                    </a:lnTo>
                    <a:lnTo>
                      <a:pt x="0" y="457093"/>
                    </a:lnTo>
                    <a:lnTo>
                      <a:pt x="77135" y="447133"/>
                    </a:lnTo>
                    <a:cubicBezTo>
                      <a:pt x="79458" y="419280"/>
                      <a:pt x="83686" y="392175"/>
                      <a:pt x="89821" y="365818"/>
                    </a:cubicBezTo>
                    <a:cubicBezTo>
                      <a:pt x="95956" y="339461"/>
                      <a:pt x="104163" y="313684"/>
                      <a:pt x="114443" y="288485"/>
                    </a:cubicBezTo>
                    <a:lnTo>
                      <a:pt x="53248" y="247204"/>
                    </a:lnTo>
                    <a:lnTo>
                      <a:pt x="81116" y="208411"/>
                    </a:lnTo>
                    <a:lnTo>
                      <a:pt x="134333" y="246209"/>
                    </a:lnTo>
                    <a:cubicBezTo>
                      <a:pt x="144286" y="229631"/>
                      <a:pt x="154236" y="214462"/>
                      <a:pt x="164184" y="200702"/>
                    </a:cubicBezTo>
                    <a:cubicBezTo>
                      <a:pt x="174132" y="186941"/>
                      <a:pt x="184245" y="174260"/>
                      <a:pt x="194525" y="162659"/>
                    </a:cubicBezTo>
                    <a:lnTo>
                      <a:pt x="149752" y="101985"/>
                    </a:lnTo>
                    <a:lnTo>
                      <a:pt x="182581" y="76621"/>
                    </a:lnTo>
                    <a:lnTo>
                      <a:pt x="225861" y="130825"/>
                    </a:lnTo>
                    <a:cubicBezTo>
                      <a:pt x="242107" y="116902"/>
                      <a:pt x="258520" y="104636"/>
                      <a:pt x="275100" y="94027"/>
                    </a:cubicBezTo>
                    <a:cubicBezTo>
                      <a:pt x="291681" y="83418"/>
                      <a:pt x="308262" y="74796"/>
                      <a:pt x="324845" y="68161"/>
                    </a:cubicBezTo>
                    <a:lnTo>
                      <a:pt x="310919" y="8957"/>
                    </a:lnTo>
                    <a:close/>
                  </a:path>
                </a:pathLst>
              </a:custGeom>
            </p:spPr>
          </p:pic>
        </p:grpSp>
      </p:grpSp>
      <p:pic>
        <p:nvPicPr>
          <p:cNvPr id="49" name="Am-thanh-tra-loi-sai-www_nhacchuongvui_com.mp3">
            <a:hlinkClick r:id="" action="ppaction://media"/>
            <a:extLst>
              <a:ext uri="{FF2B5EF4-FFF2-40B4-BE49-F238E27FC236}">
                <a16:creationId xmlns:a16="http://schemas.microsoft.com/office/drawing/2014/main" id="{9F68B06B-C62B-4197-9135-C4A6036E296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456885" y="2283397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815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8085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9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4265223-5317-4909-8F12-96560600E7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DFA5199-2920-47AA-8E71-EC1FEEC008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2612" y="2472618"/>
            <a:ext cx="8736325" cy="164606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A023B21-BA8C-4EA9-B5B8-BB7679058771}"/>
              </a:ext>
            </a:extLst>
          </p:cNvPr>
          <p:cNvSpPr txBox="1"/>
          <p:nvPr/>
        </p:nvSpPr>
        <p:spPr>
          <a:xfrm>
            <a:off x="5219700" y="4095750"/>
            <a:ext cx="2562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</a:rPr>
              <a:t>(</a:t>
            </a:r>
            <a:r>
              <a:rPr lang="en-US" sz="4000" b="1" dirty="0" err="1">
                <a:solidFill>
                  <a:srgbClr val="FFFF00"/>
                </a:solidFill>
              </a:rPr>
              <a:t>Tiết</a:t>
            </a:r>
            <a:r>
              <a:rPr lang="en-US" sz="4000" b="1" dirty="0">
                <a:solidFill>
                  <a:srgbClr val="FFFF00"/>
                </a:solidFill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262058481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674FBD53-89D4-4073-BFA7-AB9065B6D7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161" y="0"/>
            <a:ext cx="9143677" cy="685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33392EF0-C2EF-4568-B0C8-D511CD4486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9" t="9091" r="9731" b="-909"/>
          <a:stretch/>
        </p:blipFill>
        <p:spPr>
          <a:xfrm>
            <a:off x="4667250" y="627349"/>
            <a:ext cx="7524750" cy="5491139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15A00639-FAB9-421B-A5B2-8572E9BC367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5" t="15778" r="7665" b="11999"/>
          <a:stretch/>
        </p:blipFill>
        <p:spPr>
          <a:xfrm>
            <a:off x="-1" y="1670337"/>
            <a:ext cx="7034922" cy="444815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49F0A6A-8BE1-46C8-89C3-E04311C522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86641" y="2083208"/>
            <a:ext cx="3743268" cy="2310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58619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3FEE4EA2-9E19-4129-A465-C18E8E3A22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161" y="0"/>
            <a:ext cx="9143677" cy="6858000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F7A2C55-810B-4152-93C1-C06AC998433A}"/>
              </a:ext>
            </a:extLst>
          </p:cNvPr>
          <p:cNvSpPr/>
          <p:nvPr/>
        </p:nvSpPr>
        <p:spPr>
          <a:xfrm>
            <a:off x="514350" y="352425"/>
            <a:ext cx="11163300" cy="6191250"/>
          </a:xfrm>
          <a:prstGeom prst="round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96E593-8847-4F8D-BFD8-EF86B91A3144}"/>
              </a:ext>
            </a:extLst>
          </p:cNvPr>
          <p:cNvSpPr txBox="1"/>
          <p:nvPr/>
        </p:nvSpPr>
        <p:spPr>
          <a:xfrm>
            <a:off x="742950" y="235560"/>
            <a:ext cx="10725149" cy="1384995"/>
          </a:xfrm>
          <a:custGeom>
            <a:avLst/>
            <a:gdLst>
              <a:gd name="connsiteX0" fmla="*/ 0 w 10725149"/>
              <a:gd name="connsiteY0" fmla="*/ 0 h 1384995"/>
              <a:gd name="connsiteX1" fmla="*/ 810345 w 10725149"/>
              <a:gd name="connsiteY1" fmla="*/ 0 h 1384995"/>
              <a:gd name="connsiteX2" fmla="*/ 1191683 w 10725149"/>
              <a:gd name="connsiteY2" fmla="*/ 0 h 1384995"/>
              <a:gd name="connsiteX3" fmla="*/ 1787525 w 10725149"/>
              <a:gd name="connsiteY3" fmla="*/ 0 h 1384995"/>
              <a:gd name="connsiteX4" fmla="*/ 2168863 w 10725149"/>
              <a:gd name="connsiteY4" fmla="*/ 0 h 1384995"/>
              <a:gd name="connsiteX5" fmla="*/ 2550202 w 10725149"/>
              <a:gd name="connsiteY5" fmla="*/ 0 h 1384995"/>
              <a:gd name="connsiteX6" fmla="*/ 3253295 w 10725149"/>
              <a:gd name="connsiteY6" fmla="*/ 0 h 1384995"/>
              <a:gd name="connsiteX7" fmla="*/ 4063640 w 10725149"/>
              <a:gd name="connsiteY7" fmla="*/ 0 h 1384995"/>
              <a:gd name="connsiteX8" fmla="*/ 4659481 w 10725149"/>
              <a:gd name="connsiteY8" fmla="*/ 0 h 1384995"/>
              <a:gd name="connsiteX9" fmla="*/ 5148072 w 10725149"/>
              <a:gd name="connsiteY9" fmla="*/ 0 h 1384995"/>
              <a:gd name="connsiteX10" fmla="*/ 5743913 w 10725149"/>
              <a:gd name="connsiteY10" fmla="*/ 0 h 1384995"/>
              <a:gd name="connsiteX11" fmla="*/ 6339755 w 10725149"/>
              <a:gd name="connsiteY11" fmla="*/ 0 h 1384995"/>
              <a:gd name="connsiteX12" fmla="*/ 6613842 w 10725149"/>
              <a:gd name="connsiteY12" fmla="*/ 0 h 1384995"/>
              <a:gd name="connsiteX13" fmla="*/ 7424186 w 10725149"/>
              <a:gd name="connsiteY13" fmla="*/ 0 h 1384995"/>
              <a:gd name="connsiteX14" fmla="*/ 7698274 w 10725149"/>
              <a:gd name="connsiteY14" fmla="*/ 0 h 1384995"/>
              <a:gd name="connsiteX15" fmla="*/ 8294115 w 10725149"/>
              <a:gd name="connsiteY15" fmla="*/ 0 h 1384995"/>
              <a:gd name="connsiteX16" fmla="*/ 8889957 w 10725149"/>
              <a:gd name="connsiteY16" fmla="*/ 0 h 1384995"/>
              <a:gd name="connsiteX17" fmla="*/ 9700301 w 10725149"/>
              <a:gd name="connsiteY17" fmla="*/ 0 h 1384995"/>
              <a:gd name="connsiteX18" fmla="*/ 10725149 w 10725149"/>
              <a:gd name="connsiteY18" fmla="*/ 0 h 1384995"/>
              <a:gd name="connsiteX19" fmla="*/ 10725149 w 10725149"/>
              <a:gd name="connsiteY19" fmla="*/ 433965 h 1384995"/>
              <a:gd name="connsiteX20" fmla="*/ 10725149 w 10725149"/>
              <a:gd name="connsiteY20" fmla="*/ 854080 h 1384995"/>
              <a:gd name="connsiteX21" fmla="*/ 10725149 w 10725149"/>
              <a:gd name="connsiteY21" fmla="*/ 1384995 h 1384995"/>
              <a:gd name="connsiteX22" fmla="*/ 10022056 w 10725149"/>
              <a:gd name="connsiteY22" fmla="*/ 1384995 h 1384995"/>
              <a:gd name="connsiteX23" fmla="*/ 9533466 w 10725149"/>
              <a:gd name="connsiteY23" fmla="*/ 1384995 h 1384995"/>
              <a:gd name="connsiteX24" fmla="*/ 8723121 w 10725149"/>
              <a:gd name="connsiteY24" fmla="*/ 1384995 h 1384995"/>
              <a:gd name="connsiteX25" fmla="*/ 8449034 w 10725149"/>
              <a:gd name="connsiteY25" fmla="*/ 1384995 h 1384995"/>
              <a:gd name="connsiteX26" fmla="*/ 8067695 w 10725149"/>
              <a:gd name="connsiteY26" fmla="*/ 1384995 h 1384995"/>
              <a:gd name="connsiteX27" fmla="*/ 7686357 w 10725149"/>
              <a:gd name="connsiteY27" fmla="*/ 1384995 h 1384995"/>
              <a:gd name="connsiteX28" fmla="*/ 6983264 w 10725149"/>
              <a:gd name="connsiteY28" fmla="*/ 1384995 h 1384995"/>
              <a:gd name="connsiteX29" fmla="*/ 6601925 w 10725149"/>
              <a:gd name="connsiteY29" fmla="*/ 1384995 h 1384995"/>
              <a:gd name="connsiteX30" fmla="*/ 6327838 w 10725149"/>
              <a:gd name="connsiteY30" fmla="*/ 1384995 h 1384995"/>
              <a:gd name="connsiteX31" fmla="*/ 5624745 w 10725149"/>
              <a:gd name="connsiteY31" fmla="*/ 1384995 h 1384995"/>
              <a:gd name="connsiteX32" fmla="*/ 5136155 w 10725149"/>
              <a:gd name="connsiteY32" fmla="*/ 1384995 h 1384995"/>
              <a:gd name="connsiteX33" fmla="*/ 4540313 w 10725149"/>
              <a:gd name="connsiteY33" fmla="*/ 1384995 h 1384995"/>
              <a:gd name="connsiteX34" fmla="*/ 4158974 w 10725149"/>
              <a:gd name="connsiteY34" fmla="*/ 1384995 h 1384995"/>
              <a:gd name="connsiteX35" fmla="*/ 3455881 w 10725149"/>
              <a:gd name="connsiteY35" fmla="*/ 1384995 h 1384995"/>
              <a:gd name="connsiteX36" fmla="*/ 2752788 w 10725149"/>
              <a:gd name="connsiteY36" fmla="*/ 1384995 h 1384995"/>
              <a:gd name="connsiteX37" fmla="*/ 2264198 w 10725149"/>
              <a:gd name="connsiteY37" fmla="*/ 1384995 h 1384995"/>
              <a:gd name="connsiteX38" fmla="*/ 1453854 w 10725149"/>
              <a:gd name="connsiteY38" fmla="*/ 1384995 h 1384995"/>
              <a:gd name="connsiteX39" fmla="*/ 1072515 w 10725149"/>
              <a:gd name="connsiteY39" fmla="*/ 1384995 h 1384995"/>
              <a:gd name="connsiteX40" fmla="*/ 583925 w 10725149"/>
              <a:gd name="connsiteY40" fmla="*/ 1384995 h 1384995"/>
              <a:gd name="connsiteX41" fmla="*/ 0 w 10725149"/>
              <a:gd name="connsiteY41" fmla="*/ 1384995 h 1384995"/>
              <a:gd name="connsiteX42" fmla="*/ 0 w 10725149"/>
              <a:gd name="connsiteY42" fmla="*/ 923330 h 1384995"/>
              <a:gd name="connsiteX43" fmla="*/ 0 w 10725149"/>
              <a:gd name="connsiteY43" fmla="*/ 475515 h 1384995"/>
              <a:gd name="connsiteX44" fmla="*/ 0 w 10725149"/>
              <a:gd name="connsiteY44" fmla="*/ 0 h 1384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0725149" h="1384995" fill="none" extrusionOk="0">
                <a:moveTo>
                  <a:pt x="0" y="0"/>
                </a:moveTo>
                <a:cubicBezTo>
                  <a:pt x="225350" y="-62318"/>
                  <a:pt x="621106" y="60068"/>
                  <a:pt x="810345" y="0"/>
                </a:cubicBezTo>
                <a:cubicBezTo>
                  <a:pt x="999584" y="-60068"/>
                  <a:pt x="1104458" y="6931"/>
                  <a:pt x="1191683" y="0"/>
                </a:cubicBezTo>
                <a:cubicBezTo>
                  <a:pt x="1278908" y="-6931"/>
                  <a:pt x="1521837" y="65886"/>
                  <a:pt x="1787525" y="0"/>
                </a:cubicBezTo>
                <a:cubicBezTo>
                  <a:pt x="2053213" y="-65886"/>
                  <a:pt x="2078143" y="39252"/>
                  <a:pt x="2168863" y="0"/>
                </a:cubicBezTo>
                <a:cubicBezTo>
                  <a:pt x="2259583" y="-39252"/>
                  <a:pt x="2471868" y="15179"/>
                  <a:pt x="2550202" y="0"/>
                </a:cubicBezTo>
                <a:cubicBezTo>
                  <a:pt x="2628536" y="-15179"/>
                  <a:pt x="3035497" y="44661"/>
                  <a:pt x="3253295" y="0"/>
                </a:cubicBezTo>
                <a:cubicBezTo>
                  <a:pt x="3471093" y="-44661"/>
                  <a:pt x="3692280" y="82219"/>
                  <a:pt x="4063640" y="0"/>
                </a:cubicBezTo>
                <a:cubicBezTo>
                  <a:pt x="4435001" y="-82219"/>
                  <a:pt x="4413958" y="22613"/>
                  <a:pt x="4659481" y="0"/>
                </a:cubicBezTo>
                <a:cubicBezTo>
                  <a:pt x="4905004" y="-22613"/>
                  <a:pt x="4976707" y="49295"/>
                  <a:pt x="5148072" y="0"/>
                </a:cubicBezTo>
                <a:cubicBezTo>
                  <a:pt x="5319437" y="-49295"/>
                  <a:pt x="5480153" y="62392"/>
                  <a:pt x="5743913" y="0"/>
                </a:cubicBezTo>
                <a:cubicBezTo>
                  <a:pt x="6007673" y="-62392"/>
                  <a:pt x="6089529" y="26640"/>
                  <a:pt x="6339755" y="0"/>
                </a:cubicBezTo>
                <a:cubicBezTo>
                  <a:pt x="6589981" y="-26640"/>
                  <a:pt x="6523791" y="1669"/>
                  <a:pt x="6613842" y="0"/>
                </a:cubicBezTo>
                <a:cubicBezTo>
                  <a:pt x="6703893" y="-1669"/>
                  <a:pt x="7047671" y="77097"/>
                  <a:pt x="7424186" y="0"/>
                </a:cubicBezTo>
                <a:cubicBezTo>
                  <a:pt x="7800701" y="-77097"/>
                  <a:pt x="7617911" y="9504"/>
                  <a:pt x="7698274" y="0"/>
                </a:cubicBezTo>
                <a:cubicBezTo>
                  <a:pt x="7778637" y="-9504"/>
                  <a:pt x="8174031" y="2277"/>
                  <a:pt x="8294115" y="0"/>
                </a:cubicBezTo>
                <a:cubicBezTo>
                  <a:pt x="8414199" y="-2277"/>
                  <a:pt x="8752520" y="13884"/>
                  <a:pt x="8889957" y="0"/>
                </a:cubicBezTo>
                <a:cubicBezTo>
                  <a:pt x="9027394" y="-13884"/>
                  <a:pt x="9374847" y="42352"/>
                  <a:pt x="9700301" y="0"/>
                </a:cubicBezTo>
                <a:cubicBezTo>
                  <a:pt x="10025755" y="-42352"/>
                  <a:pt x="10280204" y="122878"/>
                  <a:pt x="10725149" y="0"/>
                </a:cubicBezTo>
                <a:cubicBezTo>
                  <a:pt x="10769438" y="146237"/>
                  <a:pt x="10681041" y="297662"/>
                  <a:pt x="10725149" y="433965"/>
                </a:cubicBezTo>
                <a:cubicBezTo>
                  <a:pt x="10769257" y="570268"/>
                  <a:pt x="10702754" y="759355"/>
                  <a:pt x="10725149" y="854080"/>
                </a:cubicBezTo>
                <a:cubicBezTo>
                  <a:pt x="10747544" y="948806"/>
                  <a:pt x="10704235" y="1209015"/>
                  <a:pt x="10725149" y="1384995"/>
                </a:cubicBezTo>
                <a:cubicBezTo>
                  <a:pt x="10385906" y="1386049"/>
                  <a:pt x="10335806" y="1307464"/>
                  <a:pt x="10022056" y="1384995"/>
                </a:cubicBezTo>
                <a:cubicBezTo>
                  <a:pt x="9708306" y="1462526"/>
                  <a:pt x="9650633" y="1379633"/>
                  <a:pt x="9533466" y="1384995"/>
                </a:cubicBezTo>
                <a:cubicBezTo>
                  <a:pt x="9416299" y="1390357"/>
                  <a:pt x="9074225" y="1302153"/>
                  <a:pt x="8723121" y="1384995"/>
                </a:cubicBezTo>
                <a:cubicBezTo>
                  <a:pt x="8372017" y="1467837"/>
                  <a:pt x="8538516" y="1376469"/>
                  <a:pt x="8449034" y="1384995"/>
                </a:cubicBezTo>
                <a:cubicBezTo>
                  <a:pt x="8359552" y="1393521"/>
                  <a:pt x="8204166" y="1378214"/>
                  <a:pt x="8067695" y="1384995"/>
                </a:cubicBezTo>
                <a:cubicBezTo>
                  <a:pt x="7931224" y="1391776"/>
                  <a:pt x="7789145" y="1360031"/>
                  <a:pt x="7686357" y="1384995"/>
                </a:cubicBezTo>
                <a:cubicBezTo>
                  <a:pt x="7583569" y="1409959"/>
                  <a:pt x="7217963" y="1376083"/>
                  <a:pt x="6983264" y="1384995"/>
                </a:cubicBezTo>
                <a:cubicBezTo>
                  <a:pt x="6748565" y="1393907"/>
                  <a:pt x="6789260" y="1382990"/>
                  <a:pt x="6601925" y="1384995"/>
                </a:cubicBezTo>
                <a:cubicBezTo>
                  <a:pt x="6414590" y="1387000"/>
                  <a:pt x="6409415" y="1374782"/>
                  <a:pt x="6327838" y="1384995"/>
                </a:cubicBezTo>
                <a:cubicBezTo>
                  <a:pt x="6246261" y="1395208"/>
                  <a:pt x="5906103" y="1305030"/>
                  <a:pt x="5624745" y="1384995"/>
                </a:cubicBezTo>
                <a:cubicBezTo>
                  <a:pt x="5343387" y="1464960"/>
                  <a:pt x="5378677" y="1383970"/>
                  <a:pt x="5136155" y="1384995"/>
                </a:cubicBezTo>
                <a:cubicBezTo>
                  <a:pt x="4893633" y="1386020"/>
                  <a:pt x="4678474" y="1382352"/>
                  <a:pt x="4540313" y="1384995"/>
                </a:cubicBezTo>
                <a:cubicBezTo>
                  <a:pt x="4402152" y="1387638"/>
                  <a:pt x="4334697" y="1368514"/>
                  <a:pt x="4158974" y="1384995"/>
                </a:cubicBezTo>
                <a:cubicBezTo>
                  <a:pt x="3983251" y="1401476"/>
                  <a:pt x="3598209" y="1377002"/>
                  <a:pt x="3455881" y="1384995"/>
                </a:cubicBezTo>
                <a:cubicBezTo>
                  <a:pt x="3313553" y="1392988"/>
                  <a:pt x="3019789" y="1302428"/>
                  <a:pt x="2752788" y="1384995"/>
                </a:cubicBezTo>
                <a:cubicBezTo>
                  <a:pt x="2485787" y="1467562"/>
                  <a:pt x="2462095" y="1358125"/>
                  <a:pt x="2264198" y="1384995"/>
                </a:cubicBezTo>
                <a:cubicBezTo>
                  <a:pt x="2066301" y="1411865"/>
                  <a:pt x="1639438" y="1341052"/>
                  <a:pt x="1453854" y="1384995"/>
                </a:cubicBezTo>
                <a:cubicBezTo>
                  <a:pt x="1268270" y="1428938"/>
                  <a:pt x="1225654" y="1354973"/>
                  <a:pt x="1072515" y="1384995"/>
                </a:cubicBezTo>
                <a:cubicBezTo>
                  <a:pt x="919376" y="1415017"/>
                  <a:pt x="713074" y="1368339"/>
                  <a:pt x="583925" y="1384995"/>
                </a:cubicBezTo>
                <a:cubicBezTo>
                  <a:pt x="454776" y="1401651"/>
                  <a:pt x="222663" y="1356760"/>
                  <a:pt x="0" y="1384995"/>
                </a:cubicBezTo>
                <a:cubicBezTo>
                  <a:pt x="-23217" y="1178434"/>
                  <a:pt x="43545" y="1017840"/>
                  <a:pt x="0" y="923330"/>
                </a:cubicBezTo>
                <a:cubicBezTo>
                  <a:pt x="-43545" y="828820"/>
                  <a:pt x="21263" y="633936"/>
                  <a:pt x="0" y="475515"/>
                </a:cubicBezTo>
                <a:cubicBezTo>
                  <a:pt x="-21263" y="317095"/>
                  <a:pt x="52053" y="223769"/>
                  <a:pt x="0" y="0"/>
                </a:cubicBezTo>
                <a:close/>
              </a:path>
              <a:path w="10725149" h="1384995" stroke="0" extrusionOk="0">
                <a:moveTo>
                  <a:pt x="0" y="0"/>
                </a:moveTo>
                <a:cubicBezTo>
                  <a:pt x="120758" y="-29892"/>
                  <a:pt x="243625" y="22162"/>
                  <a:pt x="381339" y="0"/>
                </a:cubicBezTo>
                <a:cubicBezTo>
                  <a:pt x="519053" y="-22162"/>
                  <a:pt x="888862" y="35375"/>
                  <a:pt x="1191683" y="0"/>
                </a:cubicBezTo>
                <a:cubicBezTo>
                  <a:pt x="1494504" y="-35375"/>
                  <a:pt x="1482588" y="42255"/>
                  <a:pt x="1573022" y="0"/>
                </a:cubicBezTo>
                <a:cubicBezTo>
                  <a:pt x="1663456" y="-42255"/>
                  <a:pt x="2072212" y="20742"/>
                  <a:pt x="2383366" y="0"/>
                </a:cubicBezTo>
                <a:cubicBezTo>
                  <a:pt x="2694520" y="-20742"/>
                  <a:pt x="2534784" y="4432"/>
                  <a:pt x="2657454" y="0"/>
                </a:cubicBezTo>
                <a:cubicBezTo>
                  <a:pt x="2780124" y="-4432"/>
                  <a:pt x="2923078" y="55825"/>
                  <a:pt x="3146044" y="0"/>
                </a:cubicBezTo>
                <a:cubicBezTo>
                  <a:pt x="3369010" y="-55825"/>
                  <a:pt x="3517454" y="57870"/>
                  <a:pt x="3634634" y="0"/>
                </a:cubicBezTo>
                <a:cubicBezTo>
                  <a:pt x="3751814" y="-57870"/>
                  <a:pt x="4000915" y="42655"/>
                  <a:pt x="4230475" y="0"/>
                </a:cubicBezTo>
                <a:cubicBezTo>
                  <a:pt x="4460035" y="-42655"/>
                  <a:pt x="4587894" y="762"/>
                  <a:pt x="4826317" y="0"/>
                </a:cubicBezTo>
                <a:cubicBezTo>
                  <a:pt x="5064740" y="-762"/>
                  <a:pt x="5058182" y="33299"/>
                  <a:pt x="5207656" y="0"/>
                </a:cubicBezTo>
                <a:cubicBezTo>
                  <a:pt x="5357130" y="-33299"/>
                  <a:pt x="5750403" y="52446"/>
                  <a:pt x="5910749" y="0"/>
                </a:cubicBezTo>
                <a:cubicBezTo>
                  <a:pt x="6071095" y="-52446"/>
                  <a:pt x="6192979" y="4532"/>
                  <a:pt x="6292087" y="0"/>
                </a:cubicBezTo>
                <a:cubicBezTo>
                  <a:pt x="6391195" y="-4532"/>
                  <a:pt x="6859931" y="5501"/>
                  <a:pt x="7102432" y="0"/>
                </a:cubicBezTo>
                <a:cubicBezTo>
                  <a:pt x="7344933" y="-5501"/>
                  <a:pt x="7434294" y="22965"/>
                  <a:pt x="7698274" y="0"/>
                </a:cubicBezTo>
                <a:cubicBezTo>
                  <a:pt x="7962254" y="-22965"/>
                  <a:pt x="8061124" y="25634"/>
                  <a:pt x="8294115" y="0"/>
                </a:cubicBezTo>
                <a:cubicBezTo>
                  <a:pt x="8527106" y="-25634"/>
                  <a:pt x="8861713" y="47760"/>
                  <a:pt x="9104460" y="0"/>
                </a:cubicBezTo>
                <a:cubicBezTo>
                  <a:pt x="9347207" y="-47760"/>
                  <a:pt x="9613427" y="39102"/>
                  <a:pt x="9914804" y="0"/>
                </a:cubicBezTo>
                <a:cubicBezTo>
                  <a:pt x="10216181" y="-39102"/>
                  <a:pt x="10516956" y="29412"/>
                  <a:pt x="10725149" y="0"/>
                </a:cubicBezTo>
                <a:cubicBezTo>
                  <a:pt x="10766798" y="198899"/>
                  <a:pt x="10701138" y="263465"/>
                  <a:pt x="10725149" y="461665"/>
                </a:cubicBezTo>
                <a:cubicBezTo>
                  <a:pt x="10749160" y="659865"/>
                  <a:pt x="10696515" y="821661"/>
                  <a:pt x="10725149" y="923330"/>
                </a:cubicBezTo>
                <a:cubicBezTo>
                  <a:pt x="10753783" y="1024999"/>
                  <a:pt x="10684379" y="1235615"/>
                  <a:pt x="10725149" y="1384995"/>
                </a:cubicBezTo>
                <a:cubicBezTo>
                  <a:pt x="10459959" y="1447981"/>
                  <a:pt x="10260666" y="1337481"/>
                  <a:pt x="10022056" y="1384995"/>
                </a:cubicBezTo>
                <a:cubicBezTo>
                  <a:pt x="9783446" y="1432509"/>
                  <a:pt x="9716619" y="1370446"/>
                  <a:pt x="9426214" y="1384995"/>
                </a:cubicBezTo>
                <a:cubicBezTo>
                  <a:pt x="9135809" y="1399544"/>
                  <a:pt x="9149693" y="1344329"/>
                  <a:pt x="8937624" y="1384995"/>
                </a:cubicBezTo>
                <a:cubicBezTo>
                  <a:pt x="8725555" y="1425661"/>
                  <a:pt x="8706158" y="1372396"/>
                  <a:pt x="8556286" y="1384995"/>
                </a:cubicBezTo>
                <a:cubicBezTo>
                  <a:pt x="8406414" y="1397594"/>
                  <a:pt x="8357109" y="1340332"/>
                  <a:pt x="8174947" y="1384995"/>
                </a:cubicBezTo>
                <a:cubicBezTo>
                  <a:pt x="7992785" y="1429658"/>
                  <a:pt x="7796184" y="1361450"/>
                  <a:pt x="7686357" y="1384995"/>
                </a:cubicBezTo>
                <a:cubicBezTo>
                  <a:pt x="7576530" y="1408540"/>
                  <a:pt x="7176951" y="1366978"/>
                  <a:pt x="6876012" y="1384995"/>
                </a:cubicBezTo>
                <a:cubicBezTo>
                  <a:pt x="6575074" y="1403012"/>
                  <a:pt x="6465166" y="1314440"/>
                  <a:pt x="6280171" y="1384995"/>
                </a:cubicBezTo>
                <a:cubicBezTo>
                  <a:pt x="6095176" y="1455550"/>
                  <a:pt x="5937184" y="1358673"/>
                  <a:pt x="5684329" y="1384995"/>
                </a:cubicBezTo>
                <a:cubicBezTo>
                  <a:pt x="5431474" y="1411317"/>
                  <a:pt x="5058341" y="1341110"/>
                  <a:pt x="4873984" y="1384995"/>
                </a:cubicBezTo>
                <a:cubicBezTo>
                  <a:pt x="4689627" y="1428880"/>
                  <a:pt x="4376818" y="1311464"/>
                  <a:pt x="4063640" y="1384995"/>
                </a:cubicBezTo>
                <a:cubicBezTo>
                  <a:pt x="3750462" y="1458526"/>
                  <a:pt x="3867187" y="1367059"/>
                  <a:pt x="3789553" y="1384995"/>
                </a:cubicBezTo>
                <a:cubicBezTo>
                  <a:pt x="3711919" y="1402931"/>
                  <a:pt x="3370797" y="1306535"/>
                  <a:pt x="2979208" y="1384995"/>
                </a:cubicBezTo>
                <a:cubicBezTo>
                  <a:pt x="2587619" y="1463455"/>
                  <a:pt x="2581656" y="1376251"/>
                  <a:pt x="2276115" y="1384995"/>
                </a:cubicBezTo>
                <a:cubicBezTo>
                  <a:pt x="1970574" y="1393739"/>
                  <a:pt x="1658150" y="1337310"/>
                  <a:pt x="1465770" y="1384995"/>
                </a:cubicBezTo>
                <a:cubicBezTo>
                  <a:pt x="1273391" y="1432680"/>
                  <a:pt x="1280287" y="1366235"/>
                  <a:pt x="1191683" y="1384995"/>
                </a:cubicBezTo>
                <a:cubicBezTo>
                  <a:pt x="1103079" y="1403755"/>
                  <a:pt x="891214" y="1370463"/>
                  <a:pt x="810345" y="1384995"/>
                </a:cubicBezTo>
                <a:cubicBezTo>
                  <a:pt x="729476" y="1399527"/>
                  <a:pt x="202287" y="1301175"/>
                  <a:pt x="0" y="1384995"/>
                </a:cubicBezTo>
                <a:cubicBezTo>
                  <a:pt x="-49154" y="1238182"/>
                  <a:pt x="38619" y="1066925"/>
                  <a:pt x="0" y="937180"/>
                </a:cubicBezTo>
                <a:cubicBezTo>
                  <a:pt x="-38619" y="807435"/>
                  <a:pt x="32285" y="604789"/>
                  <a:pt x="0" y="503215"/>
                </a:cubicBezTo>
                <a:cubicBezTo>
                  <a:pt x="-32285" y="401641"/>
                  <a:pt x="59260" y="170594"/>
                  <a:pt x="0" y="0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xmlns="" sd="402899707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just"/>
            <a:r>
              <a:rPr lang="vi-VN" altLang="zh-CN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 1. Hãy loại những con vật trong hình dưới đây dựa vào: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vi-VN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Cơ quan di chuyển.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vi-VN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Lớp bao phủ bên ngoài.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031A728-09F9-4B2B-894E-93F61B64A3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9287" y="1728787"/>
            <a:ext cx="8120063" cy="235656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F47965C-96B6-4FFD-9058-6BC65EC508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4987" y="4033837"/>
            <a:ext cx="8177213" cy="2365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88565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F7A2C55-810B-4152-93C1-C06AC998433A}"/>
              </a:ext>
            </a:extLst>
          </p:cNvPr>
          <p:cNvSpPr/>
          <p:nvPr/>
        </p:nvSpPr>
        <p:spPr>
          <a:xfrm>
            <a:off x="514350" y="352425"/>
            <a:ext cx="11163300" cy="6191250"/>
          </a:xfrm>
          <a:prstGeom prst="round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F42E78-7738-416C-BDA6-79EC4D527221}"/>
              </a:ext>
            </a:extLst>
          </p:cNvPr>
          <p:cNvSpPr txBox="1"/>
          <p:nvPr/>
        </p:nvSpPr>
        <p:spPr>
          <a:xfrm>
            <a:off x="3324225" y="168885"/>
            <a:ext cx="5895974" cy="646331"/>
          </a:xfrm>
          <a:custGeom>
            <a:avLst/>
            <a:gdLst>
              <a:gd name="connsiteX0" fmla="*/ 0 w 5895974"/>
              <a:gd name="connsiteY0" fmla="*/ 0 h 646331"/>
              <a:gd name="connsiteX1" fmla="*/ 707517 w 5895974"/>
              <a:gd name="connsiteY1" fmla="*/ 0 h 646331"/>
              <a:gd name="connsiteX2" fmla="*/ 1238155 w 5895974"/>
              <a:gd name="connsiteY2" fmla="*/ 0 h 646331"/>
              <a:gd name="connsiteX3" fmla="*/ 1945671 w 5895974"/>
              <a:gd name="connsiteY3" fmla="*/ 0 h 646331"/>
              <a:gd name="connsiteX4" fmla="*/ 2476309 w 5895974"/>
              <a:gd name="connsiteY4" fmla="*/ 0 h 646331"/>
              <a:gd name="connsiteX5" fmla="*/ 3006947 w 5895974"/>
              <a:gd name="connsiteY5" fmla="*/ 0 h 646331"/>
              <a:gd name="connsiteX6" fmla="*/ 3596544 w 5895974"/>
              <a:gd name="connsiteY6" fmla="*/ 0 h 646331"/>
              <a:gd name="connsiteX7" fmla="*/ 4127182 w 5895974"/>
              <a:gd name="connsiteY7" fmla="*/ 0 h 646331"/>
              <a:gd name="connsiteX8" fmla="*/ 4657819 w 5895974"/>
              <a:gd name="connsiteY8" fmla="*/ 0 h 646331"/>
              <a:gd name="connsiteX9" fmla="*/ 5306377 w 5895974"/>
              <a:gd name="connsiteY9" fmla="*/ 0 h 646331"/>
              <a:gd name="connsiteX10" fmla="*/ 5895974 w 5895974"/>
              <a:gd name="connsiteY10" fmla="*/ 0 h 646331"/>
              <a:gd name="connsiteX11" fmla="*/ 5895974 w 5895974"/>
              <a:gd name="connsiteY11" fmla="*/ 336092 h 646331"/>
              <a:gd name="connsiteX12" fmla="*/ 5895974 w 5895974"/>
              <a:gd name="connsiteY12" fmla="*/ 646331 h 646331"/>
              <a:gd name="connsiteX13" fmla="*/ 5306377 w 5895974"/>
              <a:gd name="connsiteY13" fmla="*/ 646331 h 646331"/>
              <a:gd name="connsiteX14" fmla="*/ 4598860 w 5895974"/>
              <a:gd name="connsiteY14" fmla="*/ 646331 h 646331"/>
              <a:gd name="connsiteX15" fmla="*/ 4127182 w 5895974"/>
              <a:gd name="connsiteY15" fmla="*/ 646331 h 646331"/>
              <a:gd name="connsiteX16" fmla="*/ 3596544 w 5895974"/>
              <a:gd name="connsiteY16" fmla="*/ 646331 h 646331"/>
              <a:gd name="connsiteX17" fmla="*/ 2889027 w 5895974"/>
              <a:gd name="connsiteY17" fmla="*/ 646331 h 646331"/>
              <a:gd name="connsiteX18" fmla="*/ 2181510 w 5895974"/>
              <a:gd name="connsiteY18" fmla="*/ 646331 h 646331"/>
              <a:gd name="connsiteX19" fmla="*/ 1768792 w 5895974"/>
              <a:gd name="connsiteY19" fmla="*/ 646331 h 646331"/>
              <a:gd name="connsiteX20" fmla="*/ 1120235 w 5895974"/>
              <a:gd name="connsiteY20" fmla="*/ 646331 h 646331"/>
              <a:gd name="connsiteX21" fmla="*/ 648557 w 5895974"/>
              <a:gd name="connsiteY21" fmla="*/ 646331 h 646331"/>
              <a:gd name="connsiteX22" fmla="*/ 0 w 5895974"/>
              <a:gd name="connsiteY22" fmla="*/ 646331 h 646331"/>
              <a:gd name="connsiteX23" fmla="*/ 0 w 5895974"/>
              <a:gd name="connsiteY23" fmla="*/ 310239 h 646331"/>
              <a:gd name="connsiteX24" fmla="*/ 0 w 5895974"/>
              <a:gd name="connsiteY24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895974" h="646331" fill="none" extrusionOk="0">
                <a:moveTo>
                  <a:pt x="0" y="0"/>
                </a:moveTo>
                <a:cubicBezTo>
                  <a:pt x="346893" y="-39430"/>
                  <a:pt x="374617" y="9906"/>
                  <a:pt x="707517" y="0"/>
                </a:cubicBezTo>
                <a:cubicBezTo>
                  <a:pt x="1040417" y="-9906"/>
                  <a:pt x="998240" y="21005"/>
                  <a:pt x="1238155" y="0"/>
                </a:cubicBezTo>
                <a:cubicBezTo>
                  <a:pt x="1478070" y="-21005"/>
                  <a:pt x="1765326" y="36297"/>
                  <a:pt x="1945671" y="0"/>
                </a:cubicBezTo>
                <a:cubicBezTo>
                  <a:pt x="2126016" y="-36297"/>
                  <a:pt x="2300385" y="22134"/>
                  <a:pt x="2476309" y="0"/>
                </a:cubicBezTo>
                <a:cubicBezTo>
                  <a:pt x="2652233" y="-22134"/>
                  <a:pt x="2819566" y="43202"/>
                  <a:pt x="3006947" y="0"/>
                </a:cubicBezTo>
                <a:cubicBezTo>
                  <a:pt x="3194328" y="-43202"/>
                  <a:pt x="3352131" y="64699"/>
                  <a:pt x="3596544" y="0"/>
                </a:cubicBezTo>
                <a:cubicBezTo>
                  <a:pt x="3840957" y="-64699"/>
                  <a:pt x="3979625" y="63339"/>
                  <a:pt x="4127182" y="0"/>
                </a:cubicBezTo>
                <a:cubicBezTo>
                  <a:pt x="4274739" y="-63339"/>
                  <a:pt x="4503465" y="31906"/>
                  <a:pt x="4657819" y="0"/>
                </a:cubicBezTo>
                <a:cubicBezTo>
                  <a:pt x="4812173" y="-31906"/>
                  <a:pt x="5010565" y="37324"/>
                  <a:pt x="5306377" y="0"/>
                </a:cubicBezTo>
                <a:cubicBezTo>
                  <a:pt x="5602189" y="-37324"/>
                  <a:pt x="5637660" y="7311"/>
                  <a:pt x="5895974" y="0"/>
                </a:cubicBezTo>
                <a:cubicBezTo>
                  <a:pt x="5908608" y="144509"/>
                  <a:pt x="5866790" y="204347"/>
                  <a:pt x="5895974" y="336092"/>
                </a:cubicBezTo>
                <a:cubicBezTo>
                  <a:pt x="5925158" y="467837"/>
                  <a:pt x="5894833" y="535169"/>
                  <a:pt x="5895974" y="646331"/>
                </a:cubicBezTo>
                <a:cubicBezTo>
                  <a:pt x="5750703" y="656030"/>
                  <a:pt x="5496173" y="606471"/>
                  <a:pt x="5306377" y="646331"/>
                </a:cubicBezTo>
                <a:cubicBezTo>
                  <a:pt x="5116581" y="686191"/>
                  <a:pt x="4862150" y="609124"/>
                  <a:pt x="4598860" y="646331"/>
                </a:cubicBezTo>
                <a:cubicBezTo>
                  <a:pt x="4335570" y="683538"/>
                  <a:pt x="4360565" y="646036"/>
                  <a:pt x="4127182" y="646331"/>
                </a:cubicBezTo>
                <a:cubicBezTo>
                  <a:pt x="3893799" y="646626"/>
                  <a:pt x="3765620" y="619974"/>
                  <a:pt x="3596544" y="646331"/>
                </a:cubicBezTo>
                <a:cubicBezTo>
                  <a:pt x="3427468" y="672688"/>
                  <a:pt x="3061414" y="625711"/>
                  <a:pt x="2889027" y="646331"/>
                </a:cubicBezTo>
                <a:cubicBezTo>
                  <a:pt x="2716640" y="666951"/>
                  <a:pt x="2418961" y="577376"/>
                  <a:pt x="2181510" y="646331"/>
                </a:cubicBezTo>
                <a:cubicBezTo>
                  <a:pt x="1944059" y="715286"/>
                  <a:pt x="1941021" y="609962"/>
                  <a:pt x="1768792" y="646331"/>
                </a:cubicBezTo>
                <a:cubicBezTo>
                  <a:pt x="1596563" y="682700"/>
                  <a:pt x="1429617" y="606259"/>
                  <a:pt x="1120235" y="646331"/>
                </a:cubicBezTo>
                <a:cubicBezTo>
                  <a:pt x="810853" y="686403"/>
                  <a:pt x="870016" y="643130"/>
                  <a:pt x="648557" y="646331"/>
                </a:cubicBezTo>
                <a:cubicBezTo>
                  <a:pt x="427098" y="649532"/>
                  <a:pt x="133623" y="578833"/>
                  <a:pt x="0" y="646331"/>
                </a:cubicBezTo>
                <a:cubicBezTo>
                  <a:pt x="-35838" y="503386"/>
                  <a:pt x="8747" y="391387"/>
                  <a:pt x="0" y="310239"/>
                </a:cubicBezTo>
                <a:cubicBezTo>
                  <a:pt x="-8747" y="229091"/>
                  <a:pt x="35190" y="62169"/>
                  <a:pt x="0" y="0"/>
                </a:cubicBezTo>
                <a:close/>
              </a:path>
              <a:path w="5895974" h="646331" stroke="0" extrusionOk="0">
                <a:moveTo>
                  <a:pt x="0" y="0"/>
                </a:moveTo>
                <a:cubicBezTo>
                  <a:pt x="133683" y="-1354"/>
                  <a:pt x="360719" y="9985"/>
                  <a:pt x="471678" y="0"/>
                </a:cubicBezTo>
                <a:cubicBezTo>
                  <a:pt x="582637" y="-9985"/>
                  <a:pt x="884618" y="30240"/>
                  <a:pt x="1179195" y="0"/>
                </a:cubicBezTo>
                <a:cubicBezTo>
                  <a:pt x="1473772" y="-30240"/>
                  <a:pt x="1547900" y="19504"/>
                  <a:pt x="1650873" y="0"/>
                </a:cubicBezTo>
                <a:cubicBezTo>
                  <a:pt x="1753846" y="-19504"/>
                  <a:pt x="2141624" y="20204"/>
                  <a:pt x="2358390" y="0"/>
                </a:cubicBezTo>
                <a:cubicBezTo>
                  <a:pt x="2575156" y="-20204"/>
                  <a:pt x="2672073" y="36709"/>
                  <a:pt x="2771108" y="0"/>
                </a:cubicBezTo>
                <a:cubicBezTo>
                  <a:pt x="2870143" y="-36709"/>
                  <a:pt x="3146430" y="53293"/>
                  <a:pt x="3301745" y="0"/>
                </a:cubicBezTo>
                <a:cubicBezTo>
                  <a:pt x="3457060" y="-53293"/>
                  <a:pt x="3710292" y="15272"/>
                  <a:pt x="3832383" y="0"/>
                </a:cubicBezTo>
                <a:cubicBezTo>
                  <a:pt x="3954474" y="-15272"/>
                  <a:pt x="4166435" y="63414"/>
                  <a:pt x="4421981" y="0"/>
                </a:cubicBezTo>
                <a:cubicBezTo>
                  <a:pt x="4677527" y="-63414"/>
                  <a:pt x="4750854" y="54679"/>
                  <a:pt x="5011578" y="0"/>
                </a:cubicBezTo>
                <a:cubicBezTo>
                  <a:pt x="5272302" y="-54679"/>
                  <a:pt x="5563986" y="105253"/>
                  <a:pt x="5895974" y="0"/>
                </a:cubicBezTo>
                <a:cubicBezTo>
                  <a:pt x="5930235" y="145951"/>
                  <a:pt x="5863725" y="194420"/>
                  <a:pt x="5895974" y="329629"/>
                </a:cubicBezTo>
                <a:cubicBezTo>
                  <a:pt x="5928223" y="464838"/>
                  <a:pt x="5894032" y="531359"/>
                  <a:pt x="5895974" y="646331"/>
                </a:cubicBezTo>
                <a:cubicBezTo>
                  <a:pt x="5601840" y="652815"/>
                  <a:pt x="5448281" y="622564"/>
                  <a:pt x="5188457" y="646331"/>
                </a:cubicBezTo>
                <a:cubicBezTo>
                  <a:pt x="4928633" y="670098"/>
                  <a:pt x="4952420" y="630868"/>
                  <a:pt x="4775739" y="646331"/>
                </a:cubicBezTo>
                <a:cubicBezTo>
                  <a:pt x="4599058" y="661794"/>
                  <a:pt x="4405839" y="604512"/>
                  <a:pt x="4245101" y="646331"/>
                </a:cubicBezTo>
                <a:cubicBezTo>
                  <a:pt x="4084363" y="688150"/>
                  <a:pt x="3891296" y="600485"/>
                  <a:pt x="3596544" y="646331"/>
                </a:cubicBezTo>
                <a:cubicBezTo>
                  <a:pt x="3301792" y="692177"/>
                  <a:pt x="3119959" y="583975"/>
                  <a:pt x="2889027" y="646331"/>
                </a:cubicBezTo>
                <a:cubicBezTo>
                  <a:pt x="2658095" y="708687"/>
                  <a:pt x="2436846" y="623450"/>
                  <a:pt x="2299430" y="646331"/>
                </a:cubicBezTo>
                <a:cubicBezTo>
                  <a:pt x="2162014" y="669212"/>
                  <a:pt x="1972966" y="609766"/>
                  <a:pt x="1886712" y="646331"/>
                </a:cubicBezTo>
                <a:cubicBezTo>
                  <a:pt x="1800458" y="682896"/>
                  <a:pt x="1535505" y="634754"/>
                  <a:pt x="1356074" y="646331"/>
                </a:cubicBezTo>
                <a:cubicBezTo>
                  <a:pt x="1176643" y="657908"/>
                  <a:pt x="1102856" y="633231"/>
                  <a:pt x="884396" y="646331"/>
                </a:cubicBezTo>
                <a:cubicBezTo>
                  <a:pt x="665936" y="659431"/>
                  <a:pt x="349626" y="600876"/>
                  <a:pt x="0" y="646331"/>
                </a:cubicBezTo>
                <a:cubicBezTo>
                  <a:pt x="-3467" y="527666"/>
                  <a:pt x="34907" y="399529"/>
                  <a:pt x="0" y="323166"/>
                </a:cubicBezTo>
                <a:cubicBezTo>
                  <a:pt x="-34907" y="246803"/>
                  <a:pt x="9218" y="150088"/>
                  <a:pt x="0" y="0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xmlns="" sd="402899707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Hoàn</a:t>
            </a:r>
            <a:r>
              <a:rPr lang="en-US" altLang="zh-CN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lang="en-US" altLang="zh-CN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phiếu</a:t>
            </a:r>
            <a:r>
              <a:rPr lang="en-US" altLang="zh-CN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altLang="zh-CN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tập</a:t>
            </a:r>
            <a:endParaRPr lang="vi-VN" sz="3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6C5BD7B-5069-45FA-AFCE-A273129972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1686717"/>
              </p:ext>
            </p:extLst>
          </p:nvPr>
        </p:nvGraphicFramePr>
        <p:xfrm>
          <a:off x="1047751" y="1130458"/>
          <a:ext cx="10429874" cy="2355690"/>
        </p:xfrm>
        <a:graphic>
          <a:graphicData uri="http://schemas.openxmlformats.org/drawingml/2006/table">
            <a:tbl>
              <a:tblPr/>
              <a:tblGrid>
                <a:gridCol w="3441859">
                  <a:extLst>
                    <a:ext uri="{9D8B030D-6E8A-4147-A177-3AD203B41FA5}">
                      <a16:colId xmlns:a16="http://schemas.microsoft.com/office/drawing/2014/main" val="1668583745"/>
                    </a:ext>
                  </a:extLst>
                </a:gridCol>
                <a:gridCol w="3441859">
                  <a:extLst>
                    <a:ext uri="{9D8B030D-6E8A-4147-A177-3AD203B41FA5}">
                      <a16:colId xmlns:a16="http://schemas.microsoft.com/office/drawing/2014/main" val="548364777"/>
                    </a:ext>
                  </a:extLst>
                </a:gridCol>
                <a:gridCol w="3546156">
                  <a:extLst>
                    <a:ext uri="{9D8B030D-6E8A-4147-A177-3AD203B41FA5}">
                      <a16:colId xmlns:a16="http://schemas.microsoft.com/office/drawing/2014/main" val="2839325052"/>
                    </a:ext>
                  </a:extLst>
                </a:gridCol>
              </a:tblGrid>
              <a:tr h="575034">
                <a:tc gridSpan="3">
                  <a:txBody>
                    <a:bodyPr/>
                    <a:lstStyle/>
                    <a:p>
                      <a:pPr algn="ctr" fontAlgn="t"/>
                      <a:r>
                        <a:rPr lang="vi-VN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Phân loại động vật theo cơ quan di chuyển</a:t>
                      </a:r>
                      <a:endParaRPr lang="vi-VN" sz="2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rgbClr val="4012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012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12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9584367"/>
                  </a:ext>
                </a:extLst>
              </a:tr>
              <a:tr h="1075582"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Nhóm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động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vật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di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chuyển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bằng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chân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Nhóm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động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vật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di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chuyển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bằng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vảy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Nhóm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động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vật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di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chuyển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bằng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cánh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088335"/>
                  </a:ext>
                </a:extLst>
              </a:tr>
              <a:tr h="705074">
                <a:tc>
                  <a:txBody>
                    <a:bodyPr/>
                    <a:lstStyle/>
                    <a:p>
                      <a:pPr algn="ctr" fontAlgn="t"/>
                      <a:endParaRPr lang="en-US" sz="28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28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it-IT" sz="28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6188539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36EEB51-8BF6-4DED-9FEE-C2B7BEE340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9680424"/>
              </p:ext>
            </p:extLst>
          </p:nvPr>
        </p:nvGraphicFramePr>
        <p:xfrm>
          <a:off x="1066800" y="4003198"/>
          <a:ext cx="10277476" cy="2283301"/>
        </p:xfrm>
        <a:graphic>
          <a:graphicData uri="http://schemas.openxmlformats.org/drawingml/2006/table">
            <a:tbl>
              <a:tblPr/>
              <a:tblGrid>
                <a:gridCol w="2569369">
                  <a:extLst>
                    <a:ext uri="{9D8B030D-6E8A-4147-A177-3AD203B41FA5}">
                      <a16:colId xmlns:a16="http://schemas.microsoft.com/office/drawing/2014/main" val="2026305646"/>
                    </a:ext>
                  </a:extLst>
                </a:gridCol>
                <a:gridCol w="2569369">
                  <a:extLst>
                    <a:ext uri="{9D8B030D-6E8A-4147-A177-3AD203B41FA5}">
                      <a16:colId xmlns:a16="http://schemas.microsoft.com/office/drawing/2014/main" val="107858325"/>
                    </a:ext>
                  </a:extLst>
                </a:gridCol>
                <a:gridCol w="2569369">
                  <a:extLst>
                    <a:ext uri="{9D8B030D-6E8A-4147-A177-3AD203B41FA5}">
                      <a16:colId xmlns:a16="http://schemas.microsoft.com/office/drawing/2014/main" val="3019550148"/>
                    </a:ext>
                  </a:extLst>
                </a:gridCol>
                <a:gridCol w="2569369">
                  <a:extLst>
                    <a:ext uri="{9D8B030D-6E8A-4147-A177-3AD203B41FA5}">
                      <a16:colId xmlns:a16="http://schemas.microsoft.com/office/drawing/2014/main" val="1854080535"/>
                    </a:ext>
                  </a:extLst>
                </a:gridCol>
              </a:tblGrid>
              <a:tr h="589929">
                <a:tc gridSpan="4">
                  <a:txBody>
                    <a:bodyPr/>
                    <a:lstStyle/>
                    <a:p>
                      <a:pPr algn="ctr" fontAlgn="t"/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Phân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loại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động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vật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theo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lớp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bao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phủ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bên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ngoài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6648559"/>
                  </a:ext>
                </a:extLst>
              </a:tr>
              <a:tr h="1103443"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Nhóm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động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vật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có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vỏ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cứng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Nhóm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động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vật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có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vảy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Nhóm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động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vật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có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lông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vũ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Nhóm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động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vật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có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lông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mao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0487446"/>
                  </a:ext>
                </a:extLst>
              </a:tr>
              <a:tr h="589929">
                <a:tc>
                  <a:txBody>
                    <a:bodyPr/>
                    <a:lstStyle/>
                    <a:p>
                      <a:pPr algn="ctr" fontAlgn="t"/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it-IT" sz="2800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67791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081169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376</Words>
  <Application>Microsoft Office PowerPoint</Application>
  <PresentationFormat>Widescreen</PresentationFormat>
  <Paragraphs>53</Paragraphs>
  <Slides>15</Slides>
  <Notes>5</Notes>
  <HiddenSlides>0</HiddenSlides>
  <MMClips>9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15</vt:i4>
      </vt:variant>
    </vt:vector>
  </HeadingPairs>
  <TitlesOfParts>
    <vt:vector size="30" baseType="lpstr">
      <vt:lpstr>Microsoft YaHei</vt:lpstr>
      <vt:lpstr>Arial</vt:lpstr>
      <vt:lpstr>Calibri</vt:lpstr>
      <vt:lpstr>Calibri Light</vt:lpstr>
      <vt:lpstr>等线</vt:lpstr>
      <vt:lpstr>等线 Light</vt:lpstr>
      <vt:lpstr>Georgia</vt:lpstr>
      <vt:lpstr>LNTH-LuoLuoNotangYuanTi 1</vt:lpstr>
      <vt:lpstr>Roboto</vt:lpstr>
      <vt:lpstr>Wingdings 2</vt:lpstr>
      <vt:lpstr>1_Office Theme</vt:lpstr>
      <vt:lpstr>Custom Design</vt:lpstr>
      <vt:lpstr>Office 主题​​</vt:lpstr>
      <vt:lpstr>1_Simple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Administrator</cp:lastModifiedBy>
  <cp:revision>32</cp:revision>
  <dcterms:created xsi:type="dcterms:W3CDTF">2022-10-16T00:20:50Z</dcterms:created>
  <dcterms:modified xsi:type="dcterms:W3CDTF">2024-06-20T00:05:59Z</dcterms:modified>
</cp:coreProperties>
</file>