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10" r:id="rId2"/>
    <p:sldMasterId id="2147483672" r:id="rId3"/>
    <p:sldMasterId id="2147483677" r:id="rId4"/>
    <p:sldMasterId id="2147483689" r:id="rId5"/>
    <p:sldMasterId id="2147483701" r:id="rId6"/>
  </p:sldMasterIdLst>
  <p:notesMasterIdLst>
    <p:notesMasterId r:id="rId32"/>
  </p:notesMasterIdLst>
  <p:sldIdLst>
    <p:sldId id="259" r:id="rId7"/>
    <p:sldId id="284" r:id="rId8"/>
    <p:sldId id="258" r:id="rId9"/>
    <p:sldId id="330" r:id="rId10"/>
    <p:sldId id="326" r:id="rId11"/>
    <p:sldId id="327" r:id="rId12"/>
    <p:sldId id="329" r:id="rId13"/>
    <p:sldId id="331" r:id="rId14"/>
    <p:sldId id="260" r:id="rId15"/>
    <p:sldId id="261" r:id="rId16"/>
    <p:sldId id="265" r:id="rId17"/>
    <p:sldId id="477" r:id="rId18"/>
    <p:sldId id="263" r:id="rId19"/>
    <p:sldId id="332" r:id="rId20"/>
    <p:sldId id="267" r:id="rId21"/>
    <p:sldId id="333" r:id="rId22"/>
    <p:sldId id="334" r:id="rId23"/>
    <p:sldId id="269" r:id="rId24"/>
    <p:sldId id="335" r:id="rId25"/>
    <p:sldId id="272" r:id="rId26"/>
    <p:sldId id="336" r:id="rId27"/>
    <p:sldId id="340" r:id="rId28"/>
    <p:sldId id="341" r:id="rId29"/>
    <p:sldId id="339" r:id="rId30"/>
    <p:sldId id="28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68BDAC-389F-472D-BF7B-0AC58E00B8CC}" type="datetimeFigureOut">
              <a:rPr lang="en-US" smtClean="0"/>
              <a:t>6/20/2024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664D11-3075-4F0F-91C4-500D569155A5}" type="slidenum">
              <a:rPr lang="en-US" smtClean="0"/>
              <a:t>‹#›</a:t>
            </a:fld>
            <a:endParaRPr lang="en-US"/>
          </a:p>
        </p:txBody>
      </p:sp>
    </p:spTree>
    <p:extLst>
      <p:ext uri="{BB962C8B-B14F-4D97-AF65-F5344CB8AC3E}">
        <p14:creationId xmlns:p14="http://schemas.microsoft.com/office/powerpoint/2010/main" val="2246860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2AB389-C53E-4D42-8F9A-7ED952DD5AA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430837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NhNA</a:t>
            </a:r>
            <a:r>
              <a:rPr lang="en-US" baseline="0" dirty="0"/>
              <a:t> </a:t>
            </a:r>
            <a:r>
              <a:rPr lang="en-US" baseline="0" dirty="0" err="1"/>
              <a:t>Vò</a:t>
            </a:r>
            <a:r>
              <a:rPr lang="en-US" baseline="0" dirty="0"/>
              <a:t> </a:t>
            </a:r>
            <a:r>
              <a:rPr lang="en-US" baseline="0" dirty="0" err="1"/>
              <a:t>dụng</a:t>
            </a:r>
            <a:r>
              <a:rPr lang="en-US" baseline="0" dirty="0"/>
              <a:t> </a:t>
            </a:r>
            <a:r>
              <a:rPr lang="en-US" baseline="0" dirty="0" err="1"/>
              <a:t>cụ</a:t>
            </a:r>
            <a:r>
              <a:rPr lang="en-US" baseline="0" dirty="0"/>
              <a:t> </a:t>
            </a:r>
            <a:r>
              <a:rPr lang="en-US" baseline="0" dirty="0" err="1"/>
              <a:t>để</a:t>
            </a:r>
            <a:r>
              <a:rPr lang="en-US" baseline="0" dirty="0"/>
              <a:t> quay </a:t>
            </a:r>
            <a:r>
              <a:rPr lang="en-US" baseline="0"/>
              <a:t>lại</a:t>
            </a:r>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8BB9BDD-991F-4E73-AD6C-B75089BFD1D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78021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0192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E5A63-084E-6FD2-4FCB-16711021E8B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45B636-5F3F-21F3-106E-77DB7A93286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54FC4B5-B240-77C2-E4CB-C85A7D654B66}"/>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6/20/2024</a:t>
            </a:fld>
            <a:endParaRPr lang="en-US"/>
          </a:p>
        </p:txBody>
      </p:sp>
      <p:sp>
        <p:nvSpPr>
          <p:cNvPr id="5" name="Footer Placeholder 4">
            <a:extLst>
              <a:ext uri="{FF2B5EF4-FFF2-40B4-BE49-F238E27FC236}">
                <a16:creationId xmlns:a16="http://schemas.microsoft.com/office/drawing/2014/main" id="{328CE7F6-FCED-5AB9-1C49-EE213459122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0E1262C-5E0A-4D45-19AC-3FAAF555DAD9}"/>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22895593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67D38-6522-F869-9E2C-092D37E5367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676F8B-8E19-C81F-BE3B-D0580AA43D3C}"/>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07183E-37F9-456F-BE9B-112D702B059D}"/>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6/20/2024</a:t>
            </a:fld>
            <a:endParaRPr lang="en-US"/>
          </a:p>
        </p:txBody>
      </p:sp>
      <p:sp>
        <p:nvSpPr>
          <p:cNvPr id="5" name="Footer Placeholder 4">
            <a:extLst>
              <a:ext uri="{FF2B5EF4-FFF2-40B4-BE49-F238E27FC236}">
                <a16:creationId xmlns:a16="http://schemas.microsoft.com/office/drawing/2014/main" id="{41F8B042-3192-35FE-4BCE-A74E5584DC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0AA0E98-5D72-12FC-C306-75F44AE72611}"/>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12848777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64BE3E-53E1-F5C1-2940-4A0653AAB39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7DDB92-BE1F-734C-0685-F9991B1BCB8D}"/>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82B5B8-FAA8-2332-1072-E4664882B7E8}"/>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6/20/2024</a:t>
            </a:fld>
            <a:endParaRPr lang="en-US"/>
          </a:p>
        </p:txBody>
      </p:sp>
      <p:sp>
        <p:nvSpPr>
          <p:cNvPr id="5" name="Footer Placeholder 4">
            <a:extLst>
              <a:ext uri="{FF2B5EF4-FFF2-40B4-BE49-F238E27FC236}">
                <a16:creationId xmlns:a16="http://schemas.microsoft.com/office/drawing/2014/main" id="{C30ABED9-5080-EC70-5307-99B0766C79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89FE503-1C2E-D0FF-3607-8F31B3C9E2BA}"/>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34169164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D353F3E-6067-45EF-891A-60D8C4C4D6EB}"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DA97C0-031F-4F7F-B8B2-BCDABE32507F}" type="slidenum">
              <a:rPr lang="en-US" smtClean="0"/>
              <a:t>‹#›</a:t>
            </a:fld>
            <a:endParaRPr lang="en-US"/>
          </a:p>
        </p:txBody>
      </p:sp>
    </p:spTree>
    <p:extLst>
      <p:ext uri="{BB962C8B-B14F-4D97-AF65-F5344CB8AC3E}">
        <p14:creationId xmlns:p14="http://schemas.microsoft.com/office/powerpoint/2010/main" val="985112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353F3E-6067-45EF-891A-60D8C4C4D6EB}"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DA97C0-031F-4F7F-B8B2-BCDABE32507F}" type="slidenum">
              <a:rPr lang="en-US" smtClean="0"/>
              <a:t>‹#›</a:t>
            </a:fld>
            <a:endParaRPr lang="en-US"/>
          </a:p>
        </p:txBody>
      </p:sp>
    </p:spTree>
    <p:extLst>
      <p:ext uri="{BB962C8B-B14F-4D97-AF65-F5344CB8AC3E}">
        <p14:creationId xmlns:p14="http://schemas.microsoft.com/office/powerpoint/2010/main" val="516276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D353F3E-6067-45EF-891A-60D8C4C4D6EB}"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DA97C0-031F-4F7F-B8B2-BCDABE32507F}" type="slidenum">
              <a:rPr lang="en-US" smtClean="0"/>
              <a:t>‹#›</a:t>
            </a:fld>
            <a:endParaRPr lang="en-US"/>
          </a:p>
        </p:txBody>
      </p:sp>
    </p:spTree>
    <p:extLst>
      <p:ext uri="{BB962C8B-B14F-4D97-AF65-F5344CB8AC3E}">
        <p14:creationId xmlns:p14="http://schemas.microsoft.com/office/powerpoint/2010/main" val="16705672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D353F3E-6067-45EF-891A-60D8C4C4D6EB}"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DA97C0-031F-4F7F-B8B2-BCDABE32507F}" type="slidenum">
              <a:rPr lang="en-US" smtClean="0"/>
              <a:t>‹#›</a:t>
            </a:fld>
            <a:endParaRPr lang="en-US"/>
          </a:p>
        </p:txBody>
      </p:sp>
    </p:spTree>
    <p:extLst>
      <p:ext uri="{BB962C8B-B14F-4D97-AF65-F5344CB8AC3E}">
        <p14:creationId xmlns:p14="http://schemas.microsoft.com/office/powerpoint/2010/main" val="38812134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D353F3E-6067-45EF-891A-60D8C4C4D6EB}" type="datetimeFigureOut">
              <a:rPr lang="en-US" smtClean="0"/>
              <a:t>6/20/2024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DA97C0-031F-4F7F-B8B2-BCDABE32507F}" type="slidenum">
              <a:rPr lang="en-US" smtClean="0"/>
              <a:t>‹#›</a:t>
            </a:fld>
            <a:endParaRPr lang="en-US"/>
          </a:p>
        </p:txBody>
      </p:sp>
    </p:spTree>
    <p:extLst>
      <p:ext uri="{BB962C8B-B14F-4D97-AF65-F5344CB8AC3E}">
        <p14:creationId xmlns:p14="http://schemas.microsoft.com/office/powerpoint/2010/main" val="27506660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D353F3E-6067-45EF-891A-60D8C4C4D6EB}" type="datetimeFigureOut">
              <a:rPr lang="en-US" smtClean="0"/>
              <a:t>6/20/2024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DA97C0-031F-4F7F-B8B2-BCDABE32507F}" type="slidenum">
              <a:rPr lang="en-US" smtClean="0"/>
              <a:t>‹#›</a:t>
            </a:fld>
            <a:endParaRPr lang="en-US"/>
          </a:p>
        </p:txBody>
      </p:sp>
    </p:spTree>
    <p:extLst>
      <p:ext uri="{BB962C8B-B14F-4D97-AF65-F5344CB8AC3E}">
        <p14:creationId xmlns:p14="http://schemas.microsoft.com/office/powerpoint/2010/main" val="42448452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353F3E-6067-45EF-891A-60D8C4C4D6EB}" type="datetimeFigureOut">
              <a:rPr lang="en-US" smtClean="0"/>
              <a:t>6/20/2024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DA97C0-031F-4F7F-B8B2-BCDABE32507F}" type="slidenum">
              <a:rPr lang="en-US" smtClean="0"/>
              <a:t>‹#›</a:t>
            </a:fld>
            <a:endParaRPr lang="en-US"/>
          </a:p>
        </p:txBody>
      </p:sp>
    </p:spTree>
    <p:extLst>
      <p:ext uri="{BB962C8B-B14F-4D97-AF65-F5344CB8AC3E}">
        <p14:creationId xmlns:p14="http://schemas.microsoft.com/office/powerpoint/2010/main" val="36895174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D353F3E-6067-45EF-891A-60D8C4C4D6EB}"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DA97C0-031F-4F7F-B8B2-BCDABE32507F}" type="slidenum">
              <a:rPr lang="en-US" smtClean="0"/>
              <a:t>‹#›</a:t>
            </a:fld>
            <a:endParaRPr lang="en-US"/>
          </a:p>
        </p:txBody>
      </p:sp>
    </p:spTree>
    <p:extLst>
      <p:ext uri="{BB962C8B-B14F-4D97-AF65-F5344CB8AC3E}">
        <p14:creationId xmlns:p14="http://schemas.microsoft.com/office/powerpoint/2010/main" val="1715538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56EE4-4F4B-E1AB-D451-302D7D9FEB0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83473FA-546A-0240-D42E-438C9CF9FFF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B5DACC-D05E-49F2-8E22-C74CECB2CF22}"/>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6/20/2024</a:t>
            </a:fld>
            <a:endParaRPr lang="en-US"/>
          </a:p>
        </p:txBody>
      </p:sp>
      <p:sp>
        <p:nvSpPr>
          <p:cNvPr id="5" name="Footer Placeholder 4">
            <a:extLst>
              <a:ext uri="{FF2B5EF4-FFF2-40B4-BE49-F238E27FC236}">
                <a16:creationId xmlns:a16="http://schemas.microsoft.com/office/drawing/2014/main" id="{CA8F2095-B371-1693-98DA-8417282638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A8D5331-5A6E-67DA-388B-5F59C87F3556}"/>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12757159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D353F3E-6067-45EF-891A-60D8C4C4D6EB}"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DA97C0-031F-4F7F-B8B2-BCDABE32507F}" type="slidenum">
              <a:rPr lang="en-US" smtClean="0"/>
              <a:t>‹#›</a:t>
            </a:fld>
            <a:endParaRPr lang="en-US"/>
          </a:p>
        </p:txBody>
      </p:sp>
    </p:spTree>
    <p:extLst>
      <p:ext uri="{BB962C8B-B14F-4D97-AF65-F5344CB8AC3E}">
        <p14:creationId xmlns:p14="http://schemas.microsoft.com/office/powerpoint/2010/main" val="7151298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353F3E-6067-45EF-891A-60D8C4C4D6EB}"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DA97C0-031F-4F7F-B8B2-BCDABE32507F}" type="slidenum">
              <a:rPr lang="en-US" smtClean="0"/>
              <a:t>‹#›</a:t>
            </a:fld>
            <a:endParaRPr lang="en-US"/>
          </a:p>
        </p:txBody>
      </p:sp>
    </p:spTree>
    <p:extLst>
      <p:ext uri="{BB962C8B-B14F-4D97-AF65-F5344CB8AC3E}">
        <p14:creationId xmlns:p14="http://schemas.microsoft.com/office/powerpoint/2010/main" val="28907371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353F3E-6067-45EF-891A-60D8C4C4D6EB}"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DA97C0-031F-4F7F-B8B2-BCDABE32507F}" type="slidenum">
              <a:rPr lang="en-US" smtClean="0"/>
              <a:t>‹#›</a:t>
            </a:fld>
            <a:endParaRPr lang="en-US"/>
          </a:p>
        </p:txBody>
      </p:sp>
    </p:spTree>
    <p:extLst>
      <p:ext uri="{BB962C8B-B14F-4D97-AF65-F5344CB8AC3E}">
        <p14:creationId xmlns:p14="http://schemas.microsoft.com/office/powerpoint/2010/main" val="17417078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57502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solidFill>
              </a:rPr>
              <a:pPr/>
              <a:t>2024/6/20</a:t>
            </a:fld>
            <a:endParaRPr lang="zh-CN" altLang="en-US">
              <a:solidFill>
                <a:prstClr val="black"/>
              </a:solidFill>
            </a:endParaRPr>
          </a:p>
        </p:txBody>
      </p:sp>
      <p:sp>
        <p:nvSpPr>
          <p:cNvPr id="5" name="页脚占位符 4"/>
          <p:cNvSpPr>
            <a:spLocks noGrp="1"/>
          </p:cNvSpPr>
          <p:nvPr>
            <p:ph type="ftr" sz="quarter" idx="11"/>
          </p:nvPr>
        </p:nvSpPr>
        <p:spPr/>
        <p:txBody>
          <a:bodyPr/>
          <a:lstStyle/>
          <a:p>
            <a:endParaRPr lang="zh-CN" altLang="en-US">
              <a:solidFill>
                <a:prstClr val="black"/>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9835433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09741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spTree>
      <p:nvGrpSpPr>
        <p:cNvPr id="1" name="Shape 977"/>
        <p:cNvGrpSpPr/>
        <p:nvPr/>
      </p:nvGrpSpPr>
      <p:grpSpPr>
        <a:xfrm>
          <a:off x="0" y="0"/>
          <a:ext cx="0" cy="0"/>
          <a:chOff x="0" y="0"/>
          <a:chExt cx="0" cy="0"/>
        </a:xfrm>
      </p:grpSpPr>
      <p:sp>
        <p:nvSpPr>
          <p:cNvPr id="984" name="Google Shape;984;p14"/>
          <p:cNvSpPr/>
          <p:nvPr/>
        </p:nvSpPr>
        <p:spPr>
          <a:xfrm>
            <a:off x="8502318" y="311467"/>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defTabSz="914400"/>
            <a:endParaRPr sz="2400">
              <a:solidFill>
                <a:prstClr val="black"/>
              </a:solidFill>
            </a:endParaRPr>
          </a:p>
        </p:txBody>
      </p:sp>
      <p:sp>
        <p:nvSpPr>
          <p:cNvPr id="985" name="Google Shape;985;p14"/>
          <p:cNvSpPr/>
          <p:nvPr/>
        </p:nvSpPr>
        <p:spPr>
          <a:xfrm>
            <a:off x="586918" y="6035234"/>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defTabSz="914400"/>
            <a:endParaRPr sz="2400">
              <a:solidFill>
                <a:prstClr val="black"/>
              </a:solidFill>
            </a:endParaRPr>
          </a:p>
        </p:txBody>
      </p:sp>
      <p:sp>
        <p:nvSpPr>
          <p:cNvPr id="986" name="Google Shape;986;p14"/>
          <p:cNvSpPr/>
          <p:nvPr/>
        </p:nvSpPr>
        <p:spPr>
          <a:xfrm>
            <a:off x="719201" y="311467"/>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defTabSz="914400"/>
            <a:endParaRPr sz="2400">
              <a:solidFill>
                <a:prstClr val="black"/>
              </a:solidFill>
            </a:endParaRPr>
          </a:p>
        </p:txBody>
      </p:sp>
      <p:sp>
        <p:nvSpPr>
          <p:cNvPr id="987" name="Google Shape;987;p14"/>
          <p:cNvSpPr/>
          <p:nvPr/>
        </p:nvSpPr>
        <p:spPr>
          <a:xfrm>
            <a:off x="11432701" y="6035234"/>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defTabSz="914400"/>
            <a:endParaRPr sz="2400">
              <a:solidFill>
                <a:prstClr val="black"/>
              </a:solidFill>
            </a:endParaRPr>
          </a:p>
        </p:txBody>
      </p:sp>
    </p:spTree>
    <p:extLst>
      <p:ext uri="{BB962C8B-B14F-4D97-AF65-F5344CB8AC3E}">
        <p14:creationId xmlns:p14="http://schemas.microsoft.com/office/powerpoint/2010/main" val="1813715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E5A63-084E-6FD2-4FCB-16711021E8B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45B636-5F3F-21F3-106E-77DB7A9328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54FC4B5-B240-77C2-E4CB-C85A7D654B66}"/>
              </a:ext>
            </a:extLst>
          </p:cNvPr>
          <p:cNvSpPr>
            <a:spLocks noGrp="1"/>
          </p:cNvSpPr>
          <p:nvPr>
            <p:ph type="dt" sz="half" idx="10"/>
          </p:nvPr>
        </p:nvSpPr>
        <p:spPr/>
        <p:txBody>
          <a:bodyPr/>
          <a:lstStyle/>
          <a:p>
            <a:fld id="{0199D882-3121-4548-B59D-9CEBC2377A2A}" type="datetimeFigureOut">
              <a:rPr lang="en-US" smtClean="0"/>
              <a:t>6/20/2024</a:t>
            </a:fld>
            <a:endParaRPr lang="en-US"/>
          </a:p>
        </p:txBody>
      </p:sp>
      <p:sp>
        <p:nvSpPr>
          <p:cNvPr id="5" name="Footer Placeholder 4">
            <a:extLst>
              <a:ext uri="{FF2B5EF4-FFF2-40B4-BE49-F238E27FC236}">
                <a16:creationId xmlns:a16="http://schemas.microsoft.com/office/drawing/2014/main" id="{328CE7F6-FCED-5AB9-1C49-EE21345912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E1262C-5E0A-4D45-19AC-3FAAF555DAD9}"/>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38001521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56EE4-4F4B-E1AB-D451-302D7D9FEB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3473FA-546A-0240-D42E-438C9CF9FF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B5DACC-D05E-49F2-8E22-C74CECB2CF22}"/>
              </a:ext>
            </a:extLst>
          </p:cNvPr>
          <p:cNvSpPr>
            <a:spLocks noGrp="1"/>
          </p:cNvSpPr>
          <p:nvPr>
            <p:ph type="dt" sz="half" idx="10"/>
          </p:nvPr>
        </p:nvSpPr>
        <p:spPr/>
        <p:txBody>
          <a:bodyPr/>
          <a:lstStyle/>
          <a:p>
            <a:fld id="{0199D882-3121-4548-B59D-9CEBC2377A2A}" type="datetimeFigureOut">
              <a:rPr lang="en-US" smtClean="0"/>
              <a:t>6/20/2024</a:t>
            </a:fld>
            <a:endParaRPr lang="en-US"/>
          </a:p>
        </p:txBody>
      </p:sp>
      <p:sp>
        <p:nvSpPr>
          <p:cNvPr id="5" name="Footer Placeholder 4">
            <a:extLst>
              <a:ext uri="{FF2B5EF4-FFF2-40B4-BE49-F238E27FC236}">
                <a16:creationId xmlns:a16="http://schemas.microsoft.com/office/drawing/2014/main" id="{CA8F2095-B371-1693-98DA-8417282638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8D5331-5A6E-67DA-388B-5F59C87F3556}"/>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35555419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0BC34-AD01-933A-9A17-91FEE66474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5C5A3C-DF7B-CA62-FF14-B3F5834D65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40D9CE-68FD-7370-93CB-EA95C5B8B2BE}"/>
              </a:ext>
            </a:extLst>
          </p:cNvPr>
          <p:cNvSpPr>
            <a:spLocks noGrp="1"/>
          </p:cNvSpPr>
          <p:nvPr>
            <p:ph type="dt" sz="half" idx="10"/>
          </p:nvPr>
        </p:nvSpPr>
        <p:spPr/>
        <p:txBody>
          <a:bodyPr/>
          <a:lstStyle/>
          <a:p>
            <a:fld id="{0199D882-3121-4548-B59D-9CEBC2377A2A}" type="datetimeFigureOut">
              <a:rPr lang="en-US" smtClean="0"/>
              <a:t>6/20/2024</a:t>
            </a:fld>
            <a:endParaRPr lang="en-US"/>
          </a:p>
        </p:txBody>
      </p:sp>
      <p:sp>
        <p:nvSpPr>
          <p:cNvPr id="5" name="Footer Placeholder 4">
            <a:extLst>
              <a:ext uri="{FF2B5EF4-FFF2-40B4-BE49-F238E27FC236}">
                <a16:creationId xmlns:a16="http://schemas.microsoft.com/office/drawing/2014/main" id="{5A51FD0D-9E41-734E-9A69-12BA58659E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52E2AC-4D16-0159-7FAB-519167A8887D}"/>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41584633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0BC34-AD01-933A-9A17-91FEE664747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5C5A3C-DF7B-CA62-FF14-B3F5834D659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40D9CE-68FD-7370-93CB-EA95C5B8B2BE}"/>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6/20/2024</a:t>
            </a:fld>
            <a:endParaRPr lang="en-US"/>
          </a:p>
        </p:txBody>
      </p:sp>
      <p:sp>
        <p:nvSpPr>
          <p:cNvPr id="5" name="Footer Placeholder 4">
            <a:extLst>
              <a:ext uri="{FF2B5EF4-FFF2-40B4-BE49-F238E27FC236}">
                <a16:creationId xmlns:a16="http://schemas.microsoft.com/office/drawing/2014/main" id="{5A51FD0D-9E41-734E-9A69-12BA58659E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B52E2AC-4D16-0159-7FAB-519167A8887D}"/>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6423344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5625D-E2BE-4704-B3C0-9A522B75BB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B3207A-A9AF-279E-B3E4-C53B797ED7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7832F70-5C74-BD45-6B90-82F3A62866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7A1F59D-BECA-CB7B-49EE-FC0ED2D974E2}"/>
              </a:ext>
            </a:extLst>
          </p:cNvPr>
          <p:cNvSpPr>
            <a:spLocks noGrp="1"/>
          </p:cNvSpPr>
          <p:nvPr>
            <p:ph type="dt" sz="half" idx="10"/>
          </p:nvPr>
        </p:nvSpPr>
        <p:spPr/>
        <p:txBody>
          <a:bodyPr/>
          <a:lstStyle/>
          <a:p>
            <a:fld id="{0199D882-3121-4548-B59D-9CEBC2377A2A}" type="datetimeFigureOut">
              <a:rPr lang="en-US" smtClean="0"/>
              <a:t>6/20/2024</a:t>
            </a:fld>
            <a:endParaRPr lang="en-US"/>
          </a:p>
        </p:txBody>
      </p:sp>
      <p:sp>
        <p:nvSpPr>
          <p:cNvPr id="6" name="Footer Placeholder 5">
            <a:extLst>
              <a:ext uri="{FF2B5EF4-FFF2-40B4-BE49-F238E27FC236}">
                <a16:creationId xmlns:a16="http://schemas.microsoft.com/office/drawing/2014/main" id="{BA97EA14-0FAB-C9F7-19C0-F856F9954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BAD922-5F1E-6868-F1CD-DF73DEFC0A35}"/>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7289207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2DDA5-B2B5-A5A5-C408-831C9A91313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60051A-4ED4-B79D-F8D2-ACE0875635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1FF595-F914-899B-24E1-9FED0CDFC9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1E0F335-6573-7D75-7895-93464EB6E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DF8D16-7196-340B-0CB7-48B433FADA6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884E9A-F4DB-5E7C-CFDA-6162FE508640}"/>
              </a:ext>
            </a:extLst>
          </p:cNvPr>
          <p:cNvSpPr>
            <a:spLocks noGrp="1"/>
          </p:cNvSpPr>
          <p:nvPr>
            <p:ph type="dt" sz="half" idx="10"/>
          </p:nvPr>
        </p:nvSpPr>
        <p:spPr/>
        <p:txBody>
          <a:bodyPr/>
          <a:lstStyle/>
          <a:p>
            <a:fld id="{0199D882-3121-4548-B59D-9CEBC2377A2A}" type="datetimeFigureOut">
              <a:rPr lang="en-US" smtClean="0"/>
              <a:t>6/20/2024</a:t>
            </a:fld>
            <a:endParaRPr lang="en-US"/>
          </a:p>
        </p:txBody>
      </p:sp>
      <p:sp>
        <p:nvSpPr>
          <p:cNvPr id="8" name="Footer Placeholder 7">
            <a:extLst>
              <a:ext uri="{FF2B5EF4-FFF2-40B4-BE49-F238E27FC236}">
                <a16:creationId xmlns:a16="http://schemas.microsoft.com/office/drawing/2014/main" id="{6ECA5F23-4373-2355-0D9B-9FDAC489D6C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D7E6F8F-E131-0C0A-1349-2C49E00A70F9}"/>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19305260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BA0C0-2549-6967-E274-E5391C6CB1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1E1A3E0-F986-E38F-7219-F8F1513F14FF}"/>
              </a:ext>
            </a:extLst>
          </p:cNvPr>
          <p:cNvSpPr>
            <a:spLocks noGrp="1"/>
          </p:cNvSpPr>
          <p:nvPr>
            <p:ph type="dt" sz="half" idx="10"/>
          </p:nvPr>
        </p:nvSpPr>
        <p:spPr/>
        <p:txBody>
          <a:bodyPr/>
          <a:lstStyle/>
          <a:p>
            <a:fld id="{0199D882-3121-4548-B59D-9CEBC2377A2A}" type="datetimeFigureOut">
              <a:rPr lang="en-US" smtClean="0"/>
              <a:t>6/20/2024</a:t>
            </a:fld>
            <a:endParaRPr lang="en-US"/>
          </a:p>
        </p:txBody>
      </p:sp>
      <p:sp>
        <p:nvSpPr>
          <p:cNvPr id="4" name="Footer Placeholder 3">
            <a:extLst>
              <a:ext uri="{FF2B5EF4-FFF2-40B4-BE49-F238E27FC236}">
                <a16:creationId xmlns:a16="http://schemas.microsoft.com/office/drawing/2014/main" id="{7361D44E-A01D-6A52-78BE-D80D9641C6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04EB9E-5F28-B1E3-0EE1-01B13C1A1892}"/>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26502850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6A4BD3-D90C-337C-4BBD-971778484E1C}"/>
              </a:ext>
            </a:extLst>
          </p:cNvPr>
          <p:cNvSpPr>
            <a:spLocks noGrp="1"/>
          </p:cNvSpPr>
          <p:nvPr>
            <p:ph type="dt" sz="half" idx="10"/>
          </p:nvPr>
        </p:nvSpPr>
        <p:spPr/>
        <p:txBody>
          <a:bodyPr/>
          <a:lstStyle/>
          <a:p>
            <a:fld id="{0199D882-3121-4548-B59D-9CEBC2377A2A}" type="datetimeFigureOut">
              <a:rPr lang="en-US" smtClean="0"/>
              <a:t>6/20/2024</a:t>
            </a:fld>
            <a:endParaRPr lang="en-US"/>
          </a:p>
        </p:txBody>
      </p:sp>
      <p:sp>
        <p:nvSpPr>
          <p:cNvPr id="3" name="Footer Placeholder 2">
            <a:extLst>
              <a:ext uri="{FF2B5EF4-FFF2-40B4-BE49-F238E27FC236}">
                <a16:creationId xmlns:a16="http://schemas.microsoft.com/office/drawing/2014/main" id="{4B7A6069-1A16-A437-78CB-1D6ACCBACF6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CCBAFF0-25AC-77B0-0837-8D0C33B56A1C}"/>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28808599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46F08-2049-6787-FE52-C410BCF841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48E1D7-8AE6-D96A-CC15-73E5CFBFE6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FF5A4C-E828-F409-A0AE-767217BCD8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C9C1A0-DFED-5B47-EEEE-E626729C9F5F}"/>
              </a:ext>
            </a:extLst>
          </p:cNvPr>
          <p:cNvSpPr>
            <a:spLocks noGrp="1"/>
          </p:cNvSpPr>
          <p:nvPr>
            <p:ph type="dt" sz="half" idx="10"/>
          </p:nvPr>
        </p:nvSpPr>
        <p:spPr/>
        <p:txBody>
          <a:bodyPr/>
          <a:lstStyle/>
          <a:p>
            <a:fld id="{0199D882-3121-4548-B59D-9CEBC2377A2A}" type="datetimeFigureOut">
              <a:rPr lang="en-US" smtClean="0"/>
              <a:t>6/20/2024</a:t>
            </a:fld>
            <a:endParaRPr lang="en-US"/>
          </a:p>
        </p:txBody>
      </p:sp>
      <p:sp>
        <p:nvSpPr>
          <p:cNvPr id="6" name="Footer Placeholder 5">
            <a:extLst>
              <a:ext uri="{FF2B5EF4-FFF2-40B4-BE49-F238E27FC236}">
                <a16:creationId xmlns:a16="http://schemas.microsoft.com/office/drawing/2014/main" id="{18CDD387-908F-DC5F-DD2D-4694154AF3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B39C54-0C58-EF52-AF48-9236E66A689B}"/>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13637832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3327A-BBC3-810B-FA78-499ACF1B4E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985931B-CC56-BBF5-C609-8450761997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00602FE-5ED2-E4A8-C12E-2C7F7E0F12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9DFF73-55E3-DC00-F8F7-E94CAE635401}"/>
              </a:ext>
            </a:extLst>
          </p:cNvPr>
          <p:cNvSpPr>
            <a:spLocks noGrp="1"/>
          </p:cNvSpPr>
          <p:nvPr>
            <p:ph type="dt" sz="half" idx="10"/>
          </p:nvPr>
        </p:nvSpPr>
        <p:spPr/>
        <p:txBody>
          <a:bodyPr/>
          <a:lstStyle/>
          <a:p>
            <a:fld id="{0199D882-3121-4548-B59D-9CEBC2377A2A}" type="datetimeFigureOut">
              <a:rPr lang="en-US" smtClean="0"/>
              <a:t>6/20/2024</a:t>
            </a:fld>
            <a:endParaRPr lang="en-US"/>
          </a:p>
        </p:txBody>
      </p:sp>
      <p:sp>
        <p:nvSpPr>
          <p:cNvPr id="6" name="Footer Placeholder 5">
            <a:extLst>
              <a:ext uri="{FF2B5EF4-FFF2-40B4-BE49-F238E27FC236}">
                <a16:creationId xmlns:a16="http://schemas.microsoft.com/office/drawing/2014/main" id="{3D23A679-3A6D-761E-C830-D7BCB06D0D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31DD29-DFF7-4AF0-C93F-B8D086E21009}"/>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13144208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67D38-6522-F869-9E2C-092D37E536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676F8B-8E19-C81F-BE3B-D0580AA43D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07183E-37F9-456F-BE9B-112D702B059D}"/>
              </a:ext>
            </a:extLst>
          </p:cNvPr>
          <p:cNvSpPr>
            <a:spLocks noGrp="1"/>
          </p:cNvSpPr>
          <p:nvPr>
            <p:ph type="dt" sz="half" idx="10"/>
          </p:nvPr>
        </p:nvSpPr>
        <p:spPr/>
        <p:txBody>
          <a:bodyPr/>
          <a:lstStyle/>
          <a:p>
            <a:fld id="{0199D882-3121-4548-B59D-9CEBC2377A2A}" type="datetimeFigureOut">
              <a:rPr lang="en-US" smtClean="0"/>
              <a:t>6/20/2024</a:t>
            </a:fld>
            <a:endParaRPr lang="en-US"/>
          </a:p>
        </p:txBody>
      </p:sp>
      <p:sp>
        <p:nvSpPr>
          <p:cNvPr id="5" name="Footer Placeholder 4">
            <a:extLst>
              <a:ext uri="{FF2B5EF4-FFF2-40B4-BE49-F238E27FC236}">
                <a16:creationId xmlns:a16="http://schemas.microsoft.com/office/drawing/2014/main" id="{41F8B042-3192-35FE-4BCE-A74E5584DC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AA0E98-5D72-12FC-C306-75F44AE72611}"/>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22095468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64BE3E-53E1-F5C1-2940-4A0653AAB39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7DDB92-BE1F-734C-0685-F9991B1BCB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82B5B8-FAA8-2332-1072-E4664882B7E8}"/>
              </a:ext>
            </a:extLst>
          </p:cNvPr>
          <p:cNvSpPr>
            <a:spLocks noGrp="1"/>
          </p:cNvSpPr>
          <p:nvPr>
            <p:ph type="dt" sz="half" idx="10"/>
          </p:nvPr>
        </p:nvSpPr>
        <p:spPr/>
        <p:txBody>
          <a:bodyPr/>
          <a:lstStyle/>
          <a:p>
            <a:fld id="{0199D882-3121-4548-B59D-9CEBC2377A2A}" type="datetimeFigureOut">
              <a:rPr lang="en-US" smtClean="0"/>
              <a:t>6/20/2024</a:t>
            </a:fld>
            <a:endParaRPr lang="en-US"/>
          </a:p>
        </p:txBody>
      </p:sp>
      <p:sp>
        <p:nvSpPr>
          <p:cNvPr id="5" name="Footer Placeholder 4">
            <a:extLst>
              <a:ext uri="{FF2B5EF4-FFF2-40B4-BE49-F238E27FC236}">
                <a16:creationId xmlns:a16="http://schemas.microsoft.com/office/drawing/2014/main" id="{C30ABED9-5080-EC70-5307-99B0766C79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9FE503-1C2E-D0FF-3607-8F31B3C9E2BA}"/>
              </a:ext>
            </a:extLst>
          </p:cNvPr>
          <p:cNvSpPr>
            <a:spLocks noGrp="1"/>
          </p:cNvSpPr>
          <p:nvPr>
            <p:ph type="sldNum" sz="quarter" idx="12"/>
          </p:nvPr>
        </p:nvSpPr>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30059422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768168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998587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5625D-E2BE-4704-B3C0-9A522B75BBD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5B3207A-A9AF-279E-B3E4-C53B797ED72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7832F70-5C74-BD45-6B90-82F3A6286692}"/>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7A1F59D-BECA-CB7B-49EE-FC0ED2D974E2}"/>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6/20/2024</a:t>
            </a:fld>
            <a:endParaRPr lang="en-US"/>
          </a:p>
        </p:txBody>
      </p:sp>
      <p:sp>
        <p:nvSpPr>
          <p:cNvPr id="6" name="Footer Placeholder 5">
            <a:extLst>
              <a:ext uri="{FF2B5EF4-FFF2-40B4-BE49-F238E27FC236}">
                <a16:creationId xmlns:a16="http://schemas.microsoft.com/office/drawing/2014/main" id="{BA97EA14-0FAB-C9F7-19C0-F856F9954A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CBAD922-5F1E-6868-F1CD-DF73DEFC0A35}"/>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11650481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416995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7920153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286113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2591884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5092032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6782865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1790177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3945528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6/20/2024</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1709727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62728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2DDA5-B2B5-A5A5-C408-831C9A91313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C60051A-4ED4-B79D-F8D2-ACE08756359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1FF595-F914-899B-24E1-9FED0CDFC9B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1E0F335-6573-7D75-7895-93464EB6E1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DF8D16-7196-340B-0CB7-48B433FADA6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884E9A-F4DB-5E7C-CFDA-6162FE508640}"/>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6/20/2024</a:t>
            </a:fld>
            <a:endParaRPr lang="en-US"/>
          </a:p>
        </p:txBody>
      </p:sp>
      <p:sp>
        <p:nvSpPr>
          <p:cNvPr id="8" name="Footer Placeholder 7">
            <a:extLst>
              <a:ext uri="{FF2B5EF4-FFF2-40B4-BE49-F238E27FC236}">
                <a16:creationId xmlns:a16="http://schemas.microsoft.com/office/drawing/2014/main" id="{6ECA5F23-4373-2355-0D9B-9FDAC489D6C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AD7E6F8F-E131-0C0A-1349-2C49E00A70F9}"/>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12867257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28639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739232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378007" y="-95495"/>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480917" y="359539"/>
            <a:ext cx="2513561" cy="762799"/>
          </a:xfrm>
          <a:prstGeom prst="rect">
            <a:avLst/>
          </a:prstGeom>
        </p:spPr>
      </p:pic>
    </p:spTree>
    <p:extLst>
      <p:ext uri="{BB962C8B-B14F-4D97-AF65-F5344CB8AC3E}">
        <p14:creationId xmlns:p14="http://schemas.microsoft.com/office/powerpoint/2010/main" val="5216722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1+#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0-#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0" y="-96187"/>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9322839" y="402389"/>
            <a:ext cx="2513561" cy="762799"/>
          </a:xfrm>
          <a:prstGeom prst="rect">
            <a:avLst/>
          </a:prstGeom>
        </p:spPr>
      </p:pic>
    </p:spTree>
    <p:extLst>
      <p:ext uri="{BB962C8B-B14F-4D97-AF65-F5344CB8AC3E}">
        <p14:creationId xmlns:p14="http://schemas.microsoft.com/office/powerpoint/2010/main" val="11401236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0-#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DA98030-5A9B-4761-AC84-D775E9C7B26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4" name="图片 3">
            <a:extLst>
              <a:ext uri="{FF2B5EF4-FFF2-40B4-BE49-F238E27FC236}">
                <a16:creationId xmlns:a16="http://schemas.microsoft.com/office/drawing/2014/main" id="{FAFF9ED7-6835-4BD7-B0F4-148A43B912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8007" y="666129"/>
            <a:ext cx="3813993" cy="1759951"/>
          </a:xfrm>
          <a:prstGeom prst="rect">
            <a:avLst/>
          </a:prstGeom>
        </p:spPr>
      </p:pic>
      <p:pic>
        <p:nvPicPr>
          <p:cNvPr id="5" name="图片 4">
            <a:extLst>
              <a:ext uri="{FF2B5EF4-FFF2-40B4-BE49-F238E27FC236}">
                <a16:creationId xmlns:a16="http://schemas.microsoft.com/office/drawing/2014/main" id="{C7289181-269E-420B-A083-08CBD1935E8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39734">
            <a:off x="103546" y="217615"/>
            <a:ext cx="2513561" cy="762799"/>
          </a:xfrm>
          <a:prstGeom prst="rect">
            <a:avLst/>
          </a:prstGeom>
        </p:spPr>
      </p:pic>
    </p:spTree>
    <p:extLst>
      <p:ext uri="{BB962C8B-B14F-4D97-AF65-F5344CB8AC3E}">
        <p14:creationId xmlns:p14="http://schemas.microsoft.com/office/powerpoint/2010/main" val="22939108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64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0-#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decel="64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750" fill="hold"/>
                                        <p:tgtEl>
                                          <p:spTgt spid="4"/>
                                        </p:tgtEl>
                                        <p:attrNameLst>
                                          <p:attrName>ppt_x</p:attrName>
                                        </p:attrNameLst>
                                      </p:cBhvr>
                                      <p:tavLst>
                                        <p:tav tm="0">
                                          <p:val>
                                            <p:strVal val="1+#ppt_w/2"/>
                                          </p:val>
                                        </p:tav>
                                        <p:tav tm="100000">
                                          <p:val>
                                            <p:strVal val="#ppt_x"/>
                                          </p:val>
                                        </p:tav>
                                      </p:tavLst>
                                    </p:anim>
                                    <p:anim calcmode="lin" valueType="num">
                                      <p:cBhvr additive="base">
                                        <p:cTn id="12" dur="7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3837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7765A9-695E-494C-879A-CCAEE4897259}"/>
              </a:ext>
            </a:extLst>
          </p:cNvPr>
          <p:cNvSpPr>
            <a:spLocks noGrp="1"/>
          </p:cNvSpPr>
          <p:nvPr>
            <p:ph type="dt" sz="half" idx="10"/>
          </p:nvPr>
        </p:nvSpPr>
        <p:spPr/>
        <p:txBody>
          <a:bodyPr/>
          <a:lstStyle/>
          <a:p>
            <a:fld id="{64B852F3-93B1-4F46-BADE-1B4BA13343AF}" type="datetimeFigureOut">
              <a:rPr lang="en-US" smtClean="0"/>
              <a:t>6/20/2024</a:t>
            </a:fld>
            <a:endParaRPr lang="en-US"/>
          </a:p>
        </p:txBody>
      </p:sp>
      <p:sp>
        <p:nvSpPr>
          <p:cNvPr id="3" name="Footer Placeholder 2">
            <a:extLst>
              <a:ext uri="{FF2B5EF4-FFF2-40B4-BE49-F238E27FC236}">
                <a16:creationId xmlns:a16="http://schemas.microsoft.com/office/drawing/2014/main" id="{4A375CA1-D6A6-4D38-9DE2-50958B1756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9AE50A3-098C-4739-A19F-6FFD1DE329E0}"/>
              </a:ext>
            </a:extLst>
          </p:cNvPr>
          <p:cNvSpPr>
            <a:spLocks noGrp="1"/>
          </p:cNvSpPr>
          <p:nvPr>
            <p:ph type="sldNum" sz="quarter" idx="12"/>
          </p:nvPr>
        </p:nvSpPr>
        <p:spPr/>
        <p:txBody>
          <a:bodyPr/>
          <a:lstStyle/>
          <a:p>
            <a:fld id="{AEEA748E-28A4-41BC-8E0D-E58ECB7C86BE}" type="slidenum">
              <a:rPr lang="en-US" smtClean="0"/>
              <a:t>‹#›</a:t>
            </a:fld>
            <a:endParaRPr lang="en-US"/>
          </a:p>
        </p:txBody>
      </p:sp>
    </p:spTree>
    <p:extLst>
      <p:ext uri="{BB962C8B-B14F-4D97-AF65-F5344CB8AC3E}">
        <p14:creationId xmlns:p14="http://schemas.microsoft.com/office/powerpoint/2010/main" val="11459851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BA0C0-2549-6967-E274-E5391C6CB12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1E1A3E0-F986-E38F-7219-F8F1513F14FF}"/>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6/20/2024</a:t>
            </a:fld>
            <a:endParaRPr lang="en-US"/>
          </a:p>
        </p:txBody>
      </p:sp>
      <p:sp>
        <p:nvSpPr>
          <p:cNvPr id="4" name="Footer Placeholder 3">
            <a:extLst>
              <a:ext uri="{FF2B5EF4-FFF2-40B4-BE49-F238E27FC236}">
                <a16:creationId xmlns:a16="http://schemas.microsoft.com/office/drawing/2014/main" id="{7361D44E-A01D-6A52-78BE-D80D9641C66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104EB9E-5F28-B1E3-0EE1-01B13C1A1892}"/>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10656593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6A4BD3-D90C-337C-4BBD-971778484E1C}"/>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6/20/2024</a:t>
            </a:fld>
            <a:endParaRPr lang="en-US"/>
          </a:p>
        </p:txBody>
      </p:sp>
      <p:sp>
        <p:nvSpPr>
          <p:cNvPr id="3" name="Footer Placeholder 2">
            <a:extLst>
              <a:ext uri="{FF2B5EF4-FFF2-40B4-BE49-F238E27FC236}">
                <a16:creationId xmlns:a16="http://schemas.microsoft.com/office/drawing/2014/main" id="{4B7A6069-1A16-A437-78CB-1D6ACCBACF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2CCBAFF0-25AC-77B0-0837-8D0C33B56A1C}"/>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27357035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46F08-2049-6787-FE52-C410BCF841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48E1D7-8AE6-D96A-CC15-73E5CFBFE6A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FF5A4C-E828-F409-A0AE-767217BCD80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C9C1A0-DFED-5B47-EEEE-E626729C9F5F}"/>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6/20/2024</a:t>
            </a:fld>
            <a:endParaRPr lang="en-US"/>
          </a:p>
        </p:txBody>
      </p:sp>
      <p:sp>
        <p:nvSpPr>
          <p:cNvPr id="6" name="Footer Placeholder 5">
            <a:extLst>
              <a:ext uri="{FF2B5EF4-FFF2-40B4-BE49-F238E27FC236}">
                <a16:creationId xmlns:a16="http://schemas.microsoft.com/office/drawing/2014/main" id="{18CDD387-908F-DC5F-DD2D-4694154AF3D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6B39C54-0C58-EF52-AF48-9236E66A689B}"/>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30996994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3327A-BBC3-810B-FA78-499ACF1B4EB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985931B-CC56-BBF5-C609-84507619978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00602FE-5ED2-E4A8-C12E-2C7F7E0F12A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9DFF73-55E3-DC00-F8F7-E94CAE635401}"/>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6/20/2024</a:t>
            </a:fld>
            <a:endParaRPr lang="en-US"/>
          </a:p>
        </p:txBody>
      </p:sp>
      <p:sp>
        <p:nvSpPr>
          <p:cNvPr id="6" name="Footer Placeholder 5">
            <a:extLst>
              <a:ext uri="{FF2B5EF4-FFF2-40B4-BE49-F238E27FC236}">
                <a16:creationId xmlns:a16="http://schemas.microsoft.com/office/drawing/2014/main" id="{3D23A679-3A6D-761E-C830-D7BCB06D0D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131DD29-DFF7-4AF0-C93F-B8D086E21009}"/>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5047780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1.jpg"/><Relationship Id="rId5" Type="http://schemas.openxmlformats.org/officeDocument/2006/relationships/theme" Target="../theme/theme3.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5.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5" Type="http://schemas.openxmlformats.org/officeDocument/2006/relationships/slideLayout" Target="../slideLayouts/slideLayout53.xml"/><Relationship Id="rId4" Type="http://schemas.openxmlformats.org/officeDocument/2006/relationships/slideLayout" Target="../slideLayouts/slideLayout52.xml"/><Relationship Id="rId9"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85528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353F3E-6067-45EF-891A-60D8C4C4D6EB}" type="datetimeFigureOut">
              <a:rPr lang="en-US" smtClean="0"/>
              <a:t>6/20/2024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DA97C0-031F-4F7F-B8B2-BCDABE32507F}" type="slidenum">
              <a:rPr lang="en-US" smtClean="0"/>
              <a:t>‹#›</a:t>
            </a:fld>
            <a:endParaRPr lang="en-US"/>
          </a:p>
        </p:txBody>
      </p:sp>
    </p:spTree>
    <p:extLst>
      <p:ext uri="{BB962C8B-B14F-4D97-AF65-F5344CB8AC3E}">
        <p14:creationId xmlns:p14="http://schemas.microsoft.com/office/powerpoint/2010/main" val="242868372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id="{3F1349F8-6CCE-4816-AB9B-6FA20852CC03}"/>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prstClr val="white"/>
                </a:solidFill>
                <a:latin typeface="印品黑体" panose="00000500000000000000" pitchFamily="2" charset="-122"/>
                <a:ea typeface="印品黑体" panose="00000500000000000000" pitchFamily="2" charset="-122"/>
                <a:sym typeface="+mn-ea"/>
              </a:rPr>
              <a:t>感谢您下载包图网平台上提供的</a:t>
            </a:r>
            <a:r>
              <a:rPr lang="en-US" altLang="zh-CN" sz="300" dirty="0">
                <a:solidFill>
                  <a:prstClr val="white"/>
                </a:solidFill>
                <a:latin typeface="印品黑体" panose="00000500000000000000" pitchFamily="2" charset="-122"/>
                <a:ea typeface="印品黑体" panose="00000500000000000000" pitchFamily="2" charset="-122"/>
                <a:sym typeface="+mn-ea"/>
              </a:rPr>
              <a:t>PPT</a:t>
            </a:r>
            <a:r>
              <a:rPr lang="zh-CN" altLang="en-US" sz="300" dirty="0">
                <a:solidFill>
                  <a:prstClr val="white"/>
                </a:solidFill>
                <a:latin typeface="印品黑体" panose="00000500000000000000" pitchFamily="2" charset="-122"/>
                <a:ea typeface="印品黑体" panose="00000500000000000000" pitchFamily="2"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prstClr val="white"/>
                </a:solidFill>
                <a:latin typeface="印品黑体" panose="00000500000000000000" pitchFamily="2" charset="-122"/>
                <a:ea typeface="印品黑体" panose="00000500000000000000" pitchFamily="2" charset="-122"/>
                <a:sym typeface="+mn-ea"/>
              </a:rPr>
              <a:t>ibaotu.com</a:t>
            </a:r>
          </a:p>
        </p:txBody>
      </p:sp>
      <p:pic>
        <p:nvPicPr>
          <p:cNvPr id="4" name="Picture 3">
            <a:extLst>
              <a:ext uri="{FF2B5EF4-FFF2-40B4-BE49-F238E27FC236}">
                <a16:creationId xmlns:a16="http://schemas.microsoft.com/office/drawing/2014/main" id="{B4F6ED96-237A-4758-B832-5DB9DBBC8566}"/>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b="11389"/>
          <a:stretch/>
        </p:blipFill>
        <p:spPr>
          <a:xfrm>
            <a:off x="292" y="0"/>
            <a:ext cx="12191708" cy="6858000"/>
          </a:xfrm>
          <a:prstGeom prst="rect">
            <a:avLst/>
          </a:prstGeom>
        </p:spPr>
      </p:pic>
    </p:spTree>
    <p:extLst>
      <p:ext uri="{BB962C8B-B14F-4D97-AF65-F5344CB8AC3E}">
        <p14:creationId xmlns:p14="http://schemas.microsoft.com/office/powerpoint/2010/main" val="9466151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76C749-6F16-B3A5-3707-C52C6A7B5F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C84129-DCAF-2976-38B2-795DC515B2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CA0E55-FEEA-A8B5-E1E5-EB5BAECBA6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99D882-3121-4548-B59D-9CEBC2377A2A}" type="datetimeFigureOut">
              <a:rPr lang="en-US" smtClean="0"/>
              <a:t>6/20/2024</a:t>
            </a:fld>
            <a:endParaRPr lang="en-US"/>
          </a:p>
        </p:txBody>
      </p:sp>
      <p:sp>
        <p:nvSpPr>
          <p:cNvPr id="5" name="Footer Placeholder 4">
            <a:extLst>
              <a:ext uri="{FF2B5EF4-FFF2-40B4-BE49-F238E27FC236}">
                <a16:creationId xmlns:a16="http://schemas.microsoft.com/office/drawing/2014/main" id="{5A29D6EC-2C33-2DD9-AC3E-FB0A14B51C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76C04D-21D3-BDAF-0AC8-BB35B9D41A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2DD18-EEF1-4F86-B916-1ECD567EF5C4}" type="slidenum">
              <a:rPr lang="en-US" smtClean="0"/>
              <a:t>‹#›</a:t>
            </a:fld>
            <a:endParaRPr lang="en-US"/>
          </a:p>
        </p:txBody>
      </p:sp>
    </p:spTree>
    <p:extLst>
      <p:ext uri="{BB962C8B-B14F-4D97-AF65-F5344CB8AC3E}">
        <p14:creationId xmlns:p14="http://schemas.microsoft.com/office/powerpoint/2010/main" val="255408907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807112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2704164"/>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5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24.emf"/><Relationship Id="rId7" Type="http://schemas.openxmlformats.org/officeDocument/2006/relationships/image" Target="../media/image37.pn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8.xml"/><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8.xml"/><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55.sv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5.xml"/><Relationship Id="rId6" Type="http://schemas.microsoft.com/office/2007/relationships/hdphoto" Target="../media/hdphoto2.wdp"/><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audio" Target="../media/audio2.wav"/><Relationship Id="rId7" Type="http://schemas.microsoft.com/office/2007/relationships/hdphoto" Target="../media/hdphoto3.wdp"/><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audio" Target="../media/audio1.wav"/></Relationships>
</file>

<file path=ppt/slides/_rels/slide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5.xml"/><Relationship Id="rId6" Type="http://schemas.microsoft.com/office/2007/relationships/hdphoto" Target="../media/hdphoto4.wdp"/><Relationship Id="rId5" Type="http://schemas.openxmlformats.org/officeDocument/2006/relationships/image" Target="../media/image22.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8.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EBD4B0-A1D0-E6C6-781F-C29B4DB22398}"/>
              </a:ext>
            </a:extLst>
          </p:cNvPr>
          <p:cNvPicPr>
            <a:picLocks noChangeAspect="1"/>
          </p:cNvPicPr>
          <p:nvPr/>
        </p:nvPicPr>
        <p:blipFill>
          <a:blip r:embed="rId2"/>
          <a:stretch>
            <a:fillRect/>
          </a:stretch>
        </p:blipFill>
        <p:spPr>
          <a:xfrm>
            <a:off x="0" y="0"/>
            <a:ext cx="12192000" cy="6858000"/>
          </a:xfrm>
          <a:prstGeom prst="rect">
            <a:avLst/>
          </a:prstGeom>
        </p:spPr>
      </p:pic>
      <p:sp>
        <p:nvSpPr>
          <p:cNvPr id="10" name="Rectangle: Rounded Corners 7">
            <a:extLst>
              <a:ext uri="{FF2B5EF4-FFF2-40B4-BE49-F238E27FC236}">
                <a16:creationId xmlns:a16="http://schemas.microsoft.com/office/drawing/2014/main" id="{2DFDB880-7AB5-4C1F-93FB-DC2BFA877BBE}"/>
              </a:ext>
            </a:extLst>
          </p:cNvPr>
          <p:cNvSpPr/>
          <p:nvPr/>
        </p:nvSpPr>
        <p:spPr>
          <a:xfrm>
            <a:off x="2062452" y="923529"/>
            <a:ext cx="8729373" cy="4229496"/>
          </a:xfrm>
          <a:custGeom>
            <a:avLst/>
            <a:gdLst>
              <a:gd name="connsiteX0" fmla="*/ 0 w 8729373"/>
              <a:gd name="connsiteY0" fmla="*/ 605958 h 4229496"/>
              <a:gd name="connsiteX1" fmla="*/ 609015 w 8729373"/>
              <a:gd name="connsiteY1" fmla="*/ 0 h 4229496"/>
              <a:gd name="connsiteX2" fmla="*/ 8120355 w 8729373"/>
              <a:gd name="connsiteY2" fmla="*/ 0 h 4229496"/>
              <a:gd name="connsiteX3" fmla="*/ 8729373 w 8729373"/>
              <a:gd name="connsiteY3" fmla="*/ 605958 h 4229496"/>
              <a:gd name="connsiteX4" fmla="*/ 8729373 w 8729373"/>
              <a:gd name="connsiteY4" fmla="*/ 3623536 h 4229496"/>
              <a:gd name="connsiteX5" fmla="*/ 8120355 w 8729373"/>
              <a:gd name="connsiteY5" fmla="*/ 4229496 h 4229496"/>
              <a:gd name="connsiteX6" fmla="*/ 609015 w 8729373"/>
              <a:gd name="connsiteY6" fmla="*/ 4229496 h 4229496"/>
              <a:gd name="connsiteX7" fmla="*/ 0 w 8729373"/>
              <a:gd name="connsiteY7" fmla="*/ 3623536 h 4229496"/>
              <a:gd name="connsiteX8" fmla="*/ 0 w 8729373"/>
              <a:gd name="connsiteY8" fmla="*/ 605958 h 4229496"/>
              <a:gd name="connsiteX0" fmla="*/ 0 w 8729373"/>
              <a:gd name="connsiteY0" fmla="*/ 605958 h 4229496"/>
              <a:gd name="connsiteX1" fmla="*/ 609015 w 8729373"/>
              <a:gd name="connsiteY1" fmla="*/ 0 h 4229496"/>
              <a:gd name="connsiteX2" fmla="*/ 8120355 w 8729373"/>
              <a:gd name="connsiteY2" fmla="*/ 0 h 4229496"/>
              <a:gd name="connsiteX3" fmla="*/ 8729373 w 8729373"/>
              <a:gd name="connsiteY3" fmla="*/ 605958 h 4229496"/>
              <a:gd name="connsiteX4" fmla="*/ 8729373 w 8729373"/>
              <a:gd name="connsiteY4" fmla="*/ 3623536 h 4229496"/>
              <a:gd name="connsiteX5" fmla="*/ 8120355 w 8729373"/>
              <a:gd name="connsiteY5" fmla="*/ 4229496 h 4229496"/>
              <a:gd name="connsiteX6" fmla="*/ 609015 w 8729373"/>
              <a:gd name="connsiteY6" fmla="*/ 4229496 h 4229496"/>
              <a:gd name="connsiteX7" fmla="*/ 0 w 8729373"/>
              <a:gd name="connsiteY7" fmla="*/ 3623536 h 4229496"/>
              <a:gd name="connsiteX8" fmla="*/ 0 w 8729373"/>
              <a:gd name="connsiteY8" fmla="*/ 605958 h 4229496"/>
              <a:gd name="connsiteX0" fmla="*/ 0 w 8729373"/>
              <a:gd name="connsiteY0" fmla="*/ 605958 h 4229496"/>
              <a:gd name="connsiteX1" fmla="*/ 609015 w 8729373"/>
              <a:gd name="connsiteY1" fmla="*/ 0 h 4229496"/>
              <a:gd name="connsiteX2" fmla="*/ 8120355 w 8729373"/>
              <a:gd name="connsiteY2" fmla="*/ 0 h 4229496"/>
              <a:gd name="connsiteX3" fmla="*/ 8729373 w 8729373"/>
              <a:gd name="connsiteY3" fmla="*/ 605958 h 4229496"/>
              <a:gd name="connsiteX4" fmla="*/ 8729373 w 8729373"/>
              <a:gd name="connsiteY4" fmla="*/ 3623536 h 4229496"/>
              <a:gd name="connsiteX5" fmla="*/ 8120355 w 8729373"/>
              <a:gd name="connsiteY5" fmla="*/ 4229496 h 4229496"/>
              <a:gd name="connsiteX6" fmla="*/ 609015 w 8729373"/>
              <a:gd name="connsiteY6" fmla="*/ 4229496 h 4229496"/>
              <a:gd name="connsiteX7" fmla="*/ 0 w 8729373"/>
              <a:gd name="connsiteY7" fmla="*/ 3623536 h 4229496"/>
              <a:gd name="connsiteX8" fmla="*/ 0 w 8729373"/>
              <a:gd name="connsiteY8" fmla="*/ 605958 h 422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29373" h="4229496" fill="none" extrusionOk="0">
                <a:moveTo>
                  <a:pt x="0" y="605958"/>
                </a:moveTo>
                <a:cubicBezTo>
                  <a:pt x="89958" y="307250"/>
                  <a:pt x="183377" y="-56401"/>
                  <a:pt x="609015" y="0"/>
                </a:cubicBezTo>
                <a:cubicBezTo>
                  <a:pt x="4299718" y="-14666"/>
                  <a:pt x="6830832" y="183430"/>
                  <a:pt x="8120355" y="0"/>
                </a:cubicBezTo>
                <a:cubicBezTo>
                  <a:pt x="8441547" y="-54605"/>
                  <a:pt x="8628482" y="303861"/>
                  <a:pt x="8729373" y="605958"/>
                </a:cubicBezTo>
                <a:cubicBezTo>
                  <a:pt x="8488433" y="1661700"/>
                  <a:pt x="8735482" y="2895622"/>
                  <a:pt x="8729373" y="3623536"/>
                </a:cubicBezTo>
                <a:cubicBezTo>
                  <a:pt x="8795387" y="3943019"/>
                  <a:pt x="8508338" y="4305149"/>
                  <a:pt x="8120355" y="4229496"/>
                </a:cubicBezTo>
                <a:cubicBezTo>
                  <a:pt x="4439251" y="4536528"/>
                  <a:pt x="3554151" y="4470156"/>
                  <a:pt x="609015" y="4229496"/>
                </a:cubicBezTo>
                <a:cubicBezTo>
                  <a:pt x="283085" y="4326073"/>
                  <a:pt x="-83462" y="3901459"/>
                  <a:pt x="0" y="3623536"/>
                </a:cubicBezTo>
                <a:cubicBezTo>
                  <a:pt x="-159166" y="2361639"/>
                  <a:pt x="148690" y="1004704"/>
                  <a:pt x="0" y="605958"/>
                </a:cubicBezTo>
                <a:close/>
              </a:path>
              <a:path w="8729373" h="4229496" stroke="0" extrusionOk="0">
                <a:moveTo>
                  <a:pt x="0" y="605958"/>
                </a:moveTo>
                <a:cubicBezTo>
                  <a:pt x="33211" y="356710"/>
                  <a:pt x="332340" y="2014"/>
                  <a:pt x="609015" y="0"/>
                </a:cubicBezTo>
                <a:cubicBezTo>
                  <a:pt x="1910712" y="-431555"/>
                  <a:pt x="5881711" y="-245463"/>
                  <a:pt x="8120355" y="0"/>
                </a:cubicBezTo>
                <a:cubicBezTo>
                  <a:pt x="8471944" y="-99389"/>
                  <a:pt x="8675825" y="235215"/>
                  <a:pt x="8729373" y="605958"/>
                </a:cubicBezTo>
                <a:cubicBezTo>
                  <a:pt x="8833289" y="1491113"/>
                  <a:pt x="8901965" y="2206749"/>
                  <a:pt x="8729373" y="3623536"/>
                </a:cubicBezTo>
                <a:cubicBezTo>
                  <a:pt x="8765575" y="3906931"/>
                  <a:pt x="8423085" y="4281477"/>
                  <a:pt x="8120355" y="4229496"/>
                </a:cubicBezTo>
                <a:cubicBezTo>
                  <a:pt x="5136785" y="4351623"/>
                  <a:pt x="2742936" y="4590522"/>
                  <a:pt x="609015" y="4229496"/>
                </a:cubicBezTo>
                <a:cubicBezTo>
                  <a:pt x="264003" y="4132121"/>
                  <a:pt x="-19324" y="3984808"/>
                  <a:pt x="0" y="3623536"/>
                </a:cubicBezTo>
                <a:cubicBezTo>
                  <a:pt x="-37606" y="2314870"/>
                  <a:pt x="-315385" y="1747750"/>
                  <a:pt x="0" y="605958"/>
                </a:cubicBezTo>
                <a:close/>
              </a:path>
              <a:path w="8729373" h="4229496" fill="none" stroke="0" extrusionOk="0">
                <a:moveTo>
                  <a:pt x="0" y="605958"/>
                </a:moveTo>
                <a:cubicBezTo>
                  <a:pt x="-6393" y="383355"/>
                  <a:pt x="242687" y="12069"/>
                  <a:pt x="609015" y="0"/>
                </a:cubicBezTo>
                <a:cubicBezTo>
                  <a:pt x="4490482" y="303711"/>
                  <a:pt x="6689458" y="-205192"/>
                  <a:pt x="8120355" y="0"/>
                </a:cubicBezTo>
                <a:cubicBezTo>
                  <a:pt x="8408548" y="-11971"/>
                  <a:pt x="8652610" y="323564"/>
                  <a:pt x="8729373" y="605958"/>
                </a:cubicBezTo>
                <a:cubicBezTo>
                  <a:pt x="8617727" y="1841395"/>
                  <a:pt x="8729109" y="2992299"/>
                  <a:pt x="8729373" y="3623536"/>
                </a:cubicBezTo>
                <a:cubicBezTo>
                  <a:pt x="8805976" y="3927257"/>
                  <a:pt x="8467162" y="4261546"/>
                  <a:pt x="8120355" y="4229496"/>
                </a:cubicBezTo>
                <a:cubicBezTo>
                  <a:pt x="4716386" y="3971048"/>
                  <a:pt x="3256933" y="4568729"/>
                  <a:pt x="609015" y="4229496"/>
                </a:cubicBezTo>
                <a:cubicBezTo>
                  <a:pt x="239673" y="4230689"/>
                  <a:pt x="75355" y="3942009"/>
                  <a:pt x="0" y="3623536"/>
                </a:cubicBezTo>
                <a:cubicBezTo>
                  <a:pt x="-178304" y="2334532"/>
                  <a:pt x="258509" y="1033377"/>
                  <a:pt x="0" y="605958"/>
                </a:cubicBezTo>
                <a:close/>
              </a:path>
              <a:path w="8729373" h="4229496" fill="none" stroke="0" extrusionOk="0">
                <a:moveTo>
                  <a:pt x="0" y="605958"/>
                </a:moveTo>
                <a:cubicBezTo>
                  <a:pt x="34006" y="340622"/>
                  <a:pt x="202951" y="-43780"/>
                  <a:pt x="609015" y="0"/>
                </a:cubicBezTo>
                <a:cubicBezTo>
                  <a:pt x="4391377" y="315122"/>
                  <a:pt x="6789617" y="-91500"/>
                  <a:pt x="8120355" y="0"/>
                </a:cubicBezTo>
                <a:cubicBezTo>
                  <a:pt x="8439539" y="-9734"/>
                  <a:pt x="8602615" y="326622"/>
                  <a:pt x="8729373" y="605958"/>
                </a:cubicBezTo>
                <a:cubicBezTo>
                  <a:pt x="8634954" y="1745078"/>
                  <a:pt x="8739448" y="2922189"/>
                  <a:pt x="8729373" y="3623536"/>
                </a:cubicBezTo>
                <a:cubicBezTo>
                  <a:pt x="8815165" y="3896503"/>
                  <a:pt x="8448047" y="4267000"/>
                  <a:pt x="8120355" y="4229496"/>
                </a:cubicBezTo>
                <a:cubicBezTo>
                  <a:pt x="4522213" y="4304891"/>
                  <a:pt x="3369635" y="4517643"/>
                  <a:pt x="609015" y="4229496"/>
                </a:cubicBezTo>
                <a:cubicBezTo>
                  <a:pt x="295721" y="4320135"/>
                  <a:pt x="-28987" y="3930831"/>
                  <a:pt x="0" y="3623536"/>
                </a:cubicBezTo>
                <a:cubicBezTo>
                  <a:pt x="-187224" y="2333674"/>
                  <a:pt x="98688" y="995929"/>
                  <a:pt x="0" y="605958"/>
                </a:cubicBezTo>
                <a:close/>
              </a:path>
            </a:pathLst>
          </a:custGeom>
          <a:ln>
            <a:extLst>
              <a:ext uri="{C807C97D-BFC1-408E-A445-0C87EB9F89A2}">
                <ask:lineSketchStyleProps xmlns:ask="http://schemas.microsoft.com/office/drawing/2018/sketchyshapes" xmlns="" sd="1904669613">
                  <a:custGeom>
                    <a:avLst/>
                    <a:gdLst>
                      <a:gd name="connsiteX0" fmla="*/ 0 w 6472883"/>
                      <a:gd name="connsiteY0" fmla="*/ 497630 h 3473382"/>
                      <a:gd name="connsiteX1" fmla="*/ 451589 w 6472883"/>
                      <a:gd name="connsiteY1" fmla="*/ 0 h 3473382"/>
                      <a:gd name="connsiteX2" fmla="*/ 6021293 w 6472883"/>
                      <a:gd name="connsiteY2" fmla="*/ 0 h 3473382"/>
                      <a:gd name="connsiteX3" fmla="*/ 6472883 w 6472883"/>
                      <a:gd name="connsiteY3" fmla="*/ 497630 h 3473382"/>
                      <a:gd name="connsiteX4" fmla="*/ 6472883 w 6472883"/>
                      <a:gd name="connsiteY4" fmla="*/ 2975751 h 3473382"/>
                      <a:gd name="connsiteX5" fmla="*/ 6021293 w 6472883"/>
                      <a:gd name="connsiteY5" fmla="*/ 3473382 h 3473382"/>
                      <a:gd name="connsiteX6" fmla="*/ 451589 w 6472883"/>
                      <a:gd name="connsiteY6" fmla="*/ 3473382 h 3473382"/>
                      <a:gd name="connsiteX7" fmla="*/ 0 w 6472883"/>
                      <a:gd name="connsiteY7" fmla="*/ 2975751 h 3473382"/>
                      <a:gd name="connsiteX8" fmla="*/ 0 w 6472883"/>
                      <a:gd name="connsiteY8" fmla="*/ 497630 h 3473382"/>
                      <a:gd name="connsiteX0" fmla="*/ 0 w 6472883"/>
                      <a:gd name="connsiteY0" fmla="*/ 497630 h 3473382"/>
                      <a:gd name="connsiteX1" fmla="*/ 451589 w 6472883"/>
                      <a:gd name="connsiteY1" fmla="*/ 0 h 3473382"/>
                      <a:gd name="connsiteX2" fmla="*/ 6021293 w 6472883"/>
                      <a:gd name="connsiteY2" fmla="*/ 0 h 3473382"/>
                      <a:gd name="connsiteX3" fmla="*/ 6472883 w 6472883"/>
                      <a:gd name="connsiteY3" fmla="*/ 497630 h 3473382"/>
                      <a:gd name="connsiteX4" fmla="*/ 6472883 w 6472883"/>
                      <a:gd name="connsiteY4" fmla="*/ 2975751 h 3473382"/>
                      <a:gd name="connsiteX5" fmla="*/ 6021293 w 6472883"/>
                      <a:gd name="connsiteY5" fmla="*/ 3473382 h 3473382"/>
                      <a:gd name="connsiteX6" fmla="*/ 451589 w 6472883"/>
                      <a:gd name="connsiteY6" fmla="*/ 3473382 h 3473382"/>
                      <a:gd name="connsiteX7" fmla="*/ 0 w 6472883"/>
                      <a:gd name="connsiteY7" fmla="*/ 2975751 h 3473382"/>
                      <a:gd name="connsiteX8" fmla="*/ 0 w 6472883"/>
                      <a:gd name="connsiteY8" fmla="*/ 497630 h 3473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2883" h="3473382" fill="none" extrusionOk="0">
                        <a:moveTo>
                          <a:pt x="0" y="497630"/>
                        </a:moveTo>
                        <a:cubicBezTo>
                          <a:pt x="30999" y="236132"/>
                          <a:pt x="145532" y="-39378"/>
                          <a:pt x="451589" y="0"/>
                        </a:cubicBezTo>
                        <a:cubicBezTo>
                          <a:pt x="3128843" y="123005"/>
                          <a:pt x="5119002" y="43200"/>
                          <a:pt x="6021293" y="0"/>
                        </a:cubicBezTo>
                        <a:cubicBezTo>
                          <a:pt x="6266617" y="-15607"/>
                          <a:pt x="6405349" y="246822"/>
                          <a:pt x="6472883" y="497630"/>
                        </a:cubicBezTo>
                        <a:cubicBezTo>
                          <a:pt x="6327791" y="1430345"/>
                          <a:pt x="6451831" y="2402127"/>
                          <a:pt x="6472883" y="2975751"/>
                        </a:cubicBezTo>
                        <a:cubicBezTo>
                          <a:pt x="6503989" y="3242882"/>
                          <a:pt x="6302503" y="3524683"/>
                          <a:pt x="6021293" y="3473382"/>
                        </a:cubicBezTo>
                        <a:cubicBezTo>
                          <a:pt x="3336852" y="3605613"/>
                          <a:pt x="2571529" y="3661031"/>
                          <a:pt x="451589" y="3473382"/>
                        </a:cubicBezTo>
                        <a:cubicBezTo>
                          <a:pt x="209410" y="3547308"/>
                          <a:pt x="-45186" y="3217291"/>
                          <a:pt x="0" y="2975751"/>
                        </a:cubicBezTo>
                        <a:cubicBezTo>
                          <a:pt x="-142029" y="1901655"/>
                          <a:pt x="134213" y="813755"/>
                          <a:pt x="0" y="497630"/>
                        </a:cubicBezTo>
                        <a:close/>
                      </a:path>
                      <a:path w="6472883" h="3473382" stroke="0" extrusionOk="0">
                        <a:moveTo>
                          <a:pt x="0" y="497630"/>
                        </a:moveTo>
                        <a:cubicBezTo>
                          <a:pt x="10177" y="252888"/>
                          <a:pt x="233535" y="5631"/>
                          <a:pt x="451589" y="0"/>
                        </a:cubicBezTo>
                        <a:cubicBezTo>
                          <a:pt x="1348022" y="-261959"/>
                          <a:pt x="4192734" y="-177833"/>
                          <a:pt x="6021293" y="0"/>
                        </a:cubicBezTo>
                        <a:cubicBezTo>
                          <a:pt x="6271287" y="-27586"/>
                          <a:pt x="6435833" y="201295"/>
                          <a:pt x="6472883" y="497630"/>
                        </a:cubicBezTo>
                        <a:cubicBezTo>
                          <a:pt x="6510869" y="1309057"/>
                          <a:pt x="6599516" y="1843679"/>
                          <a:pt x="6472883" y="2975751"/>
                        </a:cubicBezTo>
                        <a:cubicBezTo>
                          <a:pt x="6490638" y="3224344"/>
                          <a:pt x="6237271" y="3484978"/>
                          <a:pt x="6021293" y="3473382"/>
                        </a:cubicBezTo>
                        <a:cubicBezTo>
                          <a:pt x="4051534" y="3528760"/>
                          <a:pt x="2007464" y="3483503"/>
                          <a:pt x="451589" y="3473382"/>
                        </a:cubicBezTo>
                        <a:cubicBezTo>
                          <a:pt x="200228" y="3425200"/>
                          <a:pt x="-2789" y="3271451"/>
                          <a:pt x="0" y="2975751"/>
                        </a:cubicBezTo>
                        <a:cubicBezTo>
                          <a:pt x="-15696" y="1945531"/>
                          <a:pt x="-227103" y="1430057"/>
                          <a:pt x="0" y="497630"/>
                        </a:cubicBezTo>
                        <a:close/>
                      </a:path>
                      <a:path w="6472883" h="3473382" fill="none" stroke="0" extrusionOk="0">
                        <a:moveTo>
                          <a:pt x="0" y="497630"/>
                        </a:moveTo>
                        <a:cubicBezTo>
                          <a:pt x="8348" y="278034"/>
                          <a:pt x="184440" y="-14367"/>
                          <a:pt x="451589" y="0"/>
                        </a:cubicBezTo>
                        <a:cubicBezTo>
                          <a:pt x="3190793" y="272376"/>
                          <a:pt x="5038877" y="-119356"/>
                          <a:pt x="6021293" y="0"/>
                        </a:cubicBezTo>
                        <a:cubicBezTo>
                          <a:pt x="6227918" y="26840"/>
                          <a:pt x="6406054" y="258564"/>
                          <a:pt x="6472883" y="497630"/>
                        </a:cubicBezTo>
                        <a:cubicBezTo>
                          <a:pt x="6403716" y="1507177"/>
                          <a:pt x="6469043" y="2444100"/>
                          <a:pt x="6472883" y="2975751"/>
                        </a:cubicBezTo>
                        <a:cubicBezTo>
                          <a:pt x="6492631" y="3234847"/>
                          <a:pt x="6275682" y="3501279"/>
                          <a:pt x="6021293" y="3473382"/>
                        </a:cubicBezTo>
                        <a:cubicBezTo>
                          <a:pt x="3401145" y="3397906"/>
                          <a:pt x="2297425" y="3734236"/>
                          <a:pt x="451589" y="3473382"/>
                        </a:cubicBezTo>
                        <a:cubicBezTo>
                          <a:pt x="211011" y="3512907"/>
                          <a:pt x="36922" y="3261678"/>
                          <a:pt x="0" y="2975751"/>
                        </a:cubicBezTo>
                        <a:cubicBezTo>
                          <a:pt x="-136847" y="1930828"/>
                          <a:pt x="154449" y="797501"/>
                          <a:pt x="0" y="497630"/>
                        </a:cubicBezTo>
                        <a:close/>
                      </a:path>
                    </a:pathLst>
                  </a:cu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descr="A picture containing grass&#10;&#10;Description automatically generated">
            <a:extLst>
              <a:ext uri="{FF2B5EF4-FFF2-40B4-BE49-F238E27FC236}">
                <a16:creationId xmlns:a16="http://schemas.microsoft.com/office/drawing/2014/main" id="{6BEC3EE0-0F23-4818-B014-10A499C4A58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4048119"/>
            <a:ext cx="2809881" cy="2809881"/>
          </a:xfrm>
          <a:prstGeom prst="rect">
            <a:avLst/>
          </a:prstGeom>
        </p:spPr>
      </p:pic>
      <p:pic>
        <p:nvPicPr>
          <p:cNvPr id="4" name="Picture 3">
            <a:extLst>
              <a:ext uri="{FF2B5EF4-FFF2-40B4-BE49-F238E27FC236}">
                <a16:creationId xmlns:a16="http://schemas.microsoft.com/office/drawing/2014/main" id="{06BD64BA-C678-47ED-AB91-428BBB1F8DE4}"/>
              </a:ext>
            </a:extLst>
          </p:cNvPr>
          <p:cNvPicPr>
            <a:picLocks noChangeAspect="1"/>
          </p:cNvPicPr>
          <p:nvPr/>
        </p:nvPicPr>
        <p:blipFill>
          <a:blip r:embed="rId4"/>
          <a:stretch>
            <a:fillRect/>
          </a:stretch>
        </p:blipFill>
        <p:spPr>
          <a:xfrm>
            <a:off x="2354239" y="1706076"/>
            <a:ext cx="7864522" cy="969348"/>
          </a:xfrm>
          <a:prstGeom prst="rect">
            <a:avLst/>
          </a:prstGeom>
        </p:spPr>
      </p:pic>
      <p:pic>
        <p:nvPicPr>
          <p:cNvPr id="19" name="Picture 18">
            <a:extLst>
              <a:ext uri="{FF2B5EF4-FFF2-40B4-BE49-F238E27FC236}">
                <a16:creationId xmlns:a16="http://schemas.microsoft.com/office/drawing/2014/main" id="{DC0A8B81-65DD-4923-8371-CAFC3E452D19}"/>
              </a:ext>
            </a:extLst>
          </p:cNvPr>
          <p:cNvPicPr>
            <a:picLocks noChangeAspect="1"/>
          </p:cNvPicPr>
          <p:nvPr/>
        </p:nvPicPr>
        <p:blipFill>
          <a:blip r:embed="rId5"/>
          <a:stretch>
            <a:fillRect/>
          </a:stretch>
        </p:blipFill>
        <p:spPr>
          <a:xfrm>
            <a:off x="2884610" y="2448226"/>
            <a:ext cx="7413379" cy="1847248"/>
          </a:xfrm>
          <a:prstGeom prst="rect">
            <a:avLst/>
          </a:prstGeom>
        </p:spPr>
      </p:pic>
      <p:pic>
        <p:nvPicPr>
          <p:cNvPr id="21" name="Picture 20">
            <a:extLst>
              <a:ext uri="{FF2B5EF4-FFF2-40B4-BE49-F238E27FC236}">
                <a16:creationId xmlns:a16="http://schemas.microsoft.com/office/drawing/2014/main" id="{5DDEA4A6-54AF-4C55-8F5D-F0004F9CCD93}"/>
              </a:ext>
            </a:extLst>
          </p:cNvPr>
          <p:cNvPicPr>
            <a:picLocks noChangeAspect="1"/>
          </p:cNvPicPr>
          <p:nvPr/>
        </p:nvPicPr>
        <p:blipFill>
          <a:blip r:embed="rId6"/>
          <a:stretch>
            <a:fillRect/>
          </a:stretch>
        </p:blipFill>
        <p:spPr>
          <a:xfrm>
            <a:off x="5740054" y="3885019"/>
            <a:ext cx="2121592" cy="859611"/>
          </a:xfrm>
          <a:prstGeom prst="rect">
            <a:avLst/>
          </a:prstGeom>
        </p:spPr>
      </p:pic>
    </p:spTree>
    <p:extLst>
      <p:ext uri="{BB962C8B-B14F-4D97-AF65-F5344CB8AC3E}">
        <p14:creationId xmlns:p14="http://schemas.microsoft.com/office/powerpoint/2010/main" val="17636526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500" fill="hold"/>
                                        <p:tgtEl>
                                          <p:spTgt spid="19"/>
                                        </p:tgtEl>
                                        <p:attrNameLst>
                                          <p:attrName>ppt_w</p:attrName>
                                        </p:attrNameLst>
                                      </p:cBhvr>
                                      <p:tavLst>
                                        <p:tav tm="0">
                                          <p:val>
                                            <p:fltVal val="0"/>
                                          </p:val>
                                        </p:tav>
                                        <p:tav tm="100000">
                                          <p:val>
                                            <p:strVal val="#ppt_w"/>
                                          </p:val>
                                        </p:tav>
                                      </p:tavLst>
                                    </p:anim>
                                    <p:anim calcmode="lin" valueType="num">
                                      <p:cBhvr>
                                        <p:cTn id="20" dur="500" fill="hold"/>
                                        <p:tgtEl>
                                          <p:spTgt spid="19"/>
                                        </p:tgtEl>
                                        <p:attrNameLst>
                                          <p:attrName>ppt_h</p:attrName>
                                        </p:attrNameLst>
                                      </p:cBhvr>
                                      <p:tavLst>
                                        <p:tav tm="0">
                                          <p:val>
                                            <p:fltVal val="0"/>
                                          </p:val>
                                        </p:tav>
                                        <p:tav tm="100000">
                                          <p:val>
                                            <p:strVal val="#ppt_h"/>
                                          </p:val>
                                        </p:tav>
                                      </p:tavLst>
                                    </p:anim>
                                    <p:animEffect transition="in" filter="fade">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barn(inVertical)">
                                      <p:cBhvr>
                                        <p:cTn id="2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5" name="Rectangle: Rounded Corners 4">
            <a:extLst>
              <a:ext uri="{FF2B5EF4-FFF2-40B4-BE49-F238E27FC236}">
                <a16:creationId xmlns:a16="http://schemas.microsoft.com/office/drawing/2014/main" id="{408B6E00-2276-E9F5-F1FC-21AC33199180}"/>
              </a:ext>
            </a:extLst>
          </p:cNvPr>
          <p:cNvSpPr/>
          <p:nvPr/>
        </p:nvSpPr>
        <p:spPr>
          <a:xfrm>
            <a:off x="238539" y="172278"/>
            <a:ext cx="11714922" cy="6506817"/>
          </a:xfrm>
          <a:prstGeom prst="roundRect">
            <a:avLst>
              <a:gd name="adj" fmla="val 10113"/>
            </a:avLst>
          </a:prstGeom>
          <a:solidFill>
            <a:schemeClr val="bg1">
              <a:alpha val="82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2B35D2AD-FB87-49AB-B6AC-5E36E0E1BEC5}"/>
              </a:ext>
            </a:extLst>
          </p:cNvPr>
          <p:cNvSpPr/>
          <p:nvPr/>
        </p:nvSpPr>
        <p:spPr>
          <a:xfrm>
            <a:off x="860673" y="540811"/>
            <a:ext cx="10407402" cy="1983314"/>
          </a:xfrm>
          <a:custGeom>
            <a:avLst/>
            <a:gdLst>
              <a:gd name="connsiteX0" fmla="*/ 0 w 10407402"/>
              <a:gd name="connsiteY0" fmla="*/ 330559 h 1983314"/>
              <a:gd name="connsiteX1" fmla="*/ 330559 w 10407402"/>
              <a:gd name="connsiteY1" fmla="*/ 0 h 1983314"/>
              <a:gd name="connsiteX2" fmla="*/ 10076843 w 10407402"/>
              <a:gd name="connsiteY2" fmla="*/ 0 h 1983314"/>
              <a:gd name="connsiteX3" fmla="*/ 10407402 w 10407402"/>
              <a:gd name="connsiteY3" fmla="*/ 330559 h 1983314"/>
              <a:gd name="connsiteX4" fmla="*/ 10407402 w 10407402"/>
              <a:gd name="connsiteY4" fmla="*/ 1652755 h 1983314"/>
              <a:gd name="connsiteX5" fmla="*/ 10076843 w 10407402"/>
              <a:gd name="connsiteY5" fmla="*/ 1983314 h 1983314"/>
              <a:gd name="connsiteX6" fmla="*/ 330559 w 10407402"/>
              <a:gd name="connsiteY6" fmla="*/ 1983314 h 1983314"/>
              <a:gd name="connsiteX7" fmla="*/ 0 w 10407402"/>
              <a:gd name="connsiteY7" fmla="*/ 1652755 h 1983314"/>
              <a:gd name="connsiteX8" fmla="*/ 0 w 10407402"/>
              <a:gd name="connsiteY8" fmla="*/ 330559 h 1983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07402" h="1983314" fill="none" extrusionOk="0">
                <a:moveTo>
                  <a:pt x="0" y="330559"/>
                </a:moveTo>
                <a:cubicBezTo>
                  <a:pt x="-24093" y="126496"/>
                  <a:pt x="127614" y="13028"/>
                  <a:pt x="330559" y="0"/>
                </a:cubicBezTo>
                <a:cubicBezTo>
                  <a:pt x="4057820" y="-30893"/>
                  <a:pt x="6013759" y="99340"/>
                  <a:pt x="10076843" y="0"/>
                </a:cubicBezTo>
                <a:cubicBezTo>
                  <a:pt x="10263608" y="6299"/>
                  <a:pt x="10397958" y="162090"/>
                  <a:pt x="10407402" y="330559"/>
                </a:cubicBezTo>
                <a:cubicBezTo>
                  <a:pt x="10332657" y="968174"/>
                  <a:pt x="10507072" y="1442358"/>
                  <a:pt x="10407402" y="1652755"/>
                </a:cubicBezTo>
                <a:cubicBezTo>
                  <a:pt x="10393507" y="1840298"/>
                  <a:pt x="10245408" y="1972479"/>
                  <a:pt x="10076843" y="1983314"/>
                </a:cubicBezTo>
                <a:cubicBezTo>
                  <a:pt x="6759032" y="2027382"/>
                  <a:pt x="2998379" y="1993580"/>
                  <a:pt x="330559" y="1983314"/>
                </a:cubicBezTo>
                <a:cubicBezTo>
                  <a:pt x="142034" y="1991432"/>
                  <a:pt x="7176" y="1830641"/>
                  <a:pt x="0" y="1652755"/>
                </a:cubicBezTo>
                <a:cubicBezTo>
                  <a:pt x="89592" y="1191749"/>
                  <a:pt x="-35641" y="739119"/>
                  <a:pt x="0" y="330559"/>
                </a:cubicBezTo>
                <a:close/>
              </a:path>
              <a:path w="10407402" h="1983314" stroke="0" extrusionOk="0">
                <a:moveTo>
                  <a:pt x="0" y="330559"/>
                </a:moveTo>
                <a:cubicBezTo>
                  <a:pt x="15837" y="160393"/>
                  <a:pt x="141402" y="-30230"/>
                  <a:pt x="330559" y="0"/>
                </a:cubicBezTo>
                <a:cubicBezTo>
                  <a:pt x="2348930" y="55113"/>
                  <a:pt x="6841526" y="-40744"/>
                  <a:pt x="10076843" y="0"/>
                </a:cubicBezTo>
                <a:cubicBezTo>
                  <a:pt x="10260777" y="-29361"/>
                  <a:pt x="10408021" y="140903"/>
                  <a:pt x="10407402" y="330559"/>
                </a:cubicBezTo>
                <a:cubicBezTo>
                  <a:pt x="10295732" y="533990"/>
                  <a:pt x="10399782" y="1442021"/>
                  <a:pt x="10407402" y="1652755"/>
                </a:cubicBezTo>
                <a:cubicBezTo>
                  <a:pt x="10407273" y="1808823"/>
                  <a:pt x="10249215" y="1961229"/>
                  <a:pt x="10076843" y="1983314"/>
                </a:cubicBezTo>
                <a:cubicBezTo>
                  <a:pt x="7276585" y="1826189"/>
                  <a:pt x="2502588" y="1842811"/>
                  <a:pt x="330559" y="1983314"/>
                </a:cubicBezTo>
                <a:cubicBezTo>
                  <a:pt x="128282" y="2000589"/>
                  <a:pt x="-10498" y="1837978"/>
                  <a:pt x="0" y="1652755"/>
                </a:cubicBezTo>
                <a:cubicBezTo>
                  <a:pt x="55722" y="1266113"/>
                  <a:pt x="64388" y="937408"/>
                  <a:pt x="0" y="330559"/>
                </a:cubicBezTo>
                <a:close/>
              </a:path>
            </a:pathLst>
          </a:custGeom>
          <a:solidFill>
            <a:srgbClr val="FFFF00"/>
          </a:solidFill>
          <a:ln w="76200">
            <a:solidFill>
              <a:srgbClr val="ED7D31"/>
            </a:solidFill>
            <a:prstDash val="dash"/>
            <a:extLst>
              <a:ext uri="{C807C97D-BFC1-408E-A445-0C87EB9F89A2}">
                <ask:lineSketchStyleProps xmlns:ask="http://schemas.microsoft.com/office/drawing/2018/sketchyshapes" xmlns="" sd="201944153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Những thức ăn, đồ uống có lợi cho cơ quan tuần hoàn: dầu ăn, lạc, cà rốt, dưa hấu, thịt bò, súp lơ trắng, bắp cải, sửa, đậu Hà Lan, trứng, cá, nước lọc, cam, phô mai,..</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11" name="Rectangle: Rounded Corners 10">
            <a:extLst>
              <a:ext uri="{FF2B5EF4-FFF2-40B4-BE49-F238E27FC236}">
                <a16:creationId xmlns:a16="http://schemas.microsoft.com/office/drawing/2014/main" id="{8D6B9679-D4A4-4F7B-9EF4-C38A9A52E6E8}"/>
              </a:ext>
            </a:extLst>
          </p:cNvPr>
          <p:cNvSpPr/>
          <p:nvPr/>
        </p:nvSpPr>
        <p:spPr>
          <a:xfrm>
            <a:off x="927348" y="3141136"/>
            <a:ext cx="10407402" cy="1983314"/>
          </a:xfrm>
          <a:custGeom>
            <a:avLst/>
            <a:gdLst>
              <a:gd name="connsiteX0" fmla="*/ 0 w 10407402"/>
              <a:gd name="connsiteY0" fmla="*/ 330559 h 1983314"/>
              <a:gd name="connsiteX1" fmla="*/ 330559 w 10407402"/>
              <a:gd name="connsiteY1" fmla="*/ 0 h 1983314"/>
              <a:gd name="connsiteX2" fmla="*/ 10076843 w 10407402"/>
              <a:gd name="connsiteY2" fmla="*/ 0 h 1983314"/>
              <a:gd name="connsiteX3" fmla="*/ 10407402 w 10407402"/>
              <a:gd name="connsiteY3" fmla="*/ 330559 h 1983314"/>
              <a:gd name="connsiteX4" fmla="*/ 10407402 w 10407402"/>
              <a:gd name="connsiteY4" fmla="*/ 1652755 h 1983314"/>
              <a:gd name="connsiteX5" fmla="*/ 10076843 w 10407402"/>
              <a:gd name="connsiteY5" fmla="*/ 1983314 h 1983314"/>
              <a:gd name="connsiteX6" fmla="*/ 330559 w 10407402"/>
              <a:gd name="connsiteY6" fmla="*/ 1983314 h 1983314"/>
              <a:gd name="connsiteX7" fmla="*/ 0 w 10407402"/>
              <a:gd name="connsiteY7" fmla="*/ 1652755 h 1983314"/>
              <a:gd name="connsiteX8" fmla="*/ 0 w 10407402"/>
              <a:gd name="connsiteY8" fmla="*/ 330559 h 1983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07402" h="1983314" fill="none" extrusionOk="0">
                <a:moveTo>
                  <a:pt x="0" y="330559"/>
                </a:moveTo>
                <a:cubicBezTo>
                  <a:pt x="-24093" y="126496"/>
                  <a:pt x="127614" y="13028"/>
                  <a:pt x="330559" y="0"/>
                </a:cubicBezTo>
                <a:cubicBezTo>
                  <a:pt x="4057820" y="-30893"/>
                  <a:pt x="6013759" y="99340"/>
                  <a:pt x="10076843" y="0"/>
                </a:cubicBezTo>
                <a:cubicBezTo>
                  <a:pt x="10263608" y="6299"/>
                  <a:pt x="10397958" y="162090"/>
                  <a:pt x="10407402" y="330559"/>
                </a:cubicBezTo>
                <a:cubicBezTo>
                  <a:pt x="10332657" y="968174"/>
                  <a:pt x="10507072" y="1442358"/>
                  <a:pt x="10407402" y="1652755"/>
                </a:cubicBezTo>
                <a:cubicBezTo>
                  <a:pt x="10393507" y="1840298"/>
                  <a:pt x="10245408" y="1972479"/>
                  <a:pt x="10076843" y="1983314"/>
                </a:cubicBezTo>
                <a:cubicBezTo>
                  <a:pt x="6759032" y="2027382"/>
                  <a:pt x="2998379" y="1993580"/>
                  <a:pt x="330559" y="1983314"/>
                </a:cubicBezTo>
                <a:cubicBezTo>
                  <a:pt x="142034" y="1991432"/>
                  <a:pt x="7176" y="1830641"/>
                  <a:pt x="0" y="1652755"/>
                </a:cubicBezTo>
                <a:cubicBezTo>
                  <a:pt x="89592" y="1191749"/>
                  <a:pt x="-35641" y="739119"/>
                  <a:pt x="0" y="330559"/>
                </a:cubicBezTo>
                <a:close/>
              </a:path>
              <a:path w="10407402" h="1983314" stroke="0" extrusionOk="0">
                <a:moveTo>
                  <a:pt x="0" y="330559"/>
                </a:moveTo>
                <a:cubicBezTo>
                  <a:pt x="15837" y="160393"/>
                  <a:pt x="141402" y="-30230"/>
                  <a:pt x="330559" y="0"/>
                </a:cubicBezTo>
                <a:cubicBezTo>
                  <a:pt x="2348930" y="55113"/>
                  <a:pt x="6841526" y="-40744"/>
                  <a:pt x="10076843" y="0"/>
                </a:cubicBezTo>
                <a:cubicBezTo>
                  <a:pt x="10260777" y="-29361"/>
                  <a:pt x="10408021" y="140903"/>
                  <a:pt x="10407402" y="330559"/>
                </a:cubicBezTo>
                <a:cubicBezTo>
                  <a:pt x="10295732" y="533990"/>
                  <a:pt x="10399782" y="1442021"/>
                  <a:pt x="10407402" y="1652755"/>
                </a:cubicBezTo>
                <a:cubicBezTo>
                  <a:pt x="10407273" y="1808823"/>
                  <a:pt x="10249215" y="1961229"/>
                  <a:pt x="10076843" y="1983314"/>
                </a:cubicBezTo>
                <a:cubicBezTo>
                  <a:pt x="7276585" y="1826189"/>
                  <a:pt x="2502588" y="1842811"/>
                  <a:pt x="330559" y="1983314"/>
                </a:cubicBezTo>
                <a:cubicBezTo>
                  <a:pt x="128282" y="2000589"/>
                  <a:pt x="-10498" y="1837978"/>
                  <a:pt x="0" y="1652755"/>
                </a:cubicBezTo>
                <a:cubicBezTo>
                  <a:pt x="55722" y="1266113"/>
                  <a:pt x="64388" y="937408"/>
                  <a:pt x="0" y="330559"/>
                </a:cubicBezTo>
                <a:close/>
              </a:path>
            </a:pathLst>
          </a:custGeom>
          <a:solidFill>
            <a:srgbClr val="FFFF00"/>
          </a:solidFill>
          <a:ln w="76200">
            <a:solidFill>
              <a:srgbClr val="ED7D31"/>
            </a:solidFill>
            <a:prstDash val="dash"/>
            <a:extLst>
              <a:ext uri="{C807C97D-BFC1-408E-A445-0C87EB9F89A2}">
                <ask:lineSketchStyleProps xmlns:ask="http://schemas.microsoft.com/office/drawing/2018/sketchyshapes" xmlns="" sd="201944153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200" b="1">
                <a:solidFill>
                  <a:srgbClr val="002060"/>
                </a:solidFill>
                <a:latin typeface="Calibri" panose="020F0502020204030204" pitchFamily="34" charset="0"/>
                <a:cs typeface="Calibri" panose="020F0502020204030204" pitchFamily="34" charset="0"/>
              </a:rPr>
              <a:t>Những thức ăn, đồ uống không có lợi cho cơ quan tuần hoàn: rượu, bia, nước ngọt, khoai tây chiên, gà tây, đường,…</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346176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7" name="Rectangle: Rounded Corners 6">
            <a:extLst>
              <a:ext uri="{FF2B5EF4-FFF2-40B4-BE49-F238E27FC236}">
                <a16:creationId xmlns:a16="http://schemas.microsoft.com/office/drawing/2014/main" id="{F215900F-9B97-C5FD-A66E-9199598BEEE0}"/>
              </a:ext>
            </a:extLst>
          </p:cNvPr>
          <p:cNvSpPr/>
          <p:nvPr/>
        </p:nvSpPr>
        <p:spPr>
          <a:xfrm>
            <a:off x="256147" y="1238249"/>
            <a:ext cx="10888103" cy="1790701"/>
          </a:xfrm>
          <a:custGeom>
            <a:avLst/>
            <a:gdLst>
              <a:gd name="connsiteX0" fmla="*/ 0 w 10888103"/>
              <a:gd name="connsiteY0" fmla="*/ 256554 h 1790701"/>
              <a:gd name="connsiteX1" fmla="*/ 256554 w 10888103"/>
              <a:gd name="connsiteY1" fmla="*/ 0 h 1790701"/>
              <a:gd name="connsiteX2" fmla="*/ 10631549 w 10888103"/>
              <a:gd name="connsiteY2" fmla="*/ 0 h 1790701"/>
              <a:gd name="connsiteX3" fmla="*/ 10888103 w 10888103"/>
              <a:gd name="connsiteY3" fmla="*/ 256554 h 1790701"/>
              <a:gd name="connsiteX4" fmla="*/ 10888103 w 10888103"/>
              <a:gd name="connsiteY4" fmla="*/ 1534147 h 1790701"/>
              <a:gd name="connsiteX5" fmla="*/ 10631549 w 10888103"/>
              <a:gd name="connsiteY5" fmla="*/ 1790701 h 1790701"/>
              <a:gd name="connsiteX6" fmla="*/ 256554 w 10888103"/>
              <a:gd name="connsiteY6" fmla="*/ 1790701 h 1790701"/>
              <a:gd name="connsiteX7" fmla="*/ 0 w 10888103"/>
              <a:gd name="connsiteY7" fmla="*/ 1534147 h 1790701"/>
              <a:gd name="connsiteX8" fmla="*/ 0 w 10888103"/>
              <a:gd name="connsiteY8" fmla="*/ 256554 h 1790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88103" h="1790701" fill="none" extrusionOk="0">
                <a:moveTo>
                  <a:pt x="0" y="256554"/>
                </a:moveTo>
                <a:cubicBezTo>
                  <a:pt x="1790" y="115596"/>
                  <a:pt x="99195" y="-10272"/>
                  <a:pt x="256554" y="0"/>
                </a:cubicBezTo>
                <a:cubicBezTo>
                  <a:pt x="2406715" y="157069"/>
                  <a:pt x="7550176" y="6204"/>
                  <a:pt x="10631549" y="0"/>
                </a:cubicBezTo>
                <a:cubicBezTo>
                  <a:pt x="10769826" y="-12590"/>
                  <a:pt x="10877635" y="118393"/>
                  <a:pt x="10888103" y="256554"/>
                </a:cubicBezTo>
                <a:cubicBezTo>
                  <a:pt x="10961913" y="631418"/>
                  <a:pt x="10919710" y="1386411"/>
                  <a:pt x="10888103" y="1534147"/>
                </a:cubicBezTo>
                <a:cubicBezTo>
                  <a:pt x="10893364" y="1674570"/>
                  <a:pt x="10778764" y="1799033"/>
                  <a:pt x="10631549" y="1790701"/>
                </a:cubicBezTo>
                <a:cubicBezTo>
                  <a:pt x="5773937" y="1846181"/>
                  <a:pt x="4138313" y="1935810"/>
                  <a:pt x="256554" y="1790701"/>
                </a:cubicBezTo>
                <a:cubicBezTo>
                  <a:pt x="117360" y="1814987"/>
                  <a:pt x="-17683" y="1663120"/>
                  <a:pt x="0" y="1534147"/>
                </a:cubicBezTo>
                <a:cubicBezTo>
                  <a:pt x="43448" y="1375485"/>
                  <a:pt x="-22820" y="852435"/>
                  <a:pt x="0" y="256554"/>
                </a:cubicBezTo>
                <a:close/>
              </a:path>
              <a:path w="10888103" h="1790701" stroke="0" extrusionOk="0">
                <a:moveTo>
                  <a:pt x="0" y="256554"/>
                </a:moveTo>
                <a:cubicBezTo>
                  <a:pt x="-4096" y="142743"/>
                  <a:pt x="119452" y="2863"/>
                  <a:pt x="256554" y="0"/>
                </a:cubicBezTo>
                <a:cubicBezTo>
                  <a:pt x="2194877" y="-28491"/>
                  <a:pt x="7514333" y="-147017"/>
                  <a:pt x="10631549" y="0"/>
                </a:cubicBezTo>
                <a:cubicBezTo>
                  <a:pt x="10753110" y="16003"/>
                  <a:pt x="10883196" y="118448"/>
                  <a:pt x="10888103" y="256554"/>
                </a:cubicBezTo>
                <a:cubicBezTo>
                  <a:pt x="10791202" y="474019"/>
                  <a:pt x="10944394" y="965600"/>
                  <a:pt x="10888103" y="1534147"/>
                </a:cubicBezTo>
                <a:cubicBezTo>
                  <a:pt x="10895239" y="1667323"/>
                  <a:pt x="10764060" y="1786255"/>
                  <a:pt x="10631549" y="1790701"/>
                </a:cubicBezTo>
                <a:cubicBezTo>
                  <a:pt x="9472253" y="1807326"/>
                  <a:pt x="4378776" y="1722913"/>
                  <a:pt x="256554" y="1790701"/>
                </a:cubicBezTo>
                <a:cubicBezTo>
                  <a:pt x="127397" y="1791286"/>
                  <a:pt x="11626" y="1680631"/>
                  <a:pt x="0" y="1534147"/>
                </a:cubicBezTo>
                <a:cubicBezTo>
                  <a:pt x="-59780" y="975615"/>
                  <a:pt x="4738" y="503650"/>
                  <a:pt x="0" y="256554"/>
                </a:cubicBezTo>
                <a:close/>
              </a:path>
            </a:pathLst>
          </a:custGeom>
          <a:solidFill>
            <a:schemeClr val="bg1">
              <a:alpha val="73000"/>
            </a:schemeClr>
          </a:solidFill>
          <a:ln w="38100">
            <a:solidFill>
              <a:srgbClr val="002060"/>
            </a:solidFill>
            <a:extLst>
              <a:ext uri="{C807C97D-BFC1-408E-A445-0C87EB9F89A2}">
                <ask:lineSketchStyleProps xmlns:ask="http://schemas.microsoft.com/office/drawing/2018/sketchyshapes" xmlns="" sd="1904669613">
                  <a:prstGeom prst="roundRect">
                    <a:avLst>
                      <a:gd name="adj" fmla="val 1432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文本框 2">
            <a:extLst>
              <a:ext uri="{FF2B5EF4-FFF2-40B4-BE49-F238E27FC236}">
                <a16:creationId xmlns:a16="http://schemas.microsoft.com/office/drawing/2014/main" id="{F53C3F5B-B22D-25BE-B486-C6627784CB6B}"/>
              </a:ext>
            </a:extLst>
          </p:cNvPr>
          <p:cNvSpPr txBox="1"/>
          <p:nvPr/>
        </p:nvSpPr>
        <p:spPr>
          <a:xfrm>
            <a:off x="602623" y="1549300"/>
            <a:ext cx="10284452" cy="1200329"/>
          </a:xfrm>
          <a:prstGeom prst="rect">
            <a:avLst/>
          </a:prstGeom>
          <a:noFill/>
        </p:spPr>
        <p:txBody>
          <a:bodyPr wrap="square" rtlCol="0">
            <a:spAutoFit/>
            <a:scene3d>
              <a:camera prst="orthographicFront"/>
              <a:lightRig rig="threePt" dir="t"/>
            </a:scene3d>
            <a:sp3d contourW="12700"/>
          </a:bodyPr>
          <a:lstStyle/>
          <a:p>
            <a:pPr lvl="0" algn="just">
              <a:defRPr/>
            </a:pPr>
            <a:r>
              <a:rPr lang="en-US" sz="3600" b="1" dirty="0">
                <a:solidFill>
                  <a:srgbClr val="002060"/>
                </a:solidFill>
                <a:latin typeface="Calibri" panose="020F0502020204030204" pitchFamily="34" charset="0"/>
                <a:cs typeface="Calibri" panose="020F0502020204030204" pitchFamily="34" charset="0"/>
              </a:rPr>
              <a:t>2. </a:t>
            </a:r>
            <a:r>
              <a:rPr lang="vi-VN" sz="3600" b="1" dirty="0">
                <a:solidFill>
                  <a:srgbClr val="002060"/>
                </a:solidFill>
                <a:latin typeface="Calibri" panose="020F0502020204030204" pitchFamily="34" charset="0"/>
                <a:cs typeface="Calibri" panose="020F0502020204030204" pitchFamily="34" charset="0"/>
              </a:rPr>
              <a:t>Em hãy kể thêm những thức ăn, đồ uống có lợi, không có lợi đối với cơ quan tuần hoàn.</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C5A0EEFE-D3CE-ED0D-CE5A-4E5919EB6463}"/>
              </a:ext>
            </a:extLst>
          </p:cNvPr>
          <p:cNvPicPr>
            <a:picLocks noChangeAspect="1"/>
          </p:cNvPicPr>
          <p:nvPr/>
        </p:nvPicPr>
        <p:blipFill rotWithShape="1">
          <a:blip r:embed="rId3">
            <a:extLst>
              <a:ext uri="{28A0092B-C50C-407E-A947-70E740481C1C}">
                <a14:useLocalDpi xmlns:a14="http://schemas.microsoft.com/office/drawing/2010/main" val="0"/>
              </a:ext>
            </a:extLst>
          </a:blip>
          <a:srcRect l="49846" t="-2920" r="-1588" b="2920"/>
          <a:stretch/>
        </p:blipFill>
        <p:spPr>
          <a:xfrm>
            <a:off x="7845452" y="2660374"/>
            <a:ext cx="4090401" cy="4197625"/>
          </a:xfrm>
          <a:prstGeom prst="rect">
            <a:avLst/>
          </a:prstGeom>
        </p:spPr>
      </p:pic>
    </p:spTree>
    <p:extLst>
      <p:ext uri="{BB962C8B-B14F-4D97-AF65-F5344CB8AC3E}">
        <p14:creationId xmlns:p14="http://schemas.microsoft.com/office/powerpoint/2010/main" val="16414343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CA88FAD3-AAC8-B977-5A4D-ADBA26BDE97B}"/>
              </a:ext>
            </a:extLst>
          </p:cNvPr>
          <p:cNvGrpSpPr/>
          <p:nvPr/>
        </p:nvGrpSpPr>
        <p:grpSpPr>
          <a:xfrm>
            <a:off x="-1606046" y="-1286065"/>
            <a:ext cx="16613204" cy="2964763"/>
            <a:chOff x="-1606046" y="-1286065"/>
            <a:chExt cx="16613204" cy="2964763"/>
          </a:xfrm>
        </p:grpSpPr>
        <p:grpSp>
          <p:nvGrpSpPr>
            <p:cNvPr id="22" name="Group 21">
              <a:extLst>
                <a:ext uri="{FF2B5EF4-FFF2-40B4-BE49-F238E27FC236}">
                  <a16:creationId xmlns:a16="http://schemas.microsoft.com/office/drawing/2014/main" id="{1D243291-008A-6B39-E67B-831C98B9D62F}"/>
                </a:ext>
              </a:extLst>
            </p:cNvPr>
            <p:cNvGrpSpPr/>
            <p:nvPr/>
          </p:nvGrpSpPr>
          <p:grpSpPr>
            <a:xfrm>
              <a:off x="-1606046" y="-1202149"/>
              <a:ext cx="16613204" cy="2880847"/>
              <a:chOff x="-1351403" y="-1572539"/>
              <a:chExt cx="16613204" cy="2880847"/>
            </a:xfrm>
          </p:grpSpPr>
          <p:grpSp>
            <p:nvGrpSpPr>
              <p:cNvPr id="16" name="Group 15">
                <a:extLst>
                  <a:ext uri="{FF2B5EF4-FFF2-40B4-BE49-F238E27FC236}">
                    <a16:creationId xmlns:a16="http://schemas.microsoft.com/office/drawing/2014/main" id="{6ED1F23D-C0E5-D8DD-B893-D297BC46BA6E}"/>
                  </a:ext>
                </a:extLst>
              </p:cNvPr>
              <p:cNvGrpSpPr/>
              <p:nvPr/>
            </p:nvGrpSpPr>
            <p:grpSpPr>
              <a:xfrm>
                <a:off x="-1351403" y="-1488623"/>
                <a:ext cx="9550718" cy="2796931"/>
                <a:chOff x="-1351403" y="-1488623"/>
                <a:chExt cx="9550718" cy="2796931"/>
              </a:xfrm>
            </p:grpSpPr>
            <p:grpSp>
              <p:nvGrpSpPr>
                <p:cNvPr id="11" name="Group 10">
                  <a:extLst>
                    <a:ext uri="{FF2B5EF4-FFF2-40B4-BE49-F238E27FC236}">
                      <a16:creationId xmlns:a16="http://schemas.microsoft.com/office/drawing/2014/main" id="{790EACAE-10AB-BF3D-834F-59C97A325851}"/>
                    </a:ext>
                  </a:extLst>
                </p:cNvPr>
                <p:cNvGrpSpPr/>
                <p:nvPr/>
              </p:nvGrpSpPr>
              <p:grpSpPr>
                <a:xfrm>
                  <a:off x="-1351403" y="-945152"/>
                  <a:ext cx="9550718" cy="2253460"/>
                  <a:chOff x="-1351403" y="-945152"/>
                  <a:chExt cx="9550718" cy="2253460"/>
                </a:xfrm>
              </p:grpSpPr>
              <p:pic>
                <p:nvPicPr>
                  <p:cNvPr id="9" name="Picture 8" descr="Logo&#10;&#10;Description automatically generated with medium confidence">
                    <a:extLst>
                      <a:ext uri="{FF2B5EF4-FFF2-40B4-BE49-F238E27FC236}">
                        <a16:creationId xmlns:a16="http://schemas.microsoft.com/office/drawing/2014/main" id="{1E8A68A5-A3FB-8F11-4DD8-ABE94E409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403" y="-945152"/>
                    <a:ext cx="4693930" cy="2014732"/>
                  </a:xfrm>
                  <a:prstGeom prst="rect">
                    <a:avLst/>
                  </a:prstGeom>
                </p:spPr>
              </p:pic>
              <p:pic>
                <p:nvPicPr>
                  <p:cNvPr id="10" name="Picture 9" descr="Logo&#10;&#10;Description automatically generated with medium confidence">
                    <a:extLst>
                      <a:ext uri="{FF2B5EF4-FFF2-40B4-BE49-F238E27FC236}">
                        <a16:creationId xmlns:a16="http://schemas.microsoft.com/office/drawing/2014/main" id="{ACA30FFC-F263-58B2-AE9C-42C6C56E0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3" name="Picture 12" descr="Logo&#10;&#10;Description automatically generated with medium confidence">
                  <a:extLst>
                    <a:ext uri="{FF2B5EF4-FFF2-40B4-BE49-F238E27FC236}">
                      <a16:creationId xmlns:a16="http://schemas.microsoft.com/office/drawing/2014/main" id="{52765BF9-E4D1-4941-8294-9C24EEF7F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474" y="-1488623"/>
                  <a:ext cx="4693930" cy="2014732"/>
                </a:xfrm>
                <a:prstGeom prst="rect">
                  <a:avLst/>
                </a:prstGeom>
              </p:spPr>
            </p:pic>
          </p:grpSp>
          <p:grpSp>
            <p:nvGrpSpPr>
              <p:cNvPr id="17" name="Group 16">
                <a:extLst>
                  <a:ext uri="{FF2B5EF4-FFF2-40B4-BE49-F238E27FC236}">
                    <a16:creationId xmlns:a16="http://schemas.microsoft.com/office/drawing/2014/main" id="{9AB82394-CC98-FC22-DE24-8D7445C1CD78}"/>
                  </a:ext>
                </a:extLst>
              </p:cNvPr>
              <p:cNvGrpSpPr/>
              <p:nvPr/>
            </p:nvGrpSpPr>
            <p:grpSpPr>
              <a:xfrm>
                <a:off x="4918752" y="-1572539"/>
                <a:ext cx="10343049" cy="2772334"/>
                <a:chOff x="-2143734" y="-1333811"/>
                <a:chExt cx="10343049" cy="2772334"/>
              </a:xfrm>
            </p:grpSpPr>
            <p:grpSp>
              <p:nvGrpSpPr>
                <p:cNvPr id="18" name="Group 17">
                  <a:extLst>
                    <a:ext uri="{FF2B5EF4-FFF2-40B4-BE49-F238E27FC236}">
                      <a16:creationId xmlns:a16="http://schemas.microsoft.com/office/drawing/2014/main" id="{6CCCB3B8-5823-64F0-9EF6-914F298E37B8}"/>
                    </a:ext>
                  </a:extLst>
                </p:cNvPr>
                <p:cNvGrpSpPr/>
                <p:nvPr/>
              </p:nvGrpSpPr>
              <p:grpSpPr>
                <a:xfrm>
                  <a:off x="-510448" y="-706424"/>
                  <a:ext cx="8709763" cy="2144947"/>
                  <a:chOff x="-510448" y="-706424"/>
                  <a:chExt cx="8709763" cy="2144947"/>
                </a:xfrm>
              </p:grpSpPr>
              <p:pic>
                <p:nvPicPr>
                  <p:cNvPr id="20" name="Picture 19" descr="Logo&#10;&#10;Description automatically generated with medium confidence">
                    <a:extLst>
                      <a:ext uri="{FF2B5EF4-FFF2-40B4-BE49-F238E27FC236}">
                        <a16:creationId xmlns:a16="http://schemas.microsoft.com/office/drawing/2014/main" id="{A0598AA2-FA1B-635B-E9DC-356B24827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448" y="-576209"/>
                    <a:ext cx="4693930" cy="2014732"/>
                  </a:xfrm>
                  <a:prstGeom prst="rect">
                    <a:avLst/>
                  </a:prstGeom>
                </p:spPr>
              </p:pic>
              <p:pic>
                <p:nvPicPr>
                  <p:cNvPr id="21" name="Picture 20" descr="Logo&#10;&#10;Description automatically generated with medium confidence">
                    <a:extLst>
                      <a:ext uri="{FF2B5EF4-FFF2-40B4-BE49-F238E27FC236}">
                        <a16:creationId xmlns:a16="http://schemas.microsoft.com/office/drawing/2014/main" id="{ABC6BF0B-4B33-0208-03F9-512FE2194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9" name="Picture 18" descr="Logo&#10;&#10;Description automatically generated with medium confidence">
                  <a:extLst>
                    <a:ext uri="{FF2B5EF4-FFF2-40B4-BE49-F238E27FC236}">
                      <a16:creationId xmlns:a16="http://schemas.microsoft.com/office/drawing/2014/main" id="{36E40F72-B8CE-130D-7C28-A337292E3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734" y="-1333811"/>
                  <a:ext cx="4693930" cy="2014732"/>
                </a:xfrm>
                <a:prstGeom prst="rect">
                  <a:avLst/>
                </a:prstGeom>
              </p:spPr>
            </p:pic>
          </p:grpSp>
        </p:grpSp>
        <p:pic>
          <p:nvPicPr>
            <p:cNvPr id="23" name="Picture 22" descr="Logo&#10;&#10;Description automatically generated with medium confidence">
              <a:extLst>
                <a:ext uri="{FF2B5EF4-FFF2-40B4-BE49-F238E27FC236}">
                  <a16:creationId xmlns:a16="http://schemas.microsoft.com/office/drawing/2014/main" id="{188599F6-3FEA-0053-0DFF-F58160F40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4317" y="-1286065"/>
              <a:ext cx="4693930" cy="2014732"/>
            </a:xfrm>
            <a:prstGeom prst="rect">
              <a:avLst/>
            </a:prstGeom>
          </p:spPr>
        </p:pic>
      </p:grpSp>
      <p:grpSp>
        <p:nvGrpSpPr>
          <p:cNvPr id="47" name="Group 46">
            <a:extLst>
              <a:ext uri="{FF2B5EF4-FFF2-40B4-BE49-F238E27FC236}">
                <a16:creationId xmlns:a16="http://schemas.microsoft.com/office/drawing/2014/main" id="{D1A48B9F-200D-114A-E1AC-F64D80D98E47}"/>
              </a:ext>
            </a:extLst>
          </p:cNvPr>
          <p:cNvGrpSpPr/>
          <p:nvPr/>
        </p:nvGrpSpPr>
        <p:grpSpPr>
          <a:xfrm>
            <a:off x="339603" y="783825"/>
            <a:ext cx="5539612" cy="4338551"/>
            <a:chOff x="4579754" y="1778326"/>
            <a:chExt cx="3288799" cy="2575744"/>
          </a:xfrm>
        </p:grpSpPr>
        <p:pic>
          <p:nvPicPr>
            <p:cNvPr id="48" name="Picture 47" descr="Text, whiteboard&#10;&#10;Description automatically generated">
              <a:extLst>
                <a:ext uri="{FF2B5EF4-FFF2-40B4-BE49-F238E27FC236}">
                  <a16:creationId xmlns:a16="http://schemas.microsoft.com/office/drawing/2014/main" id="{64F032DF-FC28-476A-5DF6-40F7608D66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49" name="TextBox 48">
              <a:extLst>
                <a:ext uri="{FF2B5EF4-FFF2-40B4-BE49-F238E27FC236}">
                  <a16:creationId xmlns:a16="http://schemas.microsoft.com/office/drawing/2014/main" id="{45FCB972-838F-2001-1A77-22EA470EF21E}"/>
                </a:ext>
              </a:extLst>
            </p:cNvPr>
            <p:cNvSpPr txBox="1"/>
            <p:nvPr/>
          </p:nvSpPr>
          <p:spPr>
            <a:xfrm>
              <a:off x="4782363" y="3424244"/>
              <a:ext cx="2839453"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Chia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sẻ</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1" name="Picture 50" descr="A yellow circle with a black background&#10;&#10;Description automatically generated with low confidence">
              <a:extLst>
                <a:ext uri="{FF2B5EF4-FFF2-40B4-BE49-F238E27FC236}">
                  <a16:creationId xmlns:a16="http://schemas.microsoft.com/office/drawing/2014/main" id="{82653AAE-3637-BA42-CCC0-27B8E1DECE4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grpSp>
        <p:nvGrpSpPr>
          <p:cNvPr id="53" name="Group 52">
            <a:extLst>
              <a:ext uri="{FF2B5EF4-FFF2-40B4-BE49-F238E27FC236}">
                <a16:creationId xmlns:a16="http://schemas.microsoft.com/office/drawing/2014/main" id="{7ACA0BE2-F10E-7DBD-417D-8A5059E346AA}"/>
              </a:ext>
            </a:extLst>
          </p:cNvPr>
          <p:cNvGrpSpPr/>
          <p:nvPr/>
        </p:nvGrpSpPr>
        <p:grpSpPr>
          <a:xfrm>
            <a:off x="6266637" y="783825"/>
            <a:ext cx="5539612" cy="4338551"/>
            <a:chOff x="4579754" y="1778326"/>
            <a:chExt cx="3288799" cy="2575744"/>
          </a:xfrm>
        </p:grpSpPr>
        <p:pic>
          <p:nvPicPr>
            <p:cNvPr id="54" name="Picture 53" descr="Text, whiteboard&#10;&#10;Description automatically generated">
              <a:extLst>
                <a:ext uri="{FF2B5EF4-FFF2-40B4-BE49-F238E27FC236}">
                  <a16:creationId xmlns:a16="http://schemas.microsoft.com/office/drawing/2014/main" id="{B914479A-88B4-82DF-E969-F2F19991FD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55" name="TextBox 54">
              <a:extLst>
                <a:ext uri="{FF2B5EF4-FFF2-40B4-BE49-F238E27FC236}">
                  <a16:creationId xmlns:a16="http://schemas.microsoft.com/office/drawing/2014/main" id="{79A7BC12-C5DB-42E4-4F44-32839CBEC598}"/>
                </a:ext>
              </a:extLst>
            </p:cNvPr>
            <p:cNvSpPr txBox="1"/>
            <p:nvPr/>
          </p:nvSpPr>
          <p:spPr>
            <a:xfrm>
              <a:off x="4764007" y="3396229"/>
              <a:ext cx="2920288"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Nhận</a:t>
              </a: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xét</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7" name="Picture 56" descr="A yellow circle with a black background&#10;&#10;Description automatically generated with low confidence">
              <a:extLst>
                <a:ext uri="{FF2B5EF4-FFF2-40B4-BE49-F238E27FC236}">
                  <a16:creationId xmlns:a16="http://schemas.microsoft.com/office/drawing/2014/main" id="{0116AC2A-3F20-D1AE-7892-5764C8129BD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59" name="Picture 58" descr="A picture containing vector graphics&#10;&#10;Description automatically generated">
            <a:extLst>
              <a:ext uri="{FF2B5EF4-FFF2-40B4-BE49-F238E27FC236}">
                <a16:creationId xmlns:a16="http://schemas.microsoft.com/office/drawing/2014/main" id="{D71B3DEF-894D-A707-E445-FE34D79408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80192" y="542553"/>
            <a:ext cx="2113084" cy="2101368"/>
          </a:xfrm>
          <a:prstGeom prst="rect">
            <a:avLst/>
          </a:prstGeom>
        </p:spPr>
      </p:pic>
      <p:pic>
        <p:nvPicPr>
          <p:cNvPr id="60" name="Picture 59" descr="A picture containing text&#10;&#10;Description automatically generated">
            <a:extLst>
              <a:ext uri="{FF2B5EF4-FFF2-40B4-BE49-F238E27FC236}">
                <a16:creationId xmlns:a16="http://schemas.microsoft.com/office/drawing/2014/main" id="{4A7CC9C3-4ECC-9180-51EC-7FDA11B81F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83442" y="459223"/>
            <a:ext cx="1491017" cy="2184698"/>
          </a:xfrm>
          <a:prstGeom prst="rect">
            <a:avLst/>
          </a:prstGeom>
        </p:spPr>
      </p:pic>
    </p:spTree>
    <p:extLst>
      <p:ext uri="{BB962C8B-B14F-4D97-AF65-F5344CB8AC3E}">
        <p14:creationId xmlns:p14="http://schemas.microsoft.com/office/powerpoint/2010/main" val="4387633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59"/>
                                        </p:tgtEl>
                                        <p:attrNameLst>
                                          <p:attrName>style.visibility</p:attrName>
                                        </p:attrNameLst>
                                      </p:cBhvr>
                                      <p:to>
                                        <p:strVal val="visible"/>
                                      </p:to>
                                    </p:set>
                                    <p:anim calcmode="lin" valueType="num">
                                      <p:cBhvr additive="base">
                                        <p:cTn id="11" dur="500" fill="hold"/>
                                        <p:tgtEl>
                                          <p:spTgt spid="59"/>
                                        </p:tgtEl>
                                        <p:attrNameLst>
                                          <p:attrName>ppt_x</p:attrName>
                                        </p:attrNameLst>
                                      </p:cBhvr>
                                      <p:tavLst>
                                        <p:tav tm="0">
                                          <p:val>
                                            <p:strVal val="#ppt_x"/>
                                          </p:val>
                                        </p:tav>
                                        <p:tav tm="100000">
                                          <p:val>
                                            <p:strVal val="#ppt_x"/>
                                          </p:val>
                                        </p:tav>
                                      </p:tavLst>
                                    </p:anim>
                                    <p:anim calcmode="lin" valueType="num">
                                      <p:cBhvr additive="base">
                                        <p:cTn id="12" dur="500" fill="hold"/>
                                        <p:tgtEl>
                                          <p:spTgt spid="59"/>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60"/>
                                        </p:tgtEl>
                                        <p:attrNameLst>
                                          <p:attrName>style.visibility</p:attrName>
                                        </p:attrNameLst>
                                      </p:cBhvr>
                                      <p:to>
                                        <p:strVal val="visible"/>
                                      </p:to>
                                    </p:set>
                                    <p:anim calcmode="lin" valueType="num">
                                      <p:cBhvr additive="base">
                                        <p:cTn id="15" dur="500" fill="hold"/>
                                        <p:tgtEl>
                                          <p:spTgt spid="60"/>
                                        </p:tgtEl>
                                        <p:attrNameLst>
                                          <p:attrName>ppt_x</p:attrName>
                                        </p:attrNameLst>
                                      </p:cBhvr>
                                      <p:tavLst>
                                        <p:tav tm="0">
                                          <p:val>
                                            <p:strVal val="#ppt_x"/>
                                          </p:val>
                                        </p:tav>
                                        <p:tav tm="100000">
                                          <p:val>
                                            <p:strVal val="#ppt_x"/>
                                          </p:val>
                                        </p:tav>
                                      </p:tavLst>
                                    </p:anim>
                                    <p:anim calcmode="lin" valueType="num">
                                      <p:cBhvr additive="base">
                                        <p:cTn id="16" dur="500" fill="hold"/>
                                        <p:tgtEl>
                                          <p:spTgt spid="6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7" name="Rectangle: Rounded Corners 6">
            <a:extLst>
              <a:ext uri="{FF2B5EF4-FFF2-40B4-BE49-F238E27FC236}">
                <a16:creationId xmlns:a16="http://schemas.microsoft.com/office/drawing/2014/main" id="{F215900F-9B97-C5FD-A66E-9199598BEEE0}"/>
              </a:ext>
            </a:extLst>
          </p:cNvPr>
          <p:cNvSpPr/>
          <p:nvPr/>
        </p:nvSpPr>
        <p:spPr>
          <a:xfrm>
            <a:off x="256147" y="746950"/>
            <a:ext cx="11679706" cy="5364099"/>
          </a:xfrm>
          <a:custGeom>
            <a:avLst/>
            <a:gdLst>
              <a:gd name="connsiteX0" fmla="*/ 0 w 11679706"/>
              <a:gd name="connsiteY0" fmla="*/ 768514 h 5364099"/>
              <a:gd name="connsiteX1" fmla="*/ 768514 w 11679706"/>
              <a:gd name="connsiteY1" fmla="*/ 0 h 5364099"/>
              <a:gd name="connsiteX2" fmla="*/ 10911192 w 11679706"/>
              <a:gd name="connsiteY2" fmla="*/ 0 h 5364099"/>
              <a:gd name="connsiteX3" fmla="*/ 11679706 w 11679706"/>
              <a:gd name="connsiteY3" fmla="*/ 768514 h 5364099"/>
              <a:gd name="connsiteX4" fmla="*/ 11679706 w 11679706"/>
              <a:gd name="connsiteY4" fmla="*/ 4595585 h 5364099"/>
              <a:gd name="connsiteX5" fmla="*/ 10911192 w 11679706"/>
              <a:gd name="connsiteY5" fmla="*/ 5364099 h 5364099"/>
              <a:gd name="connsiteX6" fmla="*/ 768514 w 11679706"/>
              <a:gd name="connsiteY6" fmla="*/ 5364099 h 5364099"/>
              <a:gd name="connsiteX7" fmla="*/ 0 w 11679706"/>
              <a:gd name="connsiteY7" fmla="*/ 4595585 h 5364099"/>
              <a:gd name="connsiteX8" fmla="*/ 0 w 11679706"/>
              <a:gd name="connsiteY8" fmla="*/ 768514 h 5364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79706" h="5364099" fill="none" extrusionOk="0">
                <a:moveTo>
                  <a:pt x="0" y="768514"/>
                </a:moveTo>
                <a:cubicBezTo>
                  <a:pt x="25059" y="354334"/>
                  <a:pt x="324750" y="-12670"/>
                  <a:pt x="768514" y="0"/>
                </a:cubicBezTo>
                <a:cubicBezTo>
                  <a:pt x="2536901" y="157069"/>
                  <a:pt x="9813290" y="6204"/>
                  <a:pt x="10911192" y="0"/>
                </a:cubicBezTo>
                <a:cubicBezTo>
                  <a:pt x="11321927" y="-50535"/>
                  <a:pt x="11599463" y="371136"/>
                  <a:pt x="11679706" y="768514"/>
                </a:cubicBezTo>
                <a:cubicBezTo>
                  <a:pt x="11583579" y="2670845"/>
                  <a:pt x="11607690" y="4076866"/>
                  <a:pt x="11679706" y="4595585"/>
                </a:cubicBezTo>
                <a:cubicBezTo>
                  <a:pt x="11701880" y="5014681"/>
                  <a:pt x="11344194" y="5377016"/>
                  <a:pt x="10911192" y="5364099"/>
                </a:cubicBezTo>
                <a:cubicBezTo>
                  <a:pt x="7033398" y="5419579"/>
                  <a:pt x="2814365" y="5509208"/>
                  <a:pt x="768514" y="5364099"/>
                </a:cubicBezTo>
                <a:cubicBezTo>
                  <a:pt x="350444" y="5426048"/>
                  <a:pt x="-60107" y="4976796"/>
                  <a:pt x="0" y="4595585"/>
                </a:cubicBezTo>
                <a:cubicBezTo>
                  <a:pt x="-136088" y="2862651"/>
                  <a:pt x="164741" y="2300670"/>
                  <a:pt x="0" y="768514"/>
                </a:cubicBezTo>
                <a:close/>
              </a:path>
              <a:path w="11679706" h="5364099" stroke="0" extrusionOk="0">
                <a:moveTo>
                  <a:pt x="0" y="768514"/>
                </a:moveTo>
                <a:cubicBezTo>
                  <a:pt x="-10673" y="416725"/>
                  <a:pt x="392740" y="30362"/>
                  <a:pt x="768514" y="0"/>
                </a:cubicBezTo>
                <a:cubicBezTo>
                  <a:pt x="5410189" y="-28491"/>
                  <a:pt x="6191591" y="-147017"/>
                  <a:pt x="10911192" y="0"/>
                </a:cubicBezTo>
                <a:cubicBezTo>
                  <a:pt x="11286558" y="39012"/>
                  <a:pt x="11641264" y="372162"/>
                  <a:pt x="11679706" y="768514"/>
                </a:cubicBezTo>
                <a:cubicBezTo>
                  <a:pt x="11699057" y="2255810"/>
                  <a:pt x="11796603" y="3799684"/>
                  <a:pt x="11679706" y="4595585"/>
                </a:cubicBezTo>
                <a:cubicBezTo>
                  <a:pt x="11729023" y="4961178"/>
                  <a:pt x="11278636" y="5336498"/>
                  <a:pt x="10911192" y="5364099"/>
                </a:cubicBezTo>
                <a:cubicBezTo>
                  <a:pt x="8839277" y="5380724"/>
                  <a:pt x="3530433" y="5296311"/>
                  <a:pt x="768514" y="5364099"/>
                </a:cubicBezTo>
                <a:cubicBezTo>
                  <a:pt x="362989" y="5364981"/>
                  <a:pt x="57527" y="5043742"/>
                  <a:pt x="0" y="4595585"/>
                </a:cubicBezTo>
                <a:cubicBezTo>
                  <a:pt x="17599" y="3526754"/>
                  <a:pt x="-102637" y="1352061"/>
                  <a:pt x="0" y="768514"/>
                </a:cubicBezTo>
                <a:close/>
              </a:path>
            </a:pathLst>
          </a:custGeom>
          <a:solidFill>
            <a:schemeClr val="bg1">
              <a:alpha val="73000"/>
            </a:schemeClr>
          </a:solidFill>
          <a:ln w="38100">
            <a:solidFill>
              <a:srgbClr val="002060"/>
            </a:solidFill>
            <a:extLst>
              <a:ext uri="{C807C97D-BFC1-408E-A445-0C87EB9F89A2}">
                <ask:lineSketchStyleProps xmlns:ask="http://schemas.microsoft.com/office/drawing/2018/sketchyshapes" xmlns="" sd="1904669613">
                  <a:prstGeom prst="roundRect">
                    <a:avLst>
                      <a:gd name="adj" fmla="val 1432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文本框 2">
            <a:extLst>
              <a:ext uri="{FF2B5EF4-FFF2-40B4-BE49-F238E27FC236}">
                <a16:creationId xmlns:a16="http://schemas.microsoft.com/office/drawing/2014/main" id="{F53C3F5B-B22D-25BE-B486-C6627784CB6B}"/>
              </a:ext>
            </a:extLst>
          </p:cNvPr>
          <p:cNvSpPr txBox="1"/>
          <p:nvPr/>
        </p:nvSpPr>
        <p:spPr>
          <a:xfrm>
            <a:off x="498873" y="2027368"/>
            <a:ext cx="8321277" cy="3970318"/>
          </a:xfrm>
          <a:prstGeom prst="rect">
            <a:avLst/>
          </a:prstGeom>
          <a:noFill/>
        </p:spPr>
        <p:txBody>
          <a:bodyPr wrap="square" rtlCol="0">
            <a:spAutoFit/>
            <a:scene3d>
              <a:camera prst="orthographicFront"/>
              <a:lightRig rig="threePt" dir="t"/>
            </a:scene3d>
            <a:sp3d contourW="12700"/>
          </a:bodyPr>
          <a:lstStyle/>
          <a:p>
            <a:pPr marL="571500" lvl="0" indent="-571500" algn="just">
              <a:buFont typeface="Arial" panose="020B0604020202020204" pitchFamily="34" charset="0"/>
              <a:buChar char="•"/>
              <a:defRPr/>
            </a:pPr>
            <a:r>
              <a:rPr lang="vi-VN" sz="3600" b="1" dirty="0">
                <a:solidFill>
                  <a:srgbClr val="002060"/>
                </a:solidFill>
                <a:latin typeface="Calibri" panose="020F0502020204030204" pitchFamily="34" charset="0"/>
                <a:cs typeface="Calibri" panose="020F0502020204030204" pitchFamily="34" charset="0"/>
              </a:rPr>
              <a:t>Để bảo vệ cơ quan tuần hoàn, bảo vệ tim mạch, chúng ta cần: ăn trái cây, rau quả, các sản phẩm từ sữa, ngũ cốc nguyên hạt,.. </a:t>
            </a:r>
            <a:endParaRPr lang="en-US" sz="3600" b="1" dirty="0">
              <a:solidFill>
                <a:srgbClr val="002060"/>
              </a:solidFill>
              <a:latin typeface="Calibri" panose="020F0502020204030204" pitchFamily="34" charset="0"/>
              <a:cs typeface="Calibri" panose="020F0502020204030204" pitchFamily="34" charset="0"/>
            </a:endParaRPr>
          </a:p>
          <a:p>
            <a:pPr marL="571500" lvl="0" indent="-571500" algn="just">
              <a:buFont typeface="Arial" panose="020B0604020202020204" pitchFamily="34" charset="0"/>
              <a:buChar char="•"/>
              <a:defRPr/>
            </a:pPr>
            <a:r>
              <a:rPr lang="vi-VN" sz="3600" b="1" dirty="0">
                <a:solidFill>
                  <a:srgbClr val="002060"/>
                </a:solidFill>
                <a:latin typeface="Calibri" panose="020F0502020204030204" pitchFamily="34" charset="0"/>
                <a:cs typeface="Calibri" panose="020F0502020204030204" pitchFamily="34" charset="0"/>
              </a:rPr>
              <a:t>Đồng thời, tránh uống và tránh dùng các những thức ăn chiên rán nhiều dầu mỡ, rượu, cà phê, các loại nước có ga,..</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C5A0EEFE-D3CE-ED0D-CE5A-4E5919EB6463}"/>
              </a:ext>
            </a:extLst>
          </p:cNvPr>
          <p:cNvPicPr>
            <a:picLocks noChangeAspect="1"/>
          </p:cNvPicPr>
          <p:nvPr/>
        </p:nvPicPr>
        <p:blipFill rotWithShape="1">
          <a:blip r:embed="rId3">
            <a:extLst>
              <a:ext uri="{28A0092B-C50C-407E-A947-70E740481C1C}">
                <a14:useLocalDpi xmlns:a14="http://schemas.microsoft.com/office/drawing/2010/main" val="0"/>
              </a:ext>
            </a:extLst>
          </a:blip>
          <a:srcRect l="49846" t="-2920" r="-1588" b="2920"/>
          <a:stretch/>
        </p:blipFill>
        <p:spPr>
          <a:xfrm>
            <a:off x="8811460" y="2886075"/>
            <a:ext cx="2872955" cy="2948265"/>
          </a:xfrm>
          <a:prstGeom prst="rect">
            <a:avLst/>
          </a:prstGeom>
        </p:spPr>
      </p:pic>
      <p:pic>
        <p:nvPicPr>
          <p:cNvPr id="2" name="Picture 1">
            <a:extLst>
              <a:ext uri="{FF2B5EF4-FFF2-40B4-BE49-F238E27FC236}">
                <a16:creationId xmlns:a16="http://schemas.microsoft.com/office/drawing/2014/main" id="{F4AA070D-2172-483F-8771-E811E064AAA9}"/>
              </a:ext>
            </a:extLst>
          </p:cNvPr>
          <p:cNvPicPr>
            <a:picLocks noChangeAspect="1"/>
          </p:cNvPicPr>
          <p:nvPr/>
        </p:nvPicPr>
        <p:blipFill>
          <a:blip r:embed="rId4"/>
          <a:stretch>
            <a:fillRect/>
          </a:stretch>
        </p:blipFill>
        <p:spPr>
          <a:xfrm>
            <a:off x="4070098" y="992088"/>
            <a:ext cx="2889754" cy="835224"/>
          </a:xfrm>
          <a:prstGeom prst="rect">
            <a:avLst/>
          </a:prstGeom>
        </p:spPr>
      </p:pic>
    </p:spTree>
    <p:extLst>
      <p:ext uri="{BB962C8B-B14F-4D97-AF65-F5344CB8AC3E}">
        <p14:creationId xmlns:p14="http://schemas.microsoft.com/office/powerpoint/2010/main" val="25656547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5" name="Rectangle: Rounded Corners 4">
            <a:extLst>
              <a:ext uri="{FF2B5EF4-FFF2-40B4-BE49-F238E27FC236}">
                <a16:creationId xmlns:a16="http://schemas.microsoft.com/office/drawing/2014/main" id="{408B6E00-2276-E9F5-F1FC-21AC33199180}"/>
              </a:ext>
            </a:extLst>
          </p:cNvPr>
          <p:cNvSpPr/>
          <p:nvPr/>
        </p:nvSpPr>
        <p:spPr>
          <a:xfrm>
            <a:off x="238539" y="172278"/>
            <a:ext cx="11714922" cy="6506817"/>
          </a:xfrm>
          <a:prstGeom prst="roundRect">
            <a:avLst>
              <a:gd name="adj" fmla="val 10113"/>
            </a:avLst>
          </a:prstGeom>
          <a:solidFill>
            <a:schemeClr val="bg1">
              <a:alpha val="82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D1F054F4-E0A2-4D89-ADF7-DC9F0EC0D7D5}"/>
              </a:ext>
            </a:extLst>
          </p:cNvPr>
          <p:cNvGrpSpPr/>
          <p:nvPr/>
        </p:nvGrpSpPr>
        <p:grpSpPr>
          <a:xfrm>
            <a:off x="513417" y="0"/>
            <a:ext cx="11326157" cy="1771651"/>
            <a:chOff x="3092880" y="0"/>
            <a:chExt cx="5699569" cy="1582225"/>
          </a:xfrm>
        </p:grpSpPr>
        <p:pic>
          <p:nvPicPr>
            <p:cNvPr id="14" name="Picture 13">
              <a:extLst>
                <a:ext uri="{FF2B5EF4-FFF2-40B4-BE49-F238E27FC236}">
                  <a16:creationId xmlns:a16="http://schemas.microsoft.com/office/drawing/2014/main" id="{06CF7523-FDDD-4497-BFA7-A1D02BE5D2D3}"/>
                </a:ext>
              </a:extLst>
            </p:cNvPr>
            <p:cNvPicPr>
              <a:picLocks noChangeAspect="1"/>
            </p:cNvPicPr>
            <p:nvPr/>
          </p:nvPicPr>
          <p:blipFill>
            <a:blip r:embed="rId3">
              <a:lum contrast="40000"/>
            </a:blip>
            <a:stretch>
              <a:fillRect/>
            </a:stretch>
          </p:blipFill>
          <p:spPr>
            <a:xfrm>
              <a:off x="3092880" y="0"/>
              <a:ext cx="5699569" cy="1582225"/>
            </a:xfrm>
            <a:prstGeom prst="rect">
              <a:avLst/>
            </a:prstGeom>
          </p:spPr>
        </p:pic>
        <p:sp>
          <p:nvSpPr>
            <p:cNvPr id="15" name="TextBox 14">
              <a:extLst>
                <a:ext uri="{FF2B5EF4-FFF2-40B4-BE49-F238E27FC236}">
                  <a16:creationId xmlns:a16="http://schemas.microsoft.com/office/drawing/2014/main" id="{ED2E4F21-E526-4509-AB6A-0A8C33D0430D}"/>
                </a:ext>
              </a:extLst>
            </p:cNvPr>
            <p:cNvSpPr txBox="1"/>
            <p:nvPr/>
          </p:nvSpPr>
          <p:spPr>
            <a:xfrm>
              <a:off x="3769186" y="376132"/>
              <a:ext cx="4346954" cy="769633"/>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00"/>
                  </a:solidFill>
                  <a:effectLst/>
                  <a:uLnTx/>
                  <a:uFillTx/>
                  <a:latin typeface="Calibri" panose="020F0502020204030204"/>
                  <a:ea typeface="Times New Roman" panose="02020603050405020304" pitchFamily="18" charset="0"/>
                  <a:cs typeface="Times New Roman" panose="02020603050405020304" pitchFamily="18" charset="0"/>
                </a:rPr>
                <a:t>3. </a:t>
              </a:r>
              <a:r>
                <a:rPr kumimoji="0" lang="vi-VN" sz="2800" b="1" i="0" u="none" strike="noStrike" kern="1200" cap="none" spc="0" normalizeH="0" baseline="0" noProof="0" dirty="0">
                  <a:ln>
                    <a:noFill/>
                  </a:ln>
                  <a:solidFill>
                    <a:srgbClr val="FFFF00"/>
                  </a:solidFill>
                  <a:effectLst/>
                  <a:uLnTx/>
                  <a:uFillTx/>
                  <a:latin typeface="Calibri" panose="020F0502020204030204"/>
                  <a:ea typeface="Times New Roman" panose="02020603050405020304" pitchFamily="18" charset="0"/>
                  <a:cs typeface="Times New Roman" panose="02020603050405020304" pitchFamily="18" charset="0"/>
                </a:rPr>
                <a:t>Quan sát các hình dưới đây và trả lời câu hỏi: Việc nào cần làm, việc nào cần tránh để bảo vệ cơ quan tuần hoàn?</a:t>
              </a:r>
              <a:endParaRPr kumimoji="0" lang="en-US" sz="2800" b="1" i="0" u="none" strike="noStrike" kern="1200" cap="none" spc="0" normalizeH="0" baseline="0" noProof="0" dirty="0">
                <a:ln>
                  <a:noFill/>
                </a:ln>
                <a:solidFill>
                  <a:srgbClr val="FFFF00"/>
                </a:solidFill>
                <a:effectLst/>
                <a:uLnTx/>
                <a:uFillTx/>
                <a:latin typeface="Calibri" panose="020F0502020204030204"/>
                <a:ea typeface="Times New Roman" panose="02020603050405020304" pitchFamily="18" charset="0"/>
                <a:cs typeface="Times New Roman" panose="02020603050405020304" pitchFamily="18" charset="0"/>
              </a:endParaRPr>
            </a:p>
          </p:txBody>
        </p:sp>
      </p:grpSp>
      <p:pic>
        <p:nvPicPr>
          <p:cNvPr id="3" name="Picture 2">
            <a:extLst>
              <a:ext uri="{FF2B5EF4-FFF2-40B4-BE49-F238E27FC236}">
                <a16:creationId xmlns:a16="http://schemas.microsoft.com/office/drawing/2014/main" id="{00B3A94A-6F9E-4BB5-A4C2-AB0CC18795EB}"/>
              </a:ext>
            </a:extLst>
          </p:cNvPr>
          <p:cNvPicPr>
            <a:picLocks noChangeAspect="1"/>
          </p:cNvPicPr>
          <p:nvPr/>
        </p:nvPicPr>
        <p:blipFill>
          <a:blip r:embed="rId4"/>
          <a:stretch>
            <a:fillRect/>
          </a:stretch>
        </p:blipFill>
        <p:spPr>
          <a:xfrm>
            <a:off x="766762" y="1666874"/>
            <a:ext cx="4394722" cy="2295525"/>
          </a:xfrm>
          <a:prstGeom prst="rect">
            <a:avLst/>
          </a:prstGeom>
        </p:spPr>
      </p:pic>
      <p:pic>
        <p:nvPicPr>
          <p:cNvPr id="7" name="Picture 6">
            <a:extLst>
              <a:ext uri="{FF2B5EF4-FFF2-40B4-BE49-F238E27FC236}">
                <a16:creationId xmlns:a16="http://schemas.microsoft.com/office/drawing/2014/main" id="{3AC61EEF-8D17-458B-B3FE-A68C57F04857}"/>
              </a:ext>
            </a:extLst>
          </p:cNvPr>
          <p:cNvPicPr>
            <a:picLocks noChangeAspect="1"/>
          </p:cNvPicPr>
          <p:nvPr/>
        </p:nvPicPr>
        <p:blipFill>
          <a:blip r:embed="rId5"/>
          <a:stretch>
            <a:fillRect/>
          </a:stretch>
        </p:blipFill>
        <p:spPr>
          <a:xfrm>
            <a:off x="5453061" y="1514474"/>
            <a:ext cx="5262563" cy="2360325"/>
          </a:xfrm>
          <a:prstGeom prst="rect">
            <a:avLst/>
          </a:prstGeom>
        </p:spPr>
      </p:pic>
      <p:pic>
        <p:nvPicPr>
          <p:cNvPr id="10" name="Picture 9">
            <a:extLst>
              <a:ext uri="{FF2B5EF4-FFF2-40B4-BE49-F238E27FC236}">
                <a16:creationId xmlns:a16="http://schemas.microsoft.com/office/drawing/2014/main" id="{63FB68B8-5277-44F1-A3C3-B85B47F07976}"/>
              </a:ext>
            </a:extLst>
          </p:cNvPr>
          <p:cNvPicPr>
            <a:picLocks noChangeAspect="1"/>
          </p:cNvPicPr>
          <p:nvPr/>
        </p:nvPicPr>
        <p:blipFill>
          <a:blip r:embed="rId6"/>
          <a:stretch>
            <a:fillRect/>
          </a:stretch>
        </p:blipFill>
        <p:spPr>
          <a:xfrm>
            <a:off x="581024" y="4114800"/>
            <a:ext cx="5252987" cy="2247900"/>
          </a:xfrm>
          <a:prstGeom prst="rect">
            <a:avLst/>
          </a:prstGeom>
        </p:spPr>
      </p:pic>
      <p:pic>
        <p:nvPicPr>
          <p:cNvPr id="12" name="Picture 11">
            <a:extLst>
              <a:ext uri="{FF2B5EF4-FFF2-40B4-BE49-F238E27FC236}">
                <a16:creationId xmlns:a16="http://schemas.microsoft.com/office/drawing/2014/main" id="{50E9D195-7D9E-4A7C-A488-3F503F87A0A4}"/>
              </a:ext>
            </a:extLst>
          </p:cNvPr>
          <p:cNvPicPr>
            <a:picLocks noChangeAspect="1"/>
          </p:cNvPicPr>
          <p:nvPr/>
        </p:nvPicPr>
        <p:blipFill>
          <a:blip r:embed="rId7"/>
          <a:stretch>
            <a:fillRect/>
          </a:stretch>
        </p:blipFill>
        <p:spPr>
          <a:xfrm>
            <a:off x="6129337" y="4129087"/>
            <a:ext cx="4976813" cy="2197400"/>
          </a:xfrm>
          <a:prstGeom prst="rect">
            <a:avLst/>
          </a:prstGeom>
        </p:spPr>
      </p:pic>
    </p:spTree>
    <p:extLst>
      <p:ext uri="{BB962C8B-B14F-4D97-AF65-F5344CB8AC3E}">
        <p14:creationId xmlns:p14="http://schemas.microsoft.com/office/powerpoint/2010/main" val="10371796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5" name="Rectangle: Rounded Corners 4">
            <a:extLst>
              <a:ext uri="{FF2B5EF4-FFF2-40B4-BE49-F238E27FC236}">
                <a16:creationId xmlns:a16="http://schemas.microsoft.com/office/drawing/2014/main" id="{408B6E00-2276-E9F5-F1FC-21AC33199180}"/>
              </a:ext>
            </a:extLst>
          </p:cNvPr>
          <p:cNvSpPr/>
          <p:nvPr/>
        </p:nvSpPr>
        <p:spPr>
          <a:xfrm>
            <a:off x="238539" y="172278"/>
            <a:ext cx="11714922" cy="6506817"/>
          </a:xfrm>
          <a:prstGeom prst="roundRect">
            <a:avLst>
              <a:gd name="adj" fmla="val 8451"/>
            </a:avLst>
          </a:prstGeom>
          <a:solidFill>
            <a:schemeClr val="bg1">
              <a:alpha val="82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243AFFEF-16CE-49A0-9F03-C84B18F4BD88}"/>
              </a:ext>
            </a:extLst>
          </p:cNvPr>
          <p:cNvGrpSpPr>
            <a:grpSpLocks/>
          </p:cNvGrpSpPr>
          <p:nvPr/>
        </p:nvGrpSpPr>
        <p:grpSpPr bwMode="auto">
          <a:xfrm>
            <a:off x="1730375" y="3287713"/>
            <a:ext cx="8353425" cy="3597275"/>
            <a:chOff x="1759251" y="2816761"/>
            <a:chExt cx="8352605" cy="3596061"/>
          </a:xfrm>
        </p:grpSpPr>
        <p:pic>
          <p:nvPicPr>
            <p:cNvPr id="12" name="Graphic 2">
              <a:extLst>
                <a:ext uri="{FF2B5EF4-FFF2-40B4-BE49-F238E27FC236}">
                  <a16:creationId xmlns:a16="http://schemas.microsoft.com/office/drawing/2014/main" id="{E2094BB2-026B-49D5-9FBD-D7971EB91B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9251" y="2816761"/>
              <a:ext cx="3455649" cy="3596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Speech Bubble: Oval 14">
              <a:extLst>
                <a:ext uri="{FF2B5EF4-FFF2-40B4-BE49-F238E27FC236}">
                  <a16:creationId xmlns:a16="http://schemas.microsoft.com/office/drawing/2014/main" id="{41DDF308-4C4A-48D4-8DE1-462474DB1011}"/>
                </a:ext>
              </a:extLst>
            </p:cNvPr>
            <p:cNvSpPr/>
            <p:nvPr/>
          </p:nvSpPr>
          <p:spPr>
            <a:xfrm>
              <a:off x="5656181" y="2823109"/>
              <a:ext cx="4455675" cy="2178901"/>
            </a:xfrm>
            <a:custGeom>
              <a:avLst/>
              <a:gdLst>
                <a:gd name="connsiteX0" fmla="*/ -371017 w 4456123"/>
                <a:gd name="connsiteY0" fmla="*/ 1367365 h 2178756"/>
                <a:gd name="connsiteX1" fmla="*/ 609 w 4456123"/>
                <a:gd name="connsiteY1" fmla="*/ 1114839 h 2178756"/>
                <a:gd name="connsiteX2" fmla="*/ 2162047 w 4456123"/>
                <a:gd name="connsiteY2" fmla="*/ 478 h 2178756"/>
                <a:gd name="connsiteX3" fmla="*/ 4401682 w 4456123"/>
                <a:gd name="connsiteY3" fmla="*/ 850029 h 2178756"/>
                <a:gd name="connsiteX4" fmla="*/ 2401988 w 4456123"/>
                <a:gd name="connsiteY4" fmla="*/ 2175432 h 2178756"/>
                <a:gd name="connsiteX5" fmla="*/ 182312 w 4456123"/>
                <a:gd name="connsiteY5" fmla="*/ 1520962 h 2178756"/>
                <a:gd name="connsiteX6" fmla="*/ -371017 w 4456123"/>
                <a:gd name="connsiteY6" fmla="*/ 1367365 h 2178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6123" h="2178756" fill="none" extrusionOk="0">
                  <a:moveTo>
                    <a:pt x="-371017" y="1367365"/>
                  </a:moveTo>
                  <a:cubicBezTo>
                    <a:pt x="-236734" y="1277258"/>
                    <a:pt x="-127399" y="1223377"/>
                    <a:pt x="609" y="1114839"/>
                  </a:cubicBezTo>
                  <a:cubicBezTo>
                    <a:pt x="-71823" y="633461"/>
                    <a:pt x="770677" y="16609"/>
                    <a:pt x="2162047" y="478"/>
                  </a:cubicBezTo>
                  <a:cubicBezTo>
                    <a:pt x="3183174" y="-85859"/>
                    <a:pt x="4136426" y="343792"/>
                    <a:pt x="4401682" y="850029"/>
                  </a:cubicBezTo>
                  <a:cubicBezTo>
                    <a:pt x="4771000" y="1418562"/>
                    <a:pt x="3477403" y="2163905"/>
                    <a:pt x="2401988" y="2175432"/>
                  </a:cubicBezTo>
                  <a:cubicBezTo>
                    <a:pt x="1363281" y="2241175"/>
                    <a:pt x="684043" y="1996686"/>
                    <a:pt x="182312" y="1520962"/>
                  </a:cubicBezTo>
                  <a:cubicBezTo>
                    <a:pt x="20496" y="1447359"/>
                    <a:pt x="-125560" y="1412106"/>
                    <a:pt x="-371017" y="1367365"/>
                  </a:cubicBezTo>
                  <a:close/>
                </a:path>
                <a:path w="4456123" h="2178756" stroke="0" extrusionOk="0">
                  <a:moveTo>
                    <a:pt x="-371017" y="1367365"/>
                  </a:moveTo>
                  <a:cubicBezTo>
                    <a:pt x="-185010" y="1245773"/>
                    <a:pt x="-89913" y="1157906"/>
                    <a:pt x="609" y="1114839"/>
                  </a:cubicBezTo>
                  <a:cubicBezTo>
                    <a:pt x="27652" y="336538"/>
                    <a:pt x="864995" y="-86297"/>
                    <a:pt x="2162047" y="478"/>
                  </a:cubicBezTo>
                  <a:cubicBezTo>
                    <a:pt x="3306001" y="-76131"/>
                    <a:pt x="4164231" y="269221"/>
                    <a:pt x="4401682" y="850029"/>
                  </a:cubicBezTo>
                  <a:cubicBezTo>
                    <a:pt x="4663005" y="1487447"/>
                    <a:pt x="3986886" y="2036975"/>
                    <a:pt x="2401988" y="2175432"/>
                  </a:cubicBezTo>
                  <a:cubicBezTo>
                    <a:pt x="1466514" y="2229991"/>
                    <a:pt x="497942" y="1976737"/>
                    <a:pt x="182312" y="1520962"/>
                  </a:cubicBezTo>
                  <a:cubicBezTo>
                    <a:pt x="60958" y="1457688"/>
                    <a:pt x="-198866" y="1413294"/>
                    <a:pt x="-371017" y="1367365"/>
                  </a:cubicBezTo>
                  <a:close/>
                </a:path>
              </a:pathLst>
            </a:custGeom>
            <a:solidFill>
              <a:srgbClr val="FFFFCC"/>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30000"/>
                </a:lnSpc>
                <a:spcBef>
                  <a:spcPts val="0"/>
                </a:spcBef>
                <a:spcAft>
                  <a:spcPts val="0"/>
                </a:spcAft>
                <a:defRPr/>
              </a:pPr>
              <a:r>
                <a:rPr lang="en-US" sz="4400" dirty="0">
                  <a:solidFill>
                    <a:srgbClr val="663300"/>
                  </a:solidFill>
                  <a:latin typeface="UTM Cookies" panose="02040603050506020204" pitchFamily="18" charset="0"/>
                </a:rPr>
                <a:t>THẢO LUẬN NHÓM BỐN</a:t>
              </a:r>
            </a:p>
          </p:txBody>
        </p:sp>
      </p:grpSp>
      <p:grpSp>
        <p:nvGrpSpPr>
          <p:cNvPr id="14" name="Group 13">
            <a:extLst>
              <a:ext uri="{FF2B5EF4-FFF2-40B4-BE49-F238E27FC236}">
                <a16:creationId xmlns:a16="http://schemas.microsoft.com/office/drawing/2014/main" id="{8273F342-C712-4BBC-9485-AD2F0865CFAB}"/>
              </a:ext>
            </a:extLst>
          </p:cNvPr>
          <p:cNvGrpSpPr>
            <a:grpSpLocks/>
          </p:cNvGrpSpPr>
          <p:nvPr/>
        </p:nvGrpSpPr>
        <p:grpSpPr bwMode="auto">
          <a:xfrm>
            <a:off x="236538" y="88900"/>
            <a:ext cx="11718925" cy="3106738"/>
            <a:chOff x="237067" y="132645"/>
            <a:chExt cx="11717864" cy="2575274"/>
          </a:xfrm>
        </p:grpSpPr>
        <p:sp>
          <p:nvSpPr>
            <p:cNvPr id="15" name="Rectangle: Rounded Corners 28">
              <a:extLst>
                <a:ext uri="{FF2B5EF4-FFF2-40B4-BE49-F238E27FC236}">
                  <a16:creationId xmlns:a16="http://schemas.microsoft.com/office/drawing/2014/main" id="{6F316EC4-BB4C-49AF-B709-8A5100A89691}"/>
                </a:ext>
              </a:extLst>
            </p:cNvPr>
            <p:cNvSpPr/>
            <p:nvPr/>
          </p:nvSpPr>
          <p:spPr>
            <a:xfrm>
              <a:off x="819626" y="291873"/>
              <a:ext cx="11135305" cy="2416046"/>
            </a:xfrm>
            <a:custGeom>
              <a:avLst/>
              <a:gdLst>
                <a:gd name="connsiteX0" fmla="*/ 0 w 11357772"/>
                <a:gd name="connsiteY0" fmla="*/ 402645 h 2415822"/>
                <a:gd name="connsiteX1" fmla="*/ 402645 w 11357772"/>
                <a:gd name="connsiteY1" fmla="*/ 0 h 2415822"/>
                <a:gd name="connsiteX2" fmla="*/ 10955127 w 11357772"/>
                <a:gd name="connsiteY2" fmla="*/ 0 h 2415822"/>
                <a:gd name="connsiteX3" fmla="*/ 11357772 w 11357772"/>
                <a:gd name="connsiteY3" fmla="*/ 402645 h 2415822"/>
                <a:gd name="connsiteX4" fmla="*/ 11357772 w 11357772"/>
                <a:gd name="connsiteY4" fmla="*/ 2013177 h 2415822"/>
                <a:gd name="connsiteX5" fmla="*/ 10955127 w 11357772"/>
                <a:gd name="connsiteY5" fmla="*/ 2415822 h 2415822"/>
                <a:gd name="connsiteX6" fmla="*/ 402645 w 11357772"/>
                <a:gd name="connsiteY6" fmla="*/ 2415822 h 2415822"/>
                <a:gd name="connsiteX7" fmla="*/ 0 w 11357772"/>
                <a:gd name="connsiteY7" fmla="*/ 2013177 h 2415822"/>
                <a:gd name="connsiteX8" fmla="*/ 0 w 11357772"/>
                <a:gd name="connsiteY8" fmla="*/ 402645 h 2415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57772" h="2415822" fill="none" extrusionOk="0">
                  <a:moveTo>
                    <a:pt x="0" y="402645"/>
                  </a:moveTo>
                  <a:cubicBezTo>
                    <a:pt x="932" y="205505"/>
                    <a:pt x="202821" y="37847"/>
                    <a:pt x="402645" y="0"/>
                  </a:cubicBezTo>
                  <a:cubicBezTo>
                    <a:pt x="2331059" y="72427"/>
                    <a:pt x="9247997" y="61419"/>
                    <a:pt x="10955127" y="0"/>
                  </a:cubicBezTo>
                  <a:cubicBezTo>
                    <a:pt x="11174034" y="-23872"/>
                    <a:pt x="11323723" y="169971"/>
                    <a:pt x="11357772" y="402645"/>
                  </a:cubicBezTo>
                  <a:cubicBezTo>
                    <a:pt x="11383058" y="586196"/>
                    <a:pt x="11304305" y="1330971"/>
                    <a:pt x="11357772" y="2013177"/>
                  </a:cubicBezTo>
                  <a:cubicBezTo>
                    <a:pt x="11365962" y="2193987"/>
                    <a:pt x="11157369" y="2393253"/>
                    <a:pt x="10955127" y="2415822"/>
                  </a:cubicBezTo>
                  <a:cubicBezTo>
                    <a:pt x="8142051" y="2445649"/>
                    <a:pt x="1917556" y="2336516"/>
                    <a:pt x="402645" y="2415822"/>
                  </a:cubicBezTo>
                  <a:cubicBezTo>
                    <a:pt x="202636" y="2413294"/>
                    <a:pt x="-30879" y="2241658"/>
                    <a:pt x="0" y="2013177"/>
                  </a:cubicBezTo>
                  <a:cubicBezTo>
                    <a:pt x="-97461" y="1805208"/>
                    <a:pt x="-13844" y="575531"/>
                    <a:pt x="0" y="402645"/>
                  </a:cubicBezTo>
                  <a:close/>
                </a:path>
                <a:path w="11357772" h="2415822" stroke="0" extrusionOk="0">
                  <a:moveTo>
                    <a:pt x="0" y="402645"/>
                  </a:moveTo>
                  <a:cubicBezTo>
                    <a:pt x="4162" y="181404"/>
                    <a:pt x="191876" y="24181"/>
                    <a:pt x="402645" y="0"/>
                  </a:cubicBezTo>
                  <a:cubicBezTo>
                    <a:pt x="3421658" y="123000"/>
                    <a:pt x="9335647" y="-96860"/>
                    <a:pt x="10955127" y="0"/>
                  </a:cubicBezTo>
                  <a:cubicBezTo>
                    <a:pt x="11157298" y="-15398"/>
                    <a:pt x="11360411" y="174949"/>
                    <a:pt x="11357772" y="402645"/>
                  </a:cubicBezTo>
                  <a:cubicBezTo>
                    <a:pt x="11432564" y="646164"/>
                    <a:pt x="11408055" y="1219674"/>
                    <a:pt x="11357772" y="2013177"/>
                  </a:cubicBezTo>
                  <a:cubicBezTo>
                    <a:pt x="11351622" y="2237780"/>
                    <a:pt x="11134651" y="2408809"/>
                    <a:pt x="10955127" y="2415822"/>
                  </a:cubicBezTo>
                  <a:cubicBezTo>
                    <a:pt x="6242061" y="2255115"/>
                    <a:pt x="3898268" y="2455489"/>
                    <a:pt x="402645" y="2415822"/>
                  </a:cubicBezTo>
                  <a:cubicBezTo>
                    <a:pt x="153274" y="2410370"/>
                    <a:pt x="-28202" y="2222776"/>
                    <a:pt x="0" y="2013177"/>
                  </a:cubicBezTo>
                  <a:cubicBezTo>
                    <a:pt x="-22999" y="1838571"/>
                    <a:pt x="-88018" y="1048122"/>
                    <a:pt x="0" y="402645"/>
                  </a:cubicBezTo>
                  <a:close/>
                </a:path>
              </a:pathLst>
            </a:custGeom>
            <a:solidFill>
              <a:schemeClr val="bg1">
                <a:alpha val="7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marR="0" indent="-457200" algn="just">
                <a:spcBef>
                  <a:spcPts val="0"/>
                </a:spcBef>
                <a:spcAft>
                  <a:spcPts val="0"/>
                </a:spcAft>
                <a:buFont typeface="Arial" panose="020B0604020202020204" pitchFamily="34" charset="0"/>
                <a:buChar char="•"/>
              </a:pPr>
              <a:r>
                <a:rPr lang="en-US" sz="3200" b="1" dirty="0" err="1">
                  <a:solidFill>
                    <a:srgbClr val="002060"/>
                  </a:solidFill>
                  <a:effectLst/>
                  <a:ea typeface="Times New Roman" panose="02020603050405020304" pitchFamily="18" charset="0"/>
                </a:rPr>
                <a:t>Các</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bạn</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trong</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hình</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đang</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làm</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gì</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Nó</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có</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lợi</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hoặc</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có</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hại</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gì</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cho</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cơ</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thể</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Tại</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sao</a:t>
              </a:r>
              <a:r>
                <a:rPr lang="en-US" sz="3200" b="1" dirty="0">
                  <a:solidFill>
                    <a:srgbClr val="002060"/>
                  </a:solidFill>
                  <a:effectLst/>
                  <a:ea typeface="Times New Roman" panose="02020603050405020304" pitchFamily="18" charset="0"/>
                </a:rPr>
                <a:t>?</a:t>
              </a:r>
            </a:p>
            <a:p>
              <a:pPr marL="457200" marR="0" indent="-457200" algn="just">
                <a:spcBef>
                  <a:spcPts val="0"/>
                </a:spcBef>
                <a:spcAft>
                  <a:spcPts val="0"/>
                </a:spcAft>
                <a:buFont typeface="Arial" panose="020B0604020202020204" pitchFamily="34" charset="0"/>
                <a:buChar char="•"/>
              </a:pPr>
              <a:r>
                <a:rPr lang="en-US" sz="3200" b="1" dirty="0" err="1">
                  <a:solidFill>
                    <a:srgbClr val="002060"/>
                  </a:solidFill>
                  <a:effectLst/>
                  <a:ea typeface="Times New Roman" panose="02020603050405020304" pitchFamily="18" charset="0"/>
                </a:rPr>
                <a:t>Những</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việc</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nào</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nên</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làm</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việc</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nào</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cần</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tránh</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để</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bảo</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vệ</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cơ</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quan</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tuần</a:t>
              </a:r>
              <a:r>
                <a:rPr lang="en-US" sz="3200" b="1" dirty="0">
                  <a:solidFill>
                    <a:srgbClr val="002060"/>
                  </a:solidFill>
                  <a:effectLst/>
                  <a:ea typeface="Times New Roman" panose="02020603050405020304" pitchFamily="18" charset="0"/>
                </a:rPr>
                <a:t> </a:t>
              </a:r>
              <a:r>
                <a:rPr lang="en-US" sz="3200" b="1" dirty="0" err="1">
                  <a:solidFill>
                    <a:srgbClr val="002060"/>
                  </a:solidFill>
                  <a:effectLst/>
                  <a:ea typeface="Times New Roman" panose="02020603050405020304" pitchFamily="18" charset="0"/>
                </a:rPr>
                <a:t>hoàn</a:t>
              </a:r>
              <a:r>
                <a:rPr lang="en-US" sz="3200" b="1" dirty="0">
                  <a:solidFill>
                    <a:srgbClr val="002060"/>
                  </a:solidFill>
                  <a:effectLst/>
                  <a:ea typeface="Times New Roman" panose="02020603050405020304" pitchFamily="18" charset="0"/>
                </a:rPr>
                <a:t>?</a:t>
              </a:r>
            </a:p>
          </p:txBody>
        </p:sp>
        <p:pic>
          <p:nvPicPr>
            <p:cNvPr id="16" name="Picture 29">
              <a:extLst>
                <a:ext uri="{FF2B5EF4-FFF2-40B4-BE49-F238E27FC236}">
                  <a16:creationId xmlns:a16="http://schemas.microsoft.com/office/drawing/2014/main" id="{CE0113BF-6C77-45F8-B90B-C843E29B4872}"/>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237067" y="132645"/>
              <a:ext cx="883356" cy="883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7013132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5" name="Rectangle: Rounded Corners 4">
            <a:extLst>
              <a:ext uri="{FF2B5EF4-FFF2-40B4-BE49-F238E27FC236}">
                <a16:creationId xmlns:a16="http://schemas.microsoft.com/office/drawing/2014/main" id="{408B6E00-2276-E9F5-F1FC-21AC33199180}"/>
              </a:ext>
            </a:extLst>
          </p:cNvPr>
          <p:cNvSpPr/>
          <p:nvPr/>
        </p:nvSpPr>
        <p:spPr>
          <a:xfrm>
            <a:off x="238539" y="172278"/>
            <a:ext cx="11714922" cy="6506817"/>
          </a:xfrm>
          <a:prstGeom prst="roundRect">
            <a:avLst>
              <a:gd name="adj" fmla="val 8451"/>
            </a:avLst>
          </a:prstGeom>
          <a:solidFill>
            <a:schemeClr val="bg1">
              <a:alpha val="82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7">
            <a:extLst>
              <a:ext uri="{FF2B5EF4-FFF2-40B4-BE49-F238E27FC236}">
                <a16:creationId xmlns:a16="http://schemas.microsoft.com/office/drawing/2014/main" id="{33EAE912-5865-4773-ADFC-292CFEBA3C4A}"/>
              </a:ext>
            </a:extLst>
          </p:cNvPr>
          <p:cNvSpPr>
            <a:spLocks/>
          </p:cNvSpPr>
          <p:nvPr/>
        </p:nvSpPr>
        <p:spPr bwMode="auto">
          <a:xfrm>
            <a:off x="3890964" y="388938"/>
            <a:ext cx="4567236" cy="827919"/>
          </a:xfrm>
          <a:custGeom>
            <a:avLst/>
            <a:gdLst>
              <a:gd name="T0" fmla="*/ 537552 w 9132712"/>
              <a:gd name="T1" fmla="*/ 0 h 3225068"/>
              <a:gd name="T2" fmla="*/ 9133237 w 9132712"/>
              <a:gd name="T3" fmla="*/ 0 h 3225068"/>
              <a:gd name="T4" fmla="*/ 9133237 w 9132712"/>
              <a:gd name="T5" fmla="*/ 0 h 3225068"/>
              <a:gd name="T6" fmla="*/ 9133237 w 9132712"/>
              <a:gd name="T7" fmla="*/ 2689376 h 3225068"/>
              <a:gd name="T8" fmla="*/ 8595685 w 9132712"/>
              <a:gd name="T9" fmla="*/ 3227264 h 3225068"/>
              <a:gd name="T10" fmla="*/ 0 w 9132712"/>
              <a:gd name="T11" fmla="*/ 3227264 h 3225068"/>
              <a:gd name="T12" fmla="*/ 0 w 9132712"/>
              <a:gd name="T13" fmla="*/ 3227264 h 3225068"/>
              <a:gd name="T14" fmla="*/ 0 w 9132712"/>
              <a:gd name="T15" fmla="*/ 537888 h 3225068"/>
              <a:gd name="T16" fmla="*/ 537552 w 9132712"/>
              <a:gd name="T17" fmla="*/ 0 h 32250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132712"/>
              <a:gd name="T28" fmla="*/ 0 h 3225068"/>
              <a:gd name="T29" fmla="*/ 9132712 w 9132712"/>
              <a:gd name="T30" fmla="*/ 3225068 h 322506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132712" h="3225068" fill="none" extrusionOk="0">
                <a:moveTo>
                  <a:pt x="537522" y="0"/>
                </a:moveTo>
                <a:cubicBezTo>
                  <a:pt x="3629827" y="-17391"/>
                  <a:pt x="5075788" y="164921"/>
                  <a:pt x="9132712" y="0"/>
                </a:cubicBezTo>
                <a:cubicBezTo>
                  <a:pt x="9055728" y="1127144"/>
                  <a:pt x="8989291" y="2029171"/>
                  <a:pt x="9132712" y="2687546"/>
                </a:cubicBezTo>
                <a:cubicBezTo>
                  <a:pt x="9157708" y="2992403"/>
                  <a:pt x="8858957" y="3228229"/>
                  <a:pt x="8595190" y="3225068"/>
                </a:cubicBezTo>
                <a:cubicBezTo>
                  <a:pt x="6703591" y="3070976"/>
                  <a:pt x="2622337" y="3183714"/>
                  <a:pt x="0" y="3225068"/>
                </a:cubicBezTo>
                <a:cubicBezTo>
                  <a:pt x="169264" y="2710763"/>
                  <a:pt x="-168010" y="1269585"/>
                  <a:pt x="0" y="537522"/>
                </a:cubicBezTo>
                <a:cubicBezTo>
                  <a:pt x="1807" y="254028"/>
                  <a:pt x="209957" y="33117"/>
                  <a:pt x="537522" y="0"/>
                </a:cubicBezTo>
                <a:close/>
              </a:path>
              <a:path w="9132712" h="3225068" stroke="0" extrusionOk="0">
                <a:moveTo>
                  <a:pt x="537522" y="0"/>
                </a:moveTo>
                <a:cubicBezTo>
                  <a:pt x="3191489" y="-40534"/>
                  <a:pt x="5840584" y="-161825"/>
                  <a:pt x="9132712" y="0"/>
                </a:cubicBezTo>
                <a:cubicBezTo>
                  <a:pt x="9000057" y="843683"/>
                  <a:pt x="8967247" y="2122560"/>
                  <a:pt x="9132712" y="2687546"/>
                </a:cubicBezTo>
                <a:cubicBezTo>
                  <a:pt x="9144852" y="2997962"/>
                  <a:pt x="8882189" y="3215896"/>
                  <a:pt x="8595190" y="3225068"/>
                </a:cubicBezTo>
                <a:cubicBezTo>
                  <a:pt x="5302840" y="3057144"/>
                  <a:pt x="2527994" y="3155398"/>
                  <a:pt x="0" y="3225068"/>
                </a:cubicBezTo>
                <a:cubicBezTo>
                  <a:pt x="-32211" y="2213435"/>
                  <a:pt x="21386" y="1207709"/>
                  <a:pt x="0" y="537522"/>
                </a:cubicBezTo>
                <a:cubicBezTo>
                  <a:pt x="-2462" y="234809"/>
                  <a:pt x="242949" y="-27611"/>
                  <a:pt x="537522" y="0"/>
                </a:cubicBezTo>
                <a:close/>
              </a:path>
            </a:pathLst>
          </a:custGeom>
          <a:solidFill>
            <a:srgbClr val="FFFFCC"/>
          </a:solidFill>
          <a:ln w="38100">
            <a:solidFill>
              <a:srgbClr val="663300"/>
            </a:solidFill>
            <a:miter lim="800000"/>
            <a:headEnd/>
            <a:tailEnd/>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30000"/>
              </a:lnSpc>
            </a:pPr>
            <a:r>
              <a:rPr lang="en-US" altLang="en-US" sz="4000" b="1" dirty="0" err="1">
                <a:solidFill>
                  <a:srgbClr val="0070C0"/>
                </a:solidFill>
                <a:cs typeface="Calibri" panose="020F0502020204030204" pitchFamily="34" charset="0"/>
              </a:rPr>
              <a:t>Những</a:t>
            </a:r>
            <a:r>
              <a:rPr lang="en-US" altLang="en-US" sz="4000" b="1" dirty="0">
                <a:solidFill>
                  <a:srgbClr val="0070C0"/>
                </a:solidFill>
                <a:cs typeface="Calibri" panose="020F0502020204030204" pitchFamily="34" charset="0"/>
              </a:rPr>
              <a:t> </a:t>
            </a:r>
            <a:r>
              <a:rPr lang="en-US" altLang="en-US" sz="4000" b="1" dirty="0" err="1">
                <a:solidFill>
                  <a:srgbClr val="0070C0"/>
                </a:solidFill>
                <a:cs typeface="Calibri" panose="020F0502020204030204" pitchFamily="34" charset="0"/>
              </a:rPr>
              <a:t>việc</a:t>
            </a:r>
            <a:r>
              <a:rPr lang="en-US" altLang="en-US" sz="4000" b="1" dirty="0">
                <a:solidFill>
                  <a:srgbClr val="0070C0"/>
                </a:solidFill>
                <a:cs typeface="Calibri" panose="020F0502020204030204" pitchFamily="34" charset="0"/>
              </a:rPr>
              <a:t> </a:t>
            </a:r>
            <a:r>
              <a:rPr lang="en-US" altLang="en-US" sz="4000" b="1" dirty="0" err="1">
                <a:solidFill>
                  <a:srgbClr val="0070C0"/>
                </a:solidFill>
                <a:cs typeface="Calibri" panose="020F0502020204030204" pitchFamily="34" charset="0"/>
              </a:rPr>
              <a:t>nên</a:t>
            </a:r>
            <a:r>
              <a:rPr lang="en-US" altLang="en-US" sz="4000" b="1" dirty="0">
                <a:solidFill>
                  <a:srgbClr val="0070C0"/>
                </a:solidFill>
                <a:cs typeface="Calibri" panose="020F0502020204030204" pitchFamily="34" charset="0"/>
              </a:rPr>
              <a:t> </a:t>
            </a:r>
            <a:r>
              <a:rPr lang="en-US" altLang="en-US" sz="4000" b="1" dirty="0" err="1">
                <a:solidFill>
                  <a:srgbClr val="0070C0"/>
                </a:solidFill>
                <a:cs typeface="Calibri" panose="020F0502020204030204" pitchFamily="34" charset="0"/>
              </a:rPr>
              <a:t>làm</a:t>
            </a:r>
            <a:endParaRPr lang="vi-VN" altLang="en-US" sz="4000" b="1" dirty="0">
              <a:solidFill>
                <a:srgbClr val="0070C0"/>
              </a:solidFill>
              <a:cs typeface="Calibri" panose="020F0502020204030204" pitchFamily="34" charset="0"/>
            </a:endParaRPr>
          </a:p>
        </p:txBody>
      </p:sp>
      <p:pic>
        <p:nvPicPr>
          <p:cNvPr id="3" name="Picture 2">
            <a:extLst>
              <a:ext uri="{FF2B5EF4-FFF2-40B4-BE49-F238E27FC236}">
                <a16:creationId xmlns:a16="http://schemas.microsoft.com/office/drawing/2014/main" id="{86261004-3E12-4615-9CDF-A78E31573CB0}"/>
              </a:ext>
            </a:extLst>
          </p:cNvPr>
          <p:cNvPicPr>
            <a:picLocks noChangeAspect="1"/>
          </p:cNvPicPr>
          <p:nvPr/>
        </p:nvPicPr>
        <p:blipFill>
          <a:blip r:embed="rId3"/>
          <a:stretch>
            <a:fillRect/>
          </a:stretch>
        </p:blipFill>
        <p:spPr>
          <a:xfrm>
            <a:off x="500062" y="1552574"/>
            <a:ext cx="4605521" cy="2486025"/>
          </a:xfrm>
          <a:prstGeom prst="rect">
            <a:avLst/>
          </a:prstGeom>
        </p:spPr>
      </p:pic>
      <p:pic>
        <p:nvPicPr>
          <p:cNvPr id="7" name="Picture 6">
            <a:extLst>
              <a:ext uri="{FF2B5EF4-FFF2-40B4-BE49-F238E27FC236}">
                <a16:creationId xmlns:a16="http://schemas.microsoft.com/office/drawing/2014/main" id="{FE536681-8DD1-4C38-BF3A-C6F149379A66}"/>
              </a:ext>
            </a:extLst>
          </p:cNvPr>
          <p:cNvPicPr>
            <a:picLocks noChangeAspect="1"/>
          </p:cNvPicPr>
          <p:nvPr/>
        </p:nvPicPr>
        <p:blipFill>
          <a:blip r:embed="rId4"/>
          <a:stretch>
            <a:fillRect/>
          </a:stretch>
        </p:blipFill>
        <p:spPr>
          <a:xfrm>
            <a:off x="5319712" y="1638300"/>
            <a:ext cx="2738438" cy="2384668"/>
          </a:xfrm>
          <a:prstGeom prst="rect">
            <a:avLst/>
          </a:prstGeom>
        </p:spPr>
      </p:pic>
      <p:pic>
        <p:nvPicPr>
          <p:cNvPr id="9" name="Picture 8">
            <a:extLst>
              <a:ext uri="{FF2B5EF4-FFF2-40B4-BE49-F238E27FC236}">
                <a16:creationId xmlns:a16="http://schemas.microsoft.com/office/drawing/2014/main" id="{D55D0A88-8695-4749-A63C-B9EBF3F67CB8}"/>
              </a:ext>
            </a:extLst>
          </p:cNvPr>
          <p:cNvPicPr>
            <a:picLocks noChangeAspect="1"/>
          </p:cNvPicPr>
          <p:nvPr/>
        </p:nvPicPr>
        <p:blipFill>
          <a:blip r:embed="rId5"/>
          <a:stretch>
            <a:fillRect/>
          </a:stretch>
        </p:blipFill>
        <p:spPr>
          <a:xfrm>
            <a:off x="8491538" y="1614487"/>
            <a:ext cx="2659098" cy="2376488"/>
          </a:xfrm>
          <a:prstGeom prst="rect">
            <a:avLst/>
          </a:prstGeom>
        </p:spPr>
      </p:pic>
      <p:pic>
        <p:nvPicPr>
          <p:cNvPr id="18" name="Picture 17">
            <a:extLst>
              <a:ext uri="{FF2B5EF4-FFF2-40B4-BE49-F238E27FC236}">
                <a16:creationId xmlns:a16="http://schemas.microsoft.com/office/drawing/2014/main" id="{C96FE9A7-8D12-44F9-A67B-C98575162109}"/>
              </a:ext>
            </a:extLst>
          </p:cNvPr>
          <p:cNvPicPr>
            <a:picLocks noChangeAspect="1"/>
          </p:cNvPicPr>
          <p:nvPr/>
        </p:nvPicPr>
        <p:blipFill>
          <a:blip r:embed="rId6"/>
          <a:stretch>
            <a:fillRect/>
          </a:stretch>
        </p:blipFill>
        <p:spPr>
          <a:xfrm>
            <a:off x="4929187" y="4024312"/>
            <a:ext cx="2719388" cy="2666327"/>
          </a:xfrm>
          <a:prstGeom prst="rect">
            <a:avLst/>
          </a:prstGeom>
        </p:spPr>
      </p:pic>
    </p:spTree>
    <p:extLst>
      <p:ext uri="{BB962C8B-B14F-4D97-AF65-F5344CB8AC3E}">
        <p14:creationId xmlns:p14="http://schemas.microsoft.com/office/powerpoint/2010/main" val="29068720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ppt_x"/>
                                          </p:val>
                                        </p:tav>
                                        <p:tav tm="100000">
                                          <p:val>
                                            <p:strVal val="#ppt_x"/>
                                          </p:val>
                                        </p:tav>
                                      </p:tavLst>
                                    </p:anim>
                                    <p:anim calcmode="lin" valueType="num">
                                      <p:cBhvr additive="base">
                                        <p:cTn id="1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ppt_x"/>
                                          </p:val>
                                        </p:tav>
                                        <p:tav tm="100000">
                                          <p:val>
                                            <p:strVal val="#ppt_x"/>
                                          </p:val>
                                        </p:tav>
                                      </p:tavLst>
                                    </p:anim>
                                    <p:anim calcmode="lin" valueType="num">
                                      <p:cBhvr additive="base">
                                        <p:cTn id="3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5" name="Rectangle: Rounded Corners 4">
            <a:extLst>
              <a:ext uri="{FF2B5EF4-FFF2-40B4-BE49-F238E27FC236}">
                <a16:creationId xmlns:a16="http://schemas.microsoft.com/office/drawing/2014/main" id="{408B6E00-2276-E9F5-F1FC-21AC33199180}"/>
              </a:ext>
            </a:extLst>
          </p:cNvPr>
          <p:cNvSpPr/>
          <p:nvPr/>
        </p:nvSpPr>
        <p:spPr>
          <a:xfrm>
            <a:off x="238539" y="172278"/>
            <a:ext cx="11714922" cy="6506817"/>
          </a:xfrm>
          <a:prstGeom prst="roundRect">
            <a:avLst>
              <a:gd name="adj" fmla="val 8451"/>
            </a:avLst>
          </a:prstGeom>
          <a:solidFill>
            <a:schemeClr val="bg1">
              <a:alpha val="82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7">
            <a:extLst>
              <a:ext uri="{FF2B5EF4-FFF2-40B4-BE49-F238E27FC236}">
                <a16:creationId xmlns:a16="http://schemas.microsoft.com/office/drawing/2014/main" id="{33EAE912-5865-4773-ADFC-292CFEBA3C4A}"/>
              </a:ext>
            </a:extLst>
          </p:cNvPr>
          <p:cNvSpPr>
            <a:spLocks/>
          </p:cNvSpPr>
          <p:nvPr/>
        </p:nvSpPr>
        <p:spPr bwMode="auto">
          <a:xfrm>
            <a:off x="3028951" y="388938"/>
            <a:ext cx="6048374" cy="827919"/>
          </a:xfrm>
          <a:custGeom>
            <a:avLst/>
            <a:gdLst>
              <a:gd name="T0" fmla="*/ 537552 w 9132712"/>
              <a:gd name="T1" fmla="*/ 0 h 3225068"/>
              <a:gd name="T2" fmla="*/ 9133237 w 9132712"/>
              <a:gd name="T3" fmla="*/ 0 h 3225068"/>
              <a:gd name="T4" fmla="*/ 9133237 w 9132712"/>
              <a:gd name="T5" fmla="*/ 0 h 3225068"/>
              <a:gd name="T6" fmla="*/ 9133237 w 9132712"/>
              <a:gd name="T7" fmla="*/ 2689376 h 3225068"/>
              <a:gd name="T8" fmla="*/ 8595685 w 9132712"/>
              <a:gd name="T9" fmla="*/ 3227264 h 3225068"/>
              <a:gd name="T10" fmla="*/ 0 w 9132712"/>
              <a:gd name="T11" fmla="*/ 3227264 h 3225068"/>
              <a:gd name="T12" fmla="*/ 0 w 9132712"/>
              <a:gd name="T13" fmla="*/ 3227264 h 3225068"/>
              <a:gd name="T14" fmla="*/ 0 w 9132712"/>
              <a:gd name="T15" fmla="*/ 537888 h 3225068"/>
              <a:gd name="T16" fmla="*/ 537552 w 9132712"/>
              <a:gd name="T17" fmla="*/ 0 h 32250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132712"/>
              <a:gd name="T28" fmla="*/ 0 h 3225068"/>
              <a:gd name="T29" fmla="*/ 9132712 w 9132712"/>
              <a:gd name="T30" fmla="*/ 3225068 h 322506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132712" h="3225068" fill="none" extrusionOk="0">
                <a:moveTo>
                  <a:pt x="537522" y="0"/>
                </a:moveTo>
                <a:cubicBezTo>
                  <a:pt x="3629827" y="-17391"/>
                  <a:pt x="5075788" y="164921"/>
                  <a:pt x="9132712" y="0"/>
                </a:cubicBezTo>
                <a:cubicBezTo>
                  <a:pt x="9055728" y="1127144"/>
                  <a:pt x="8989291" y="2029171"/>
                  <a:pt x="9132712" y="2687546"/>
                </a:cubicBezTo>
                <a:cubicBezTo>
                  <a:pt x="9157708" y="2992403"/>
                  <a:pt x="8858957" y="3228229"/>
                  <a:pt x="8595190" y="3225068"/>
                </a:cubicBezTo>
                <a:cubicBezTo>
                  <a:pt x="6703591" y="3070976"/>
                  <a:pt x="2622337" y="3183714"/>
                  <a:pt x="0" y="3225068"/>
                </a:cubicBezTo>
                <a:cubicBezTo>
                  <a:pt x="169264" y="2710763"/>
                  <a:pt x="-168010" y="1269585"/>
                  <a:pt x="0" y="537522"/>
                </a:cubicBezTo>
                <a:cubicBezTo>
                  <a:pt x="1807" y="254028"/>
                  <a:pt x="209957" y="33117"/>
                  <a:pt x="537522" y="0"/>
                </a:cubicBezTo>
                <a:close/>
              </a:path>
              <a:path w="9132712" h="3225068" stroke="0" extrusionOk="0">
                <a:moveTo>
                  <a:pt x="537522" y="0"/>
                </a:moveTo>
                <a:cubicBezTo>
                  <a:pt x="3191489" y="-40534"/>
                  <a:pt x="5840584" y="-161825"/>
                  <a:pt x="9132712" y="0"/>
                </a:cubicBezTo>
                <a:cubicBezTo>
                  <a:pt x="9000057" y="843683"/>
                  <a:pt x="8967247" y="2122560"/>
                  <a:pt x="9132712" y="2687546"/>
                </a:cubicBezTo>
                <a:cubicBezTo>
                  <a:pt x="9144852" y="2997962"/>
                  <a:pt x="8882189" y="3215896"/>
                  <a:pt x="8595190" y="3225068"/>
                </a:cubicBezTo>
                <a:cubicBezTo>
                  <a:pt x="5302840" y="3057144"/>
                  <a:pt x="2527994" y="3155398"/>
                  <a:pt x="0" y="3225068"/>
                </a:cubicBezTo>
                <a:cubicBezTo>
                  <a:pt x="-32211" y="2213435"/>
                  <a:pt x="21386" y="1207709"/>
                  <a:pt x="0" y="537522"/>
                </a:cubicBezTo>
                <a:cubicBezTo>
                  <a:pt x="-2462" y="234809"/>
                  <a:pt x="242949" y="-27611"/>
                  <a:pt x="537522" y="0"/>
                </a:cubicBezTo>
                <a:close/>
              </a:path>
            </a:pathLst>
          </a:custGeom>
          <a:solidFill>
            <a:srgbClr val="FFFFCC"/>
          </a:solidFill>
          <a:ln w="38100">
            <a:solidFill>
              <a:srgbClr val="663300"/>
            </a:solidFill>
            <a:miter lim="800000"/>
            <a:headEnd/>
            <a:tailEnd/>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altLang="en-US" sz="40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Những</a:t>
            </a:r>
            <a:r>
              <a:rPr kumimoji="0" lang="en-US" alt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altLang="en-US" sz="40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việc</a:t>
            </a:r>
            <a:r>
              <a:rPr kumimoji="0" lang="en-US" alt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altLang="en-US" sz="40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không</a:t>
            </a:r>
            <a:r>
              <a:rPr kumimoji="0" lang="en-US" altLang="en-US" sz="4000" b="1" i="0" u="none" strike="noStrike" kern="1200" cap="none" spc="0" normalizeH="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altLang="en-US" sz="40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nên</a:t>
            </a:r>
            <a:r>
              <a:rPr kumimoji="0" lang="en-US" alt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altLang="en-US" sz="4000" b="1"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làm</a:t>
            </a:r>
            <a:endParaRPr kumimoji="0" lang="vi-VN" alt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pic>
        <p:nvPicPr>
          <p:cNvPr id="11" name="Picture 10">
            <a:extLst>
              <a:ext uri="{FF2B5EF4-FFF2-40B4-BE49-F238E27FC236}">
                <a16:creationId xmlns:a16="http://schemas.microsoft.com/office/drawing/2014/main" id="{AE407AC4-2D11-4D3A-BC9D-889800F1CAD7}"/>
              </a:ext>
            </a:extLst>
          </p:cNvPr>
          <p:cNvPicPr>
            <a:picLocks noChangeAspect="1"/>
          </p:cNvPicPr>
          <p:nvPr/>
        </p:nvPicPr>
        <p:blipFill>
          <a:blip r:embed="rId3"/>
          <a:stretch>
            <a:fillRect/>
          </a:stretch>
        </p:blipFill>
        <p:spPr>
          <a:xfrm>
            <a:off x="652462" y="1552575"/>
            <a:ext cx="3507501" cy="3276600"/>
          </a:xfrm>
          <a:prstGeom prst="rect">
            <a:avLst/>
          </a:prstGeom>
        </p:spPr>
      </p:pic>
      <p:pic>
        <p:nvPicPr>
          <p:cNvPr id="13" name="Picture 12">
            <a:extLst>
              <a:ext uri="{FF2B5EF4-FFF2-40B4-BE49-F238E27FC236}">
                <a16:creationId xmlns:a16="http://schemas.microsoft.com/office/drawing/2014/main" id="{CF1EB134-6823-4574-8491-A7B1D0DD31B6}"/>
              </a:ext>
            </a:extLst>
          </p:cNvPr>
          <p:cNvPicPr>
            <a:picLocks noChangeAspect="1"/>
          </p:cNvPicPr>
          <p:nvPr/>
        </p:nvPicPr>
        <p:blipFill>
          <a:blip r:embed="rId4"/>
          <a:stretch>
            <a:fillRect/>
          </a:stretch>
        </p:blipFill>
        <p:spPr>
          <a:xfrm>
            <a:off x="4314825" y="1666874"/>
            <a:ext cx="3570515" cy="3200401"/>
          </a:xfrm>
          <a:prstGeom prst="rect">
            <a:avLst/>
          </a:prstGeom>
        </p:spPr>
      </p:pic>
      <p:pic>
        <p:nvPicPr>
          <p:cNvPr id="15" name="Picture 14">
            <a:extLst>
              <a:ext uri="{FF2B5EF4-FFF2-40B4-BE49-F238E27FC236}">
                <a16:creationId xmlns:a16="http://schemas.microsoft.com/office/drawing/2014/main" id="{617BF472-BAFD-40E5-9B0F-CB2392323370}"/>
              </a:ext>
            </a:extLst>
          </p:cNvPr>
          <p:cNvPicPr>
            <a:picLocks noChangeAspect="1"/>
          </p:cNvPicPr>
          <p:nvPr/>
        </p:nvPicPr>
        <p:blipFill>
          <a:blip r:embed="rId5"/>
          <a:stretch>
            <a:fillRect/>
          </a:stretch>
        </p:blipFill>
        <p:spPr>
          <a:xfrm>
            <a:off x="8134350" y="1771650"/>
            <a:ext cx="3429132" cy="3067050"/>
          </a:xfrm>
          <a:prstGeom prst="rect">
            <a:avLst/>
          </a:prstGeom>
        </p:spPr>
      </p:pic>
    </p:spTree>
    <p:extLst>
      <p:ext uri="{BB962C8B-B14F-4D97-AF65-F5344CB8AC3E}">
        <p14:creationId xmlns:p14="http://schemas.microsoft.com/office/powerpoint/2010/main" val="5151581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grpSp>
        <p:nvGrpSpPr>
          <p:cNvPr id="9" name="Graphic 4">
            <a:extLst>
              <a:ext uri="{FF2B5EF4-FFF2-40B4-BE49-F238E27FC236}">
                <a16:creationId xmlns:a16="http://schemas.microsoft.com/office/drawing/2014/main" id="{202A6277-1D3A-410B-B9A8-2BE07F27CBED}"/>
              </a:ext>
            </a:extLst>
          </p:cNvPr>
          <p:cNvGrpSpPr>
            <a:grpSpLocks/>
          </p:cNvGrpSpPr>
          <p:nvPr/>
        </p:nvGrpSpPr>
        <p:grpSpPr bwMode="auto">
          <a:xfrm>
            <a:off x="463549" y="253999"/>
            <a:ext cx="10042525" cy="5470525"/>
            <a:chOff x="5610688" y="1031736"/>
            <a:chExt cx="5879305" cy="3980523"/>
          </a:xfrm>
        </p:grpSpPr>
        <p:sp>
          <p:nvSpPr>
            <p:cNvPr id="12" name="Freeform: Shape 9">
              <a:extLst>
                <a:ext uri="{FF2B5EF4-FFF2-40B4-BE49-F238E27FC236}">
                  <a16:creationId xmlns:a16="http://schemas.microsoft.com/office/drawing/2014/main" id="{951C345D-04CB-4966-859D-8643ADF0D101}"/>
                </a:ext>
              </a:extLst>
            </p:cNvPr>
            <p:cNvSpPr>
              <a:spLocks/>
            </p:cNvSpPr>
            <p:nvPr/>
          </p:nvSpPr>
          <p:spPr bwMode="auto">
            <a:xfrm>
              <a:off x="5629165" y="1052247"/>
              <a:ext cx="5842103" cy="3941396"/>
            </a:xfrm>
            <a:custGeom>
              <a:avLst/>
              <a:gdLst>
                <a:gd name="T0" fmla="*/ 5614008 w 5842103"/>
                <a:gd name="T1" fmla="*/ 3941393 h 3941397"/>
                <a:gd name="T2" fmla="*/ 228343 w 5842103"/>
                <a:gd name="T3" fmla="*/ 3941393 h 3941397"/>
                <a:gd name="T4" fmla="*/ 0 w 5842103"/>
                <a:gd name="T5" fmla="*/ 3713050 h 3941397"/>
                <a:gd name="T6" fmla="*/ 0 w 5842103"/>
                <a:gd name="T7" fmla="*/ 228343 h 3941397"/>
                <a:gd name="T8" fmla="*/ 228343 w 5842103"/>
                <a:gd name="T9" fmla="*/ 0 h 3941397"/>
                <a:gd name="T10" fmla="*/ 5613760 w 5842103"/>
                <a:gd name="T11" fmla="*/ 0 h 3941397"/>
                <a:gd name="T12" fmla="*/ 5842103 w 5842103"/>
                <a:gd name="T13" fmla="*/ 228343 h 3941397"/>
                <a:gd name="T14" fmla="*/ 5842103 w 5842103"/>
                <a:gd name="T15" fmla="*/ 3713050 h 3941397"/>
                <a:gd name="T16" fmla="*/ 5614008 w 5842103"/>
                <a:gd name="T17" fmla="*/ 3941393 h 39413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42103" h="3941397">
                  <a:moveTo>
                    <a:pt x="5614008" y="3941397"/>
                  </a:moveTo>
                  <a:lnTo>
                    <a:pt x="228343" y="3941397"/>
                  </a:lnTo>
                  <a:cubicBezTo>
                    <a:pt x="102754" y="3941397"/>
                    <a:pt x="0" y="3838643"/>
                    <a:pt x="0" y="3713054"/>
                  </a:cubicBezTo>
                  <a:lnTo>
                    <a:pt x="0" y="228343"/>
                  </a:lnTo>
                  <a:cubicBezTo>
                    <a:pt x="0" y="102754"/>
                    <a:pt x="102754" y="0"/>
                    <a:pt x="228343" y="0"/>
                  </a:cubicBezTo>
                  <a:lnTo>
                    <a:pt x="5613760" y="0"/>
                  </a:lnTo>
                  <a:cubicBezTo>
                    <a:pt x="5739349" y="0"/>
                    <a:pt x="5842103" y="102754"/>
                    <a:pt x="5842103" y="228343"/>
                  </a:cubicBezTo>
                  <a:lnTo>
                    <a:pt x="5842103" y="3713054"/>
                  </a:lnTo>
                  <a:cubicBezTo>
                    <a:pt x="5842351" y="3838643"/>
                    <a:pt x="5739597" y="3941397"/>
                    <a:pt x="5614008" y="3941397"/>
                  </a:cubicBezTo>
                  <a:close/>
                </a:path>
              </a:pathLst>
            </a:custGeom>
            <a:solidFill>
              <a:srgbClr val="DEB290"/>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13" name="Freeform: Shape 11">
              <a:extLst>
                <a:ext uri="{FF2B5EF4-FFF2-40B4-BE49-F238E27FC236}">
                  <a16:creationId xmlns:a16="http://schemas.microsoft.com/office/drawing/2014/main" id="{21841CDE-2104-48F1-B259-96393A58841D}"/>
                </a:ext>
              </a:extLst>
            </p:cNvPr>
            <p:cNvSpPr>
              <a:spLocks/>
            </p:cNvSpPr>
            <p:nvPr/>
          </p:nvSpPr>
          <p:spPr bwMode="auto">
            <a:xfrm>
              <a:off x="5876123" y="1298957"/>
              <a:ext cx="5348435" cy="3447729"/>
            </a:xfrm>
            <a:custGeom>
              <a:avLst/>
              <a:gdLst>
                <a:gd name="T0" fmla="*/ 0 w 5348435"/>
                <a:gd name="T1" fmla="*/ 0 h 3447729"/>
                <a:gd name="T2" fmla="*/ 5348436 w 5348435"/>
                <a:gd name="T3" fmla="*/ 0 h 3447729"/>
                <a:gd name="T4" fmla="*/ 5348436 w 5348435"/>
                <a:gd name="T5" fmla="*/ 3447730 h 3447729"/>
                <a:gd name="T6" fmla="*/ 0 w 5348435"/>
                <a:gd name="T7" fmla="*/ 3447730 h 3447729"/>
                <a:gd name="T8" fmla="*/ 0 60000 65536"/>
                <a:gd name="T9" fmla="*/ 0 60000 65536"/>
                <a:gd name="T10" fmla="*/ 0 60000 65536"/>
                <a:gd name="T11" fmla="*/ 0 60000 65536"/>
                <a:gd name="T12" fmla="*/ 0 w 5348435"/>
                <a:gd name="T13" fmla="*/ 0 h 3447729"/>
                <a:gd name="T14" fmla="*/ 5348435 w 5348435"/>
                <a:gd name="T15" fmla="*/ 3447729 h 3447729"/>
              </a:gdLst>
              <a:ahLst/>
              <a:cxnLst>
                <a:cxn ang="T8">
                  <a:pos x="T0" y="T1"/>
                </a:cxn>
                <a:cxn ang="T9">
                  <a:pos x="T2" y="T3"/>
                </a:cxn>
                <a:cxn ang="T10">
                  <a:pos x="T4" y="T5"/>
                </a:cxn>
                <a:cxn ang="T11">
                  <a:pos x="T6" y="T7"/>
                </a:cxn>
              </a:cxnLst>
              <a:rect l="T12" t="T13" r="T14" b="T15"/>
              <a:pathLst>
                <a:path w="5348435" h="3447729">
                  <a:moveTo>
                    <a:pt x="0" y="0"/>
                  </a:moveTo>
                  <a:lnTo>
                    <a:pt x="5348436" y="0"/>
                  </a:lnTo>
                  <a:lnTo>
                    <a:pt x="5348436" y="3447730"/>
                  </a:lnTo>
                  <a:lnTo>
                    <a:pt x="0" y="3447730"/>
                  </a:lnTo>
                  <a:lnTo>
                    <a:pt x="0" y="0"/>
                  </a:lnTo>
                  <a:close/>
                </a:path>
              </a:pathLst>
            </a:custGeom>
            <a:solidFill>
              <a:srgbClr val="FFFFFF"/>
            </a:solidFill>
            <a:ln>
              <a:noFill/>
            </a:ln>
            <a:extLst>
              <a:ext uri="{91240B29-F687-4F45-9708-019B960494DF}">
                <a14:hiddenLine xmlns:a14="http://schemas.microsoft.com/office/drawing/2010/main" w="2479">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vi-VN" altLang="en-US" sz="3000" b="1" dirty="0">
                  <a:solidFill>
                    <a:srgbClr val="0070C0"/>
                  </a:solidFill>
                  <a:cs typeface="Calibri" panose="020F0502020204030204" pitchFamily="34" charset="0"/>
                </a:rPr>
                <a:t>Để bảo vệ cơ quan tuần hoàn, bảo vệ tim mạch, chúng ta cần:</a:t>
              </a:r>
              <a:endParaRPr lang="en-US" altLang="en-US" sz="3000" b="1" dirty="0">
                <a:solidFill>
                  <a:srgbClr val="0070C0"/>
                </a:solidFill>
                <a:cs typeface="Calibri" panose="020F0502020204030204" pitchFamily="34" charset="0"/>
              </a:endParaRPr>
            </a:p>
            <a:p>
              <a:pPr marL="457200" indent="-457200" algn="just" eaLnBrk="1" hangingPunct="1">
                <a:buFont typeface="Arial" panose="020B0604020202020204" pitchFamily="34" charset="0"/>
                <a:buChar char="•"/>
              </a:pPr>
              <a:r>
                <a:rPr lang="vi-VN" altLang="en-US" sz="3000" dirty="0">
                  <a:solidFill>
                    <a:srgbClr val="000000"/>
                  </a:solidFill>
                  <a:cs typeface="Calibri" panose="020F0502020204030204" pitchFamily="34" charset="0"/>
                </a:rPr>
                <a:t> Thường xuyên tập thể dục thể thao, học tập, làm việc, vui chơi vừa sức;</a:t>
              </a:r>
              <a:endParaRPr lang="en-US" altLang="en-US" sz="3000" dirty="0">
                <a:solidFill>
                  <a:srgbClr val="000000"/>
                </a:solidFill>
                <a:cs typeface="Calibri" panose="020F0502020204030204" pitchFamily="34" charset="0"/>
              </a:endParaRPr>
            </a:p>
            <a:p>
              <a:pPr marL="457200" indent="-457200" algn="just" eaLnBrk="1" hangingPunct="1">
                <a:buFont typeface="Arial" panose="020B0604020202020204" pitchFamily="34" charset="0"/>
                <a:buChar char="•"/>
              </a:pPr>
              <a:r>
                <a:rPr lang="vi-VN" altLang="en-US" sz="3000" dirty="0">
                  <a:solidFill>
                    <a:srgbClr val="000000"/>
                  </a:solidFill>
                  <a:cs typeface="Calibri" panose="020F0502020204030204" pitchFamily="34" charset="0"/>
                </a:rPr>
                <a:t>Sống vui vẻ, tránh xúc động mạnh hoặc tức giận;</a:t>
              </a:r>
              <a:endParaRPr lang="en-US" altLang="en-US" sz="3000" dirty="0">
                <a:solidFill>
                  <a:srgbClr val="000000"/>
                </a:solidFill>
                <a:cs typeface="Calibri" panose="020F0502020204030204" pitchFamily="34" charset="0"/>
              </a:endParaRPr>
            </a:p>
            <a:p>
              <a:pPr marL="457200" indent="-457200" algn="just" eaLnBrk="1" hangingPunct="1">
                <a:buFont typeface="Arial" panose="020B0604020202020204" pitchFamily="34" charset="0"/>
                <a:buChar char="•"/>
              </a:pPr>
              <a:r>
                <a:rPr lang="vi-VN" altLang="en-US" sz="3000" dirty="0">
                  <a:solidFill>
                    <a:srgbClr val="000000"/>
                  </a:solidFill>
                  <a:cs typeface="Calibri" panose="020F0502020204030204" pitchFamily="34" charset="0"/>
                </a:rPr>
                <a:t>Không mặc quần áo hoặc đi giày dép quá chật</a:t>
              </a:r>
              <a:r>
                <a:rPr lang="en-US" altLang="en-US" sz="3000" dirty="0">
                  <a:solidFill>
                    <a:srgbClr val="000000"/>
                  </a:solidFill>
                  <a:cs typeface="Calibri" panose="020F0502020204030204" pitchFamily="34" charset="0"/>
                </a:rPr>
                <a:t>; </a:t>
              </a:r>
            </a:p>
            <a:p>
              <a:pPr marL="457200" indent="-457200" algn="just" eaLnBrk="1" hangingPunct="1">
                <a:buFont typeface="Arial" panose="020B0604020202020204" pitchFamily="34" charset="0"/>
                <a:buChar char="•"/>
              </a:pPr>
              <a:r>
                <a:rPr lang="en-US" altLang="en-US" sz="3000" dirty="0" err="1">
                  <a:solidFill>
                    <a:srgbClr val="000000"/>
                  </a:solidFill>
                  <a:cs typeface="Calibri" panose="020F0502020204030204" pitchFamily="34" charset="0"/>
                </a:rPr>
                <a:t>Không</a:t>
              </a:r>
              <a:r>
                <a:rPr lang="en-US" altLang="en-US" sz="3000" dirty="0">
                  <a:solidFill>
                    <a:srgbClr val="000000"/>
                  </a:solidFill>
                  <a:cs typeface="Calibri" panose="020F0502020204030204" pitchFamily="34" charset="0"/>
                </a:rPr>
                <a:t> </a:t>
              </a:r>
              <a:r>
                <a:rPr lang="vi-VN" altLang="en-US" sz="3000" dirty="0">
                  <a:solidFill>
                    <a:srgbClr val="000000"/>
                  </a:solidFill>
                  <a:cs typeface="Calibri" panose="020F0502020204030204" pitchFamily="34" charset="0"/>
                </a:rPr>
                <a:t>dọa nạt làm bạn mất ngủ, lo lắng;</a:t>
              </a:r>
              <a:endParaRPr lang="en-US" altLang="en-US" sz="3000" dirty="0">
                <a:solidFill>
                  <a:srgbClr val="000000"/>
                </a:solidFill>
                <a:cs typeface="Calibri" panose="020F0502020204030204" pitchFamily="34" charset="0"/>
              </a:endParaRPr>
            </a:p>
            <a:p>
              <a:pPr marL="457200" indent="-457200" algn="just" eaLnBrk="1" hangingPunct="1">
                <a:buFont typeface="Arial" panose="020B0604020202020204" pitchFamily="34" charset="0"/>
                <a:buChar char="•"/>
              </a:pPr>
              <a:r>
                <a:rPr lang="en-US" altLang="en-US" sz="3000" dirty="0">
                  <a:solidFill>
                    <a:srgbClr val="000000"/>
                  </a:solidFill>
                  <a:cs typeface="Calibri" panose="020F0502020204030204" pitchFamily="34" charset="0"/>
                </a:rPr>
                <a:t>V</a:t>
              </a:r>
              <a:r>
                <a:rPr lang="vi-VN" altLang="en-US" sz="3000" dirty="0">
                  <a:solidFill>
                    <a:srgbClr val="000000"/>
                  </a:solidFill>
                  <a:cs typeface="Calibri" panose="020F0502020204030204" pitchFamily="34" charset="0"/>
                </a:rPr>
                <a:t>iêm họng lâu ngày dẫn đến nguy cơ bệnh thấp tim;</a:t>
              </a:r>
              <a:endParaRPr lang="en-US" altLang="en-US" sz="3000" dirty="0">
                <a:solidFill>
                  <a:srgbClr val="000000"/>
                </a:solidFill>
                <a:cs typeface="Calibri" panose="020F0502020204030204" pitchFamily="34" charset="0"/>
              </a:endParaRPr>
            </a:p>
            <a:p>
              <a:pPr marL="457200" indent="-457200" algn="just" eaLnBrk="1" hangingPunct="1">
                <a:buFont typeface="Arial" panose="020B0604020202020204" pitchFamily="34" charset="0"/>
                <a:buChar char="•"/>
              </a:pPr>
              <a:r>
                <a:rPr lang="en-US" altLang="en-US" sz="3000" dirty="0">
                  <a:solidFill>
                    <a:srgbClr val="000000"/>
                  </a:solidFill>
                  <a:cs typeface="Calibri" panose="020F0502020204030204" pitchFamily="34" charset="0"/>
                </a:rPr>
                <a:t>C</a:t>
              </a:r>
              <a:r>
                <a:rPr lang="vi-VN" altLang="en-US" sz="3000" dirty="0">
                  <a:solidFill>
                    <a:srgbClr val="000000"/>
                  </a:solidFill>
                  <a:cs typeface="Calibri" panose="020F0502020204030204" pitchFamily="34" charset="0"/>
                </a:rPr>
                <a:t>ần ăn uống điều độ, đủ chất,…</a:t>
              </a:r>
              <a:endParaRPr lang="en-US" altLang="en-US" sz="3000" dirty="0">
                <a:cs typeface="Calibri" panose="020F0502020204030204" pitchFamily="34" charset="0"/>
              </a:endParaRPr>
            </a:p>
          </p:txBody>
        </p:sp>
        <p:grpSp>
          <p:nvGrpSpPr>
            <p:cNvPr id="14" name="Graphic 4">
              <a:extLst>
                <a:ext uri="{FF2B5EF4-FFF2-40B4-BE49-F238E27FC236}">
                  <a16:creationId xmlns:a16="http://schemas.microsoft.com/office/drawing/2014/main" id="{665F6812-EC8C-4A52-A962-8C05245F61A4}"/>
                </a:ext>
              </a:extLst>
            </p:cNvPr>
            <p:cNvGrpSpPr/>
            <p:nvPr/>
          </p:nvGrpSpPr>
          <p:grpSpPr>
            <a:xfrm>
              <a:off x="5610688" y="1031736"/>
              <a:ext cx="5879305" cy="3980523"/>
              <a:chOff x="5610688" y="1031736"/>
              <a:chExt cx="5879305" cy="3980523"/>
            </a:xfrm>
            <a:solidFill>
              <a:srgbClr val="1A1A1A"/>
            </a:solidFill>
          </p:grpSpPr>
          <p:sp>
            <p:nvSpPr>
              <p:cNvPr id="15" name="Freeform: Shape 14">
                <a:extLst>
                  <a:ext uri="{FF2B5EF4-FFF2-40B4-BE49-F238E27FC236}">
                    <a16:creationId xmlns:a16="http://schemas.microsoft.com/office/drawing/2014/main" id="{4097E745-9890-48D8-A639-6E475C8CC76D}"/>
                  </a:ext>
                </a:extLst>
              </p:cNvPr>
              <p:cNvSpPr/>
              <p:nvPr/>
            </p:nvSpPr>
            <p:spPr>
              <a:xfrm>
                <a:off x="6102666" y="1034124"/>
                <a:ext cx="5387327" cy="3714796"/>
              </a:xfrm>
              <a:custGeom>
                <a:avLst/>
                <a:gdLst>
                  <a:gd name="connsiteX0" fmla="*/ 17933 w 5387327"/>
                  <a:gd name="connsiteY0" fmla="*/ 36490 h 3714796"/>
                  <a:gd name="connsiteX1" fmla="*/ 827557 w 5387327"/>
                  <a:gd name="connsiteY1" fmla="*/ 36490 h 3714796"/>
                  <a:gd name="connsiteX2" fmla="*/ 1959344 w 5387327"/>
                  <a:gd name="connsiteY2" fmla="*/ 36490 h 3714796"/>
                  <a:gd name="connsiteX3" fmla="*/ 3176759 w 5387327"/>
                  <a:gd name="connsiteY3" fmla="*/ 36490 h 3714796"/>
                  <a:gd name="connsiteX4" fmla="*/ 4262629 w 5387327"/>
                  <a:gd name="connsiteY4" fmla="*/ 36490 h 3714796"/>
                  <a:gd name="connsiteX5" fmla="*/ 4977937 w 5387327"/>
                  <a:gd name="connsiteY5" fmla="*/ 36490 h 3714796"/>
                  <a:gd name="connsiteX6" fmla="*/ 5128346 w 5387327"/>
                  <a:gd name="connsiteY6" fmla="*/ 36490 h 3714796"/>
                  <a:gd name="connsiteX7" fmla="*/ 5350235 w 5387327"/>
                  <a:gd name="connsiteY7" fmla="*/ 251182 h 3714796"/>
                  <a:gd name="connsiteX8" fmla="*/ 5350235 w 5387327"/>
                  <a:gd name="connsiteY8" fmla="*/ 744850 h 3714796"/>
                  <a:gd name="connsiteX9" fmla="*/ 5350235 w 5387327"/>
                  <a:gd name="connsiteY9" fmla="*/ 1756756 h 3714796"/>
                  <a:gd name="connsiteX10" fmla="*/ 5350235 w 5387327"/>
                  <a:gd name="connsiteY10" fmla="*/ 2851561 h 3714796"/>
                  <a:gd name="connsiteX11" fmla="*/ 5350235 w 5387327"/>
                  <a:gd name="connsiteY11" fmla="*/ 3612539 h 3714796"/>
                  <a:gd name="connsiteX12" fmla="*/ 5350235 w 5387327"/>
                  <a:gd name="connsiteY12" fmla="*/ 3696926 h 3714796"/>
                  <a:gd name="connsiteX13" fmla="*/ 5387217 w 5387327"/>
                  <a:gd name="connsiteY13" fmla="*/ 3696926 h 3714796"/>
                  <a:gd name="connsiteX14" fmla="*/ 5387217 w 5387327"/>
                  <a:gd name="connsiteY14" fmla="*/ 3469824 h 3714796"/>
                  <a:gd name="connsiteX15" fmla="*/ 5387217 w 5387327"/>
                  <a:gd name="connsiteY15" fmla="*/ 3079159 h 3714796"/>
                  <a:gd name="connsiteX16" fmla="*/ 5387217 w 5387327"/>
                  <a:gd name="connsiteY16" fmla="*/ 2575564 h 3714796"/>
                  <a:gd name="connsiteX17" fmla="*/ 5387217 w 5387327"/>
                  <a:gd name="connsiteY17" fmla="*/ 2014883 h 3714796"/>
                  <a:gd name="connsiteX18" fmla="*/ 5387217 w 5387327"/>
                  <a:gd name="connsiteY18" fmla="*/ 1451720 h 3714796"/>
                  <a:gd name="connsiteX19" fmla="*/ 5387217 w 5387327"/>
                  <a:gd name="connsiteY19" fmla="*/ 942912 h 3714796"/>
                  <a:gd name="connsiteX20" fmla="*/ 5387217 w 5387327"/>
                  <a:gd name="connsiteY20" fmla="*/ 537852 h 3714796"/>
                  <a:gd name="connsiteX21" fmla="*/ 5387217 w 5387327"/>
                  <a:gd name="connsiteY21" fmla="*/ 293624 h 3714796"/>
                  <a:gd name="connsiteX22" fmla="*/ 5387217 w 5387327"/>
                  <a:gd name="connsiteY22" fmla="*/ 248948 h 3714796"/>
                  <a:gd name="connsiteX23" fmla="*/ 5263614 w 5387327"/>
                  <a:gd name="connsiteY23" fmla="*/ 33264 h 3714796"/>
                  <a:gd name="connsiteX24" fmla="*/ 5080196 w 5387327"/>
                  <a:gd name="connsiteY24" fmla="*/ 5 h 3714796"/>
                  <a:gd name="connsiteX25" fmla="*/ 4856817 w 5387327"/>
                  <a:gd name="connsiteY25" fmla="*/ 5 h 3714796"/>
                  <a:gd name="connsiteX26" fmla="*/ 4495935 w 5387327"/>
                  <a:gd name="connsiteY26" fmla="*/ 5 h 3714796"/>
                  <a:gd name="connsiteX27" fmla="*/ 4026840 w 5387327"/>
                  <a:gd name="connsiteY27" fmla="*/ 5 h 3714796"/>
                  <a:gd name="connsiteX28" fmla="*/ 3481547 w 5387327"/>
                  <a:gd name="connsiteY28" fmla="*/ 5 h 3714796"/>
                  <a:gd name="connsiteX29" fmla="*/ 2883884 w 5387327"/>
                  <a:gd name="connsiteY29" fmla="*/ 5 h 3714796"/>
                  <a:gd name="connsiteX30" fmla="*/ 2265373 w 5387327"/>
                  <a:gd name="connsiteY30" fmla="*/ 5 h 3714796"/>
                  <a:gd name="connsiteX31" fmla="*/ 1658527 w 5387327"/>
                  <a:gd name="connsiteY31" fmla="*/ 5 h 3714796"/>
                  <a:gd name="connsiteX32" fmla="*/ 1086181 w 5387327"/>
                  <a:gd name="connsiteY32" fmla="*/ 5 h 3714796"/>
                  <a:gd name="connsiteX33" fmla="*/ 580848 w 5387327"/>
                  <a:gd name="connsiteY33" fmla="*/ 5 h 3714796"/>
                  <a:gd name="connsiteX34" fmla="*/ 171816 w 5387327"/>
                  <a:gd name="connsiteY34" fmla="*/ 5 h 3714796"/>
                  <a:gd name="connsiteX35" fmla="*/ 17436 w 5387327"/>
                  <a:gd name="connsiteY35" fmla="*/ 5 h 3714796"/>
                  <a:gd name="connsiteX36" fmla="*/ 17933 w 5387327"/>
                  <a:gd name="connsiteY36" fmla="*/ 36490 h 3714796"/>
                  <a:gd name="connsiteX37" fmla="*/ 17933 w 5387327"/>
                  <a:gd name="connsiteY37" fmla="*/ 36490 h 371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387327" h="3714796">
                    <a:moveTo>
                      <a:pt x="17933" y="36490"/>
                    </a:moveTo>
                    <a:cubicBezTo>
                      <a:pt x="287725" y="36490"/>
                      <a:pt x="557765" y="36490"/>
                      <a:pt x="827557" y="36490"/>
                    </a:cubicBezTo>
                    <a:cubicBezTo>
                      <a:pt x="1204820" y="36490"/>
                      <a:pt x="1582082" y="36490"/>
                      <a:pt x="1959344" y="36490"/>
                    </a:cubicBezTo>
                    <a:cubicBezTo>
                      <a:pt x="2365149" y="36490"/>
                      <a:pt x="2770954" y="36490"/>
                      <a:pt x="3176759" y="36490"/>
                    </a:cubicBezTo>
                    <a:cubicBezTo>
                      <a:pt x="3538633" y="36490"/>
                      <a:pt x="3900755" y="36490"/>
                      <a:pt x="4262629" y="36490"/>
                    </a:cubicBezTo>
                    <a:cubicBezTo>
                      <a:pt x="4501148" y="36490"/>
                      <a:pt x="4739419" y="36490"/>
                      <a:pt x="4977937" y="36490"/>
                    </a:cubicBezTo>
                    <a:cubicBezTo>
                      <a:pt x="5028074" y="36490"/>
                      <a:pt x="5078210" y="36490"/>
                      <a:pt x="5128346" y="36490"/>
                    </a:cubicBezTo>
                    <a:cubicBezTo>
                      <a:pt x="5250708" y="36490"/>
                      <a:pt x="5349491" y="125842"/>
                      <a:pt x="5350235" y="251182"/>
                    </a:cubicBezTo>
                    <a:cubicBezTo>
                      <a:pt x="5350980" y="415738"/>
                      <a:pt x="5350235" y="580294"/>
                      <a:pt x="5350235" y="744850"/>
                    </a:cubicBezTo>
                    <a:cubicBezTo>
                      <a:pt x="5350235" y="1082152"/>
                      <a:pt x="5350235" y="1419454"/>
                      <a:pt x="5350235" y="1756756"/>
                    </a:cubicBezTo>
                    <a:cubicBezTo>
                      <a:pt x="5350235" y="2121609"/>
                      <a:pt x="5350235" y="2486709"/>
                      <a:pt x="5350235" y="2851561"/>
                    </a:cubicBezTo>
                    <a:cubicBezTo>
                      <a:pt x="5350235" y="3105220"/>
                      <a:pt x="5350235" y="3358880"/>
                      <a:pt x="5350235" y="3612539"/>
                    </a:cubicBezTo>
                    <a:cubicBezTo>
                      <a:pt x="5350235" y="3640585"/>
                      <a:pt x="5350235" y="3668880"/>
                      <a:pt x="5350235" y="3696926"/>
                    </a:cubicBezTo>
                    <a:cubicBezTo>
                      <a:pt x="5350235" y="3720753"/>
                      <a:pt x="5387217" y="3720753"/>
                      <a:pt x="5387217" y="3696926"/>
                    </a:cubicBezTo>
                    <a:cubicBezTo>
                      <a:pt x="5387217" y="3621226"/>
                      <a:pt x="5387217" y="3545525"/>
                      <a:pt x="5387217" y="3469824"/>
                    </a:cubicBezTo>
                    <a:cubicBezTo>
                      <a:pt x="5387217" y="3339520"/>
                      <a:pt x="5387217" y="3209464"/>
                      <a:pt x="5387217" y="3079159"/>
                    </a:cubicBezTo>
                    <a:cubicBezTo>
                      <a:pt x="5387217" y="2911377"/>
                      <a:pt x="5387217" y="2743347"/>
                      <a:pt x="5387217" y="2575564"/>
                    </a:cubicBezTo>
                    <a:cubicBezTo>
                      <a:pt x="5387217" y="2388670"/>
                      <a:pt x="5387217" y="2201777"/>
                      <a:pt x="5387217" y="2014883"/>
                    </a:cubicBezTo>
                    <a:cubicBezTo>
                      <a:pt x="5387217" y="1827245"/>
                      <a:pt x="5387217" y="1639358"/>
                      <a:pt x="5387217" y="1451720"/>
                    </a:cubicBezTo>
                    <a:cubicBezTo>
                      <a:pt x="5387217" y="1282200"/>
                      <a:pt x="5387217" y="1112432"/>
                      <a:pt x="5387217" y="942912"/>
                    </a:cubicBezTo>
                    <a:cubicBezTo>
                      <a:pt x="5387217" y="807892"/>
                      <a:pt x="5387217" y="672872"/>
                      <a:pt x="5387217" y="537852"/>
                    </a:cubicBezTo>
                    <a:cubicBezTo>
                      <a:pt x="5387217" y="456443"/>
                      <a:pt x="5387217" y="375033"/>
                      <a:pt x="5387217" y="293624"/>
                    </a:cubicBezTo>
                    <a:cubicBezTo>
                      <a:pt x="5387217" y="278732"/>
                      <a:pt x="5387465" y="263840"/>
                      <a:pt x="5387217" y="248948"/>
                    </a:cubicBezTo>
                    <a:cubicBezTo>
                      <a:pt x="5386224" y="160590"/>
                      <a:pt x="5340804" y="77939"/>
                      <a:pt x="5263614" y="33264"/>
                    </a:cubicBezTo>
                    <a:cubicBezTo>
                      <a:pt x="5205039" y="-740"/>
                      <a:pt x="5144479" y="5"/>
                      <a:pt x="5080196" y="5"/>
                    </a:cubicBezTo>
                    <a:cubicBezTo>
                      <a:pt x="5005736" y="5"/>
                      <a:pt x="4931276" y="5"/>
                      <a:pt x="4856817" y="5"/>
                    </a:cubicBezTo>
                    <a:cubicBezTo>
                      <a:pt x="4736440" y="5"/>
                      <a:pt x="4616312" y="5"/>
                      <a:pt x="4495935" y="5"/>
                    </a:cubicBezTo>
                    <a:cubicBezTo>
                      <a:pt x="4339570" y="5"/>
                      <a:pt x="4183205" y="5"/>
                      <a:pt x="4026840" y="5"/>
                    </a:cubicBezTo>
                    <a:cubicBezTo>
                      <a:pt x="3845158" y="5"/>
                      <a:pt x="3663228" y="5"/>
                      <a:pt x="3481547" y="5"/>
                    </a:cubicBezTo>
                    <a:cubicBezTo>
                      <a:pt x="3282243" y="5"/>
                      <a:pt x="3082940" y="5"/>
                      <a:pt x="2883884" y="5"/>
                    </a:cubicBezTo>
                    <a:cubicBezTo>
                      <a:pt x="2677631" y="5"/>
                      <a:pt x="2471626" y="5"/>
                      <a:pt x="2265373" y="5"/>
                    </a:cubicBezTo>
                    <a:cubicBezTo>
                      <a:pt x="2063091" y="5"/>
                      <a:pt x="1860809" y="5"/>
                      <a:pt x="1658527" y="5"/>
                    </a:cubicBezTo>
                    <a:cubicBezTo>
                      <a:pt x="1467662" y="5"/>
                      <a:pt x="1277045" y="5"/>
                      <a:pt x="1086181" y="5"/>
                    </a:cubicBezTo>
                    <a:cubicBezTo>
                      <a:pt x="917653" y="5"/>
                      <a:pt x="749375" y="5"/>
                      <a:pt x="580848" y="5"/>
                    </a:cubicBezTo>
                    <a:cubicBezTo>
                      <a:pt x="444587" y="5"/>
                      <a:pt x="308077" y="5"/>
                      <a:pt x="171816" y="5"/>
                    </a:cubicBezTo>
                    <a:cubicBezTo>
                      <a:pt x="120439" y="5"/>
                      <a:pt x="68814" y="5"/>
                      <a:pt x="17436" y="5"/>
                    </a:cubicBezTo>
                    <a:cubicBezTo>
                      <a:pt x="-5894" y="-491"/>
                      <a:pt x="-5894" y="36490"/>
                      <a:pt x="17933" y="36490"/>
                    </a:cubicBezTo>
                    <a:lnTo>
                      <a:pt x="17933" y="36490"/>
                    </a:ln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16" name="Freeform: Shape 15">
                <a:extLst>
                  <a:ext uri="{FF2B5EF4-FFF2-40B4-BE49-F238E27FC236}">
                    <a16:creationId xmlns:a16="http://schemas.microsoft.com/office/drawing/2014/main" id="{0B2E271D-E6BA-4E27-8FD8-56CAD3BF4075}"/>
                  </a:ext>
                </a:extLst>
              </p:cNvPr>
              <p:cNvSpPr/>
              <p:nvPr/>
            </p:nvSpPr>
            <p:spPr>
              <a:xfrm>
                <a:off x="5610688" y="1031736"/>
                <a:ext cx="5534694" cy="3980523"/>
              </a:xfrm>
              <a:custGeom>
                <a:avLst/>
                <a:gdLst>
                  <a:gd name="connsiteX0" fmla="*/ 5516825 w 5534694"/>
                  <a:gd name="connsiteY0" fmla="*/ 3943294 h 3980523"/>
                  <a:gd name="connsiteX1" fmla="*/ 5215760 w 5534694"/>
                  <a:gd name="connsiteY1" fmla="*/ 3943294 h 3980523"/>
                  <a:gd name="connsiteX2" fmla="*/ 4766272 w 5534694"/>
                  <a:gd name="connsiteY2" fmla="*/ 3943294 h 3980523"/>
                  <a:gd name="connsiteX3" fmla="*/ 4206087 w 5534694"/>
                  <a:gd name="connsiteY3" fmla="*/ 3943294 h 3980523"/>
                  <a:gd name="connsiteX4" fmla="*/ 3572684 w 5534694"/>
                  <a:gd name="connsiteY4" fmla="*/ 3943294 h 3980523"/>
                  <a:gd name="connsiteX5" fmla="*/ 2903788 w 5534694"/>
                  <a:gd name="connsiteY5" fmla="*/ 3943294 h 3980523"/>
                  <a:gd name="connsiteX6" fmla="*/ 2239856 w 5534694"/>
                  <a:gd name="connsiteY6" fmla="*/ 3943294 h 3980523"/>
                  <a:gd name="connsiteX7" fmla="*/ 1612161 w 5534694"/>
                  <a:gd name="connsiteY7" fmla="*/ 3943294 h 3980523"/>
                  <a:gd name="connsiteX8" fmla="*/ 1061408 w 5534694"/>
                  <a:gd name="connsiteY8" fmla="*/ 3943294 h 3980523"/>
                  <a:gd name="connsiteX9" fmla="*/ 625323 w 5534694"/>
                  <a:gd name="connsiteY9" fmla="*/ 3943294 h 3980523"/>
                  <a:gd name="connsiteX10" fmla="*/ 341384 w 5534694"/>
                  <a:gd name="connsiteY10" fmla="*/ 3943294 h 3980523"/>
                  <a:gd name="connsiteX11" fmla="*/ 195939 w 5534694"/>
                  <a:gd name="connsiteY11" fmla="*/ 3937089 h 3980523"/>
                  <a:gd name="connsiteX12" fmla="*/ 36844 w 5534694"/>
                  <a:gd name="connsiteY12" fmla="*/ 3729346 h 3980523"/>
                  <a:gd name="connsiteX13" fmla="*/ 36844 w 5534694"/>
                  <a:gd name="connsiteY13" fmla="*/ 3671268 h 3980523"/>
                  <a:gd name="connsiteX14" fmla="*/ 36844 w 5534694"/>
                  <a:gd name="connsiteY14" fmla="*/ 3382364 h 3980523"/>
                  <a:gd name="connsiteX15" fmla="*/ 36844 w 5534694"/>
                  <a:gd name="connsiteY15" fmla="*/ 2916743 h 3980523"/>
                  <a:gd name="connsiteX16" fmla="*/ 36844 w 5534694"/>
                  <a:gd name="connsiteY16" fmla="*/ 2343404 h 3980523"/>
                  <a:gd name="connsiteX17" fmla="*/ 36844 w 5534694"/>
                  <a:gd name="connsiteY17" fmla="*/ 1730849 h 3980523"/>
                  <a:gd name="connsiteX18" fmla="*/ 36844 w 5534694"/>
                  <a:gd name="connsiteY18" fmla="*/ 1147334 h 3980523"/>
                  <a:gd name="connsiteX19" fmla="*/ 36844 w 5534694"/>
                  <a:gd name="connsiteY19" fmla="*/ 661112 h 3980523"/>
                  <a:gd name="connsiteX20" fmla="*/ 36844 w 5534694"/>
                  <a:gd name="connsiteY20" fmla="*/ 340440 h 3980523"/>
                  <a:gd name="connsiteX21" fmla="*/ 90951 w 5534694"/>
                  <a:gd name="connsiteY21" fmla="*/ 108622 h 3980523"/>
                  <a:gd name="connsiteX22" fmla="*/ 423537 w 5534694"/>
                  <a:gd name="connsiteY22" fmla="*/ 39126 h 3980523"/>
                  <a:gd name="connsiteX23" fmla="*/ 423537 w 5534694"/>
                  <a:gd name="connsiteY23" fmla="*/ 2145 h 3980523"/>
                  <a:gd name="connsiteX24" fmla="*/ 82761 w 5534694"/>
                  <a:gd name="connsiteY24" fmla="*/ 64939 h 3980523"/>
                  <a:gd name="connsiteX25" fmla="*/ 110 w 5534694"/>
                  <a:gd name="connsiteY25" fmla="*/ 257045 h 3980523"/>
                  <a:gd name="connsiteX26" fmla="*/ 110 w 5534694"/>
                  <a:gd name="connsiteY26" fmla="*/ 453122 h 3980523"/>
                  <a:gd name="connsiteX27" fmla="*/ 110 w 5534694"/>
                  <a:gd name="connsiteY27" fmla="*/ 859672 h 3980523"/>
                  <a:gd name="connsiteX28" fmla="*/ 110 w 5534694"/>
                  <a:gd name="connsiteY28" fmla="*/ 1402731 h 3980523"/>
                  <a:gd name="connsiteX29" fmla="*/ 110 w 5534694"/>
                  <a:gd name="connsiteY29" fmla="*/ 2013300 h 3980523"/>
                  <a:gd name="connsiteX30" fmla="*/ 110 w 5534694"/>
                  <a:gd name="connsiteY30" fmla="*/ 2621387 h 3980523"/>
                  <a:gd name="connsiteX31" fmla="*/ 110 w 5534694"/>
                  <a:gd name="connsiteY31" fmla="*/ 3158985 h 3980523"/>
                  <a:gd name="connsiteX32" fmla="*/ 110 w 5534694"/>
                  <a:gd name="connsiteY32" fmla="*/ 3550891 h 3980523"/>
                  <a:gd name="connsiteX33" fmla="*/ 110 w 5534694"/>
                  <a:gd name="connsiteY33" fmla="*/ 3729595 h 3980523"/>
                  <a:gd name="connsiteX34" fmla="*/ 260223 w 5534694"/>
                  <a:gd name="connsiteY34" fmla="*/ 3980524 h 3980523"/>
                  <a:gd name="connsiteX35" fmla="*/ 438429 w 5534694"/>
                  <a:gd name="connsiteY35" fmla="*/ 3980524 h 3980523"/>
                  <a:gd name="connsiteX36" fmla="*/ 795836 w 5534694"/>
                  <a:gd name="connsiteY36" fmla="*/ 3980524 h 3980523"/>
                  <a:gd name="connsiteX37" fmla="*/ 1290496 w 5534694"/>
                  <a:gd name="connsiteY37" fmla="*/ 3980524 h 3980523"/>
                  <a:gd name="connsiteX38" fmla="*/ 1884932 w 5534694"/>
                  <a:gd name="connsiteY38" fmla="*/ 3980524 h 3980523"/>
                  <a:gd name="connsiteX39" fmla="*/ 2540673 w 5534694"/>
                  <a:gd name="connsiteY39" fmla="*/ 3980524 h 3980523"/>
                  <a:gd name="connsiteX40" fmla="*/ 3222227 w 5534694"/>
                  <a:gd name="connsiteY40" fmla="*/ 3980524 h 3980523"/>
                  <a:gd name="connsiteX41" fmla="*/ 3884669 w 5534694"/>
                  <a:gd name="connsiteY41" fmla="*/ 3980524 h 3980523"/>
                  <a:gd name="connsiteX42" fmla="*/ 4492508 w 5534694"/>
                  <a:gd name="connsiteY42" fmla="*/ 3980524 h 3980523"/>
                  <a:gd name="connsiteX43" fmla="*/ 5007025 w 5534694"/>
                  <a:gd name="connsiteY43" fmla="*/ 3980524 h 3980523"/>
                  <a:gd name="connsiteX44" fmla="*/ 5389747 w 5534694"/>
                  <a:gd name="connsiteY44" fmla="*/ 3980524 h 3980523"/>
                  <a:gd name="connsiteX45" fmla="*/ 5516825 w 5534694"/>
                  <a:gd name="connsiteY45" fmla="*/ 3980524 h 3980523"/>
                  <a:gd name="connsiteX46" fmla="*/ 5516825 w 5534694"/>
                  <a:gd name="connsiteY46" fmla="*/ 3943294 h 3980523"/>
                  <a:gd name="connsiteX47" fmla="*/ 5516825 w 5534694"/>
                  <a:gd name="connsiteY47" fmla="*/ 3943294 h 398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534694" h="3980523">
                    <a:moveTo>
                      <a:pt x="5516825" y="3943294"/>
                    </a:moveTo>
                    <a:cubicBezTo>
                      <a:pt x="5416552" y="3943294"/>
                      <a:pt x="5316032" y="3943294"/>
                      <a:pt x="5215760" y="3943294"/>
                    </a:cubicBezTo>
                    <a:cubicBezTo>
                      <a:pt x="5065848" y="3943294"/>
                      <a:pt x="4916184" y="3943294"/>
                      <a:pt x="4766272" y="3943294"/>
                    </a:cubicBezTo>
                    <a:cubicBezTo>
                      <a:pt x="4579626" y="3943294"/>
                      <a:pt x="4392733" y="3943294"/>
                      <a:pt x="4206087" y="3943294"/>
                    </a:cubicBezTo>
                    <a:cubicBezTo>
                      <a:pt x="3994870" y="3943294"/>
                      <a:pt x="3783901" y="3943294"/>
                      <a:pt x="3572684" y="3943294"/>
                    </a:cubicBezTo>
                    <a:cubicBezTo>
                      <a:pt x="3349801" y="3943294"/>
                      <a:pt x="3126671" y="3943294"/>
                      <a:pt x="2903788" y="3943294"/>
                    </a:cubicBezTo>
                    <a:cubicBezTo>
                      <a:pt x="2682395" y="3943294"/>
                      <a:pt x="2461001" y="3943294"/>
                      <a:pt x="2239856" y="3943294"/>
                    </a:cubicBezTo>
                    <a:cubicBezTo>
                      <a:pt x="2030625" y="3943294"/>
                      <a:pt x="1821393" y="3943294"/>
                      <a:pt x="1612161" y="3943294"/>
                    </a:cubicBezTo>
                    <a:cubicBezTo>
                      <a:pt x="1428494" y="3943294"/>
                      <a:pt x="1245075" y="3943294"/>
                      <a:pt x="1061408" y="3943294"/>
                    </a:cubicBezTo>
                    <a:cubicBezTo>
                      <a:pt x="915964" y="3943294"/>
                      <a:pt x="770768" y="3943294"/>
                      <a:pt x="625323" y="3943294"/>
                    </a:cubicBezTo>
                    <a:cubicBezTo>
                      <a:pt x="530759" y="3943294"/>
                      <a:pt x="435947" y="3943294"/>
                      <a:pt x="341384" y="3943294"/>
                    </a:cubicBezTo>
                    <a:cubicBezTo>
                      <a:pt x="294722" y="3943294"/>
                      <a:pt x="241608" y="3948506"/>
                      <a:pt x="195939" y="3937089"/>
                    </a:cubicBezTo>
                    <a:cubicBezTo>
                      <a:pt x="100631" y="3913013"/>
                      <a:pt x="37340" y="3826144"/>
                      <a:pt x="36844" y="3729346"/>
                    </a:cubicBezTo>
                    <a:cubicBezTo>
                      <a:pt x="36844" y="3709987"/>
                      <a:pt x="36844" y="3690627"/>
                      <a:pt x="36844" y="3671268"/>
                    </a:cubicBezTo>
                    <a:cubicBezTo>
                      <a:pt x="36844" y="3574967"/>
                      <a:pt x="36844" y="3478665"/>
                      <a:pt x="36844" y="3382364"/>
                    </a:cubicBezTo>
                    <a:cubicBezTo>
                      <a:pt x="36844" y="3227240"/>
                      <a:pt x="36844" y="3071868"/>
                      <a:pt x="36844" y="2916743"/>
                    </a:cubicBezTo>
                    <a:cubicBezTo>
                      <a:pt x="36844" y="2725630"/>
                      <a:pt x="36844" y="2534517"/>
                      <a:pt x="36844" y="2343404"/>
                    </a:cubicBezTo>
                    <a:cubicBezTo>
                      <a:pt x="36844" y="2139137"/>
                      <a:pt x="36844" y="1935117"/>
                      <a:pt x="36844" y="1730849"/>
                    </a:cubicBezTo>
                    <a:cubicBezTo>
                      <a:pt x="36844" y="1536261"/>
                      <a:pt x="36844" y="1341674"/>
                      <a:pt x="36844" y="1147334"/>
                    </a:cubicBezTo>
                    <a:cubicBezTo>
                      <a:pt x="36844" y="985260"/>
                      <a:pt x="36844" y="823186"/>
                      <a:pt x="36844" y="661112"/>
                    </a:cubicBezTo>
                    <a:cubicBezTo>
                      <a:pt x="36844" y="554139"/>
                      <a:pt x="36844" y="447413"/>
                      <a:pt x="36844" y="340440"/>
                    </a:cubicBezTo>
                    <a:cubicBezTo>
                      <a:pt x="36844" y="257789"/>
                      <a:pt x="29894" y="175636"/>
                      <a:pt x="90951" y="108622"/>
                    </a:cubicBezTo>
                    <a:cubicBezTo>
                      <a:pt x="175339" y="16044"/>
                      <a:pt x="311103" y="39126"/>
                      <a:pt x="423537" y="39126"/>
                    </a:cubicBezTo>
                    <a:cubicBezTo>
                      <a:pt x="447365" y="39126"/>
                      <a:pt x="447365" y="2145"/>
                      <a:pt x="423537" y="2145"/>
                    </a:cubicBezTo>
                    <a:cubicBezTo>
                      <a:pt x="307877" y="2145"/>
                      <a:pt x="176580" y="-17959"/>
                      <a:pt x="82761" y="64939"/>
                    </a:cubicBezTo>
                    <a:cubicBezTo>
                      <a:pt x="27164" y="113586"/>
                      <a:pt x="110" y="183578"/>
                      <a:pt x="110" y="257045"/>
                    </a:cubicBezTo>
                    <a:cubicBezTo>
                      <a:pt x="-138" y="322321"/>
                      <a:pt x="110" y="387846"/>
                      <a:pt x="110" y="453122"/>
                    </a:cubicBezTo>
                    <a:cubicBezTo>
                      <a:pt x="110" y="588638"/>
                      <a:pt x="110" y="724155"/>
                      <a:pt x="110" y="859672"/>
                    </a:cubicBezTo>
                    <a:cubicBezTo>
                      <a:pt x="110" y="1040608"/>
                      <a:pt x="110" y="1221545"/>
                      <a:pt x="110" y="1402731"/>
                    </a:cubicBezTo>
                    <a:cubicBezTo>
                      <a:pt x="110" y="1606254"/>
                      <a:pt x="110" y="1809777"/>
                      <a:pt x="110" y="2013300"/>
                    </a:cubicBezTo>
                    <a:cubicBezTo>
                      <a:pt x="110" y="2216078"/>
                      <a:pt x="110" y="2418608"/>
                      <a:pt x="110" y="2621387"/>
                    </a:cubicBezTo>
                    <a:cubicBezTo>
                      <a:pt x="110" y="2800586"/>
                      <a:pt x="110" y="2979786"/>
                      <a:pt x="110" y="3158985"/>
                    </a:cubicBezTo>
                    <a:cubicBezTo>
                      <a:pt x="110" y="3289538"/>
                      <a:pt x="110" y="3420339"/>
                      <a:pt x="110" y="3550891"/>
                    </a:cubicBezTo>
                    <a:cubicBezTo>
                      <a:pt x="110" y="3610459"/>
                      <a:pt x="-138" y="3670027"/>
                      <a:pt x="110" y="3729595"/>
                    </a:cubicBezTo>
                    <a:cubicBezTo>
                      <a:pt x="855" y="3875535"/>
                      <a:pt x="117757" y="3980524"/>
                      <a:pt x="260223" y="3980524"/>
                    </a:cubicBezTo>
                    <a:cubicBezTo>
                      <a:pt x="319542" y="3980524"/>
                      <a:pt x="379110" y="3980524"/>
                      <a:pt x="438429" y="3980524"/>
                    </a:cubicBezTo>
                    <a:cubicBezTo>
                      <a:pt x="557565" y="3980524"/>
                      <a:pt x="676700" y="3980524"/>
                      <a:pt x="795836" y="3980524"/>
                    </a:cubicBezTo>
                    <a:cubicBezTo>
                      <a:pt x="960640" y="3980524"/>
                      <a:pt x="1125692" y="3980524"/>
                      <a:pt x="1290496" y="3980524"/>
                    </a:cubicBezTo>
                    <a:cubicBezTo>
                      <a:pt x="1488558" y="3980524"/>
                      <a:pt x="1686869" y="3980524"/>
                      <a:pt x="1884932" y="3980524"/>
                    </a:cubicBezTo>
                    <a:cubicBezTo>
                      <a:pt x="2103595" y="3980524"/>
                      <a:pt x="2322258" y="3980524"/>
                      <a:pt x="2540673" y="3980524"/>
                    </a:cubicBezTo>
                    <a:cubicBezTo>
                      <a:pt x="2767775" y="3980524"/>
                      <a:pt x="2995125" y="3980524"/>
                      <a:pt x="3222227" y="3980524"/>
                    </a:cubicBezTo>
                    <a:cubicBezTo>
                      <a:pt x="3443124" y="3980524"/>
                      <a:pt x="3663772" y="3980524"/>
                      <a:pt x="3884669" y="3980524"/>
                    </a:cubicBezTo>
                    <a:cubicBezTo>
                      <a:pt x="4087200" y="3980524"/>
                      <a:pt x="4289978" y="3980524"/>
                      <a:pt x="4492508" y="3980524"/>
                    </a:cubicBezTo>
                    <a:cubicBezTo>
                      <a:pt x="4664014" y="3980524"/>
                      <a:pt x="4835519" y="3980524"/>
                      <a:pt x="5007025" y="3980524"/>
                    </a:cubicBezTo>
                    <a:cubicBezTo>
                      <a:pt x="5134599" y="3980524"/>
                      <a:pt x="5262173" y="3980524"/>
                      <a:pt x="5389747" y="3980524"/>
                    </a:cubicBezTo>
                    <a:cubicBezTo>
                      <a:pt x="5432189" y="3980524"/>
                      <a:pt x="5474383" y="3980524"/>
                      <a:pt x="5516825" y="3980524"/>
                    </a:cubicBezTo>
                    <a:cubicBezTo>
                      <a:pt x="5540652" y="3980275"/>
                      <a:pt x="5540652" y="3943294"/>
                      <a:pt x="5516825" y="3943294"/>
                    </a:cubicBezTo>
                    <a:lnTo>
                      <a:pt x="5516825" y="3943294"/>
                    </a:ln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17" name="Freeform: Shape 16">
                <a:extLst>
                  <a:ext uri="{FF2B5EF4-FFF2-40B4-BE49-F238E27FC236}">
                    <a16:creationId xmlns:a16="http://schemas.microsoft.com/office/drawing/2014/main" id="{E6A0C18F-61B9-4678-862B-C2F0D28FC1EF}"/>
                  </a:ext>
                </a:extLst>
              </p:cNvPr>
              <p:cNvSpPr/>
              <p:nvPr/>
            </p:nvSpPr>
            <p:spPr>
              <a:xfrm>
                <a:off x="5869422" y="1282576"/>
                <a:ext cx="4037697" cy="40208"/>
              </a:xfrm>
              <a:custGeom>
                <a:avLst/>
                <a:gdLst>
                  <a:gd name="connsiteX0" fmla="*/ 4018338 w 4037697"/>
                  <a:gd name="connsiteY0" fmla="*/ 0 h 40208"/>
                  <a:gd name="connsiteX1" fmla="*/ 19360 w 4037697"/>
                  <a:gd name="connsiteY1" fmla="*/ 0 h 40208"/>
                  <a:gd name="connsiteX2" fmla="*/ 19360 w 4037697"/>
                  <a:gd name="connsiteY2" fmla="*/ 40208 h 40208"/>
                  <a:gd name="connsiteX3" fmla="*/ 4018338 w 4037697"/>
                  <a:gd name="connsiteY3" fmla="*/ 40208 h 40208"/>
                  <a:gd name="connsiteX4" fmla="*/ 4018338 w 4037697"/>
                  <a:gd name="connsiteY4" fmla="*/ 0 h 40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7697" h="40208">
                    <a:moveTo>
                      <a:pt x="4018338" y="0"/>
                    </a:moveTo>
                    <a:lnTo>
                      <a:pt x="19360" y="0"/>
                    </a:lnTo>
                    <a:cubicBezTo>
                      <a:pt x="-6453" y="0"/>
                      <a:pt x="-6453" y="40208"/>
                      <a:pt x="19360" y="40208"/>
                    </a:cubicBezTo>
                    <a:lnTo>
                      <a:pt x="4018338" y="40208"/>
                    </a:lnTo>
                    <a:cubicBezTo>
                      <a:pt x="4044151" y="40208"/>
                      <a:pt x="4044151" y="0"/>
                      <a:pt x="4018338" y="0"/>
                    </a:cubicBez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18" name="Freeform: Shape 17">
                <a:extLst>
                  <a:ext uri="{FF2B5EF4-FFF2-40B4-BE49-F238E27FC236}">
                    <a16:creationId xmlns:a16="http://schemas.microsoft.com/office/drawing/2014/main" id="{E36033A6-0A70-42FA-8918-B998222E8DE3}"/>
                  </a:ext>
                </a:extLst>
              </p:cNvPr>
              <p:cNvSpPr/>
              <p:nvPr/>
            </p:nvSpPr>
            <p:spPr>
              <a:xfrm>
                <a:off x="10147872" y="1276163"/>
                <a:ext cx="1100264" cy="2360826"/>
              </a:xfrm>
              <a:custGeom>
                <a:avLst/>
                <a:gdLst>
                  <a:gd name="connsiteX0" fmla="*/ 1064525 w 1100264"/>
                  <a:gd name="connsiteY0" fmla="*/ 6413 h 2360826"/>
                  <a:gd name="connsiteX1" fmla="*/ 19360 w 1100264"/>
                  <a:gd name="connsiteY1" fmla="*/ 6413 h 2360826"/>
                  <a:gd name="connsiteX2" fmla="*/ 19360 w 1100264"/>
                  <a:gd name="connsiteY2" fmla="*/ 46621 h 2360826"/>
                  <a:gd name="connsiteX3" fmla="*/ 1060057 w 1100264"/>
                  <a:gd name="connsiteY3" fmla="*/ 46621 h 2360826"/>
                  <a:gd name="connsiteX4" fmla="*/ 1060057 w 1100264"/>
                  <a:gd name="connsiteY4" fmla="*/ 2341467 h 2360826"/>
                  <a:gd name="connsiteX5" fmla="*/ 1100265 w 1100264"/>
                  <a:gd name="connsiteY5" fmla="*/ 2341467 h 2360826"/>
                  <a:gd name="connsiteX6" fmla="*/ 1100265 w 1100264"/>
                  <a:gd name="connsiteY6" fmla="*/ 19319 h 2360826"/>
                  <a:gd name="connsiteX7" fmla="*/ 1064525 w 1100264"/>
                  <a:gd name="connsiteY7" fmla="*/ 6413 h 23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0264" h="2360826">
                    <a:moveTo>
                      <a:pt x="1064525" y="6413"/>
                    </a:moveTo>
                    <a:lnTo>
                      <a:pt x="19360" y="6413"/>
                    </a:lnTo>
                    <a:cubicBezTo>
                      <a:pt x="-6453" y="6413"/>
                      <a:pt x="-6453" y="46621"/>
                      <a:pt x="19360" y="46621"/>
                    </a:cubicBezTo>
                    <a:lnTo>
                      <a:pt x="1060057" y="46621"/>
                    </a:lnTo>
                    <a:lnTo>
                      <a:pt x="1060057" y="2341467"/>
                    </a:lnTo>
                    <a:cubicBezTo>
                      <a:pt x="1060057" y="2367280"/>
                      <a:pt x="1100265" y="2367280"/>
                      <a:pt x="1100265" y="2341467"/>
                    </a:cubicBezTo>
                    <a:lnTo>
                      <a:pt x="1100265" y="19319"/>
                    </a:lnTo>
                    <a:cubicBezTo>
                      <a:pt x="1100017" y="-1033"/>
                      <a:pt x="1075197" y="-5253"/>
                      <a:pt x="1064525" y="6413"/>
                    </a:cubicBez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19" name="Freeform: Shape 18">
                <a:extLst>
                  <a:ext uri="{FF2B5EF4-FFF2-40B4-BE49-F238E27FC236}">
                    <a16:creationId xmlns:a16="http://schemas.microsoft.com/office/drawing/2014/main" id="{69EB2570-516F-4246-9620-314E935B80D3}"/>
                  </a:ext>
                </a:extLst>
              </p:cNvPr>
              <p:cNvSpPr/>
              <p:nvPr/>
            </p:nvSpPr>
            <p:spPr>
              <a:xfrm>
                <a:off x="6471552" y="4257487"/>
                <a:ext cx="4782872" cy="498135"/>
              </a:xfrm>
              <a:custGeom>
                <a:avLst/>
                <a:gdLst>
                  <a:gd name="connsiteX0" fmla="*/ 4776338 w 4782872"/>
                  <a:gd name="connsiteY0" fmla="*/ 462643 h 498135"/>
                  <a:gd name="connsiteX1" fmla="*/ 4776338 w 4782872"/>
                  <a:gd name="connsiteY1" fmla="*/ 19360 h 498135"/>
                  <a:gd name="connsiteX2" fmla="*/ 4736130 w 4782872"/>
                  <a:gd name="connsiteY2" fmla="*/ 19360 h 498135"/>
                  <a:gd name="connsiteX3" fmla="*/ 4736130 w 4782872"/>
                  <a:gd name="connsiteY3" fmla="*/ 457927 h 498135"/>
                  <a:gd name="connsiteX4" fmla="*/ 19360 w 4782872"/>
                  <a:gd name="connsiteY4" fmla="*/ 457927 h 498135"/>
                  <a:gd name="connsiteX5" fmla="*/ 19360 w 4782872"/>
                  <a:gd name="connsiteY5" fmla="*/ 498135 h 498135"/>
                  <a:gd name="connsiteX6" fmla="*/ 4763679 w 4782872"/>
                  <a:gd name="connsiteY6" fmla="*/ 498135 h 498135"/>
                  <a:gd name="connsiteX7" fmla="*/ 4776338 w 4782872"/>
                  <a:gd name="connsiteY7" fmla="*/ 462643 h 498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82872" h="498135">
                    <a:moveTo>
                      <a:pt x="4776338" y="462643"/>
                    </a:moveTo>
                    <a:lnTo>
                      <a:pt x="4776338" y="19360"/>
                    </a:lnTo>
                    <a:cubicBezTo>
                      <a:pt x="4776338" y="-6453"/>
                      <a:pt x="4736130" y="-6453"/>
                      <a:pt x="4736130" y="19360"/>
                    </a:cubicBezTo>
                    <a:lnTo>
                      <a:pt x="4736130" y="457927"/>
                    </a:lnTo>
                    <a:lnTo>
                      <a:pt x="19360" y="457927"/>
                    </a:lnTo>
                    <a:cubicBezTo>
                      <a:pt x="-6453" y="457927"/>
                      <a:pt x="-6453" y="498135"/>
                      <a:pt x="19360" y="498135"/>
                    </a:cubicBezTo>
                    <a:lnTo>
                      <a:pt x="4763679" y="498135"/>
                    </a:lnTo>
                    <a:cubicBezTo>
                      <a:pt x="4783784" y="498135"/>
                      <a:pt x="4788251" y="473067"/>
                      <a:pt x="4776338" y="462643"/>
                    </a:cubicBez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20" name="Freeform: Shape 19">
                <a:extLst>
                  <a:ext uri="{FF2B5EF4-FFF2-40B4-BE49-F238E27FC236}">
                    <a16:creationId xmlns:a16="http://schemas.microsoft.com/office/drawing/2014/main" id="{1B5C447D-1AE9-4E5D-8B8A-B66A60B63FCD}"/>
                  </a:ext>
                </a:extLst>
              </p:cNvPr>
              <p:cNvSpPr/>
              <p:nvPr/>
            </p:nvSpPr>
            <p:spPr>
              <a:xfrm>
                <a:off x="5854530" y="1670262"/>
                <a:ext cx="40208" cy="2998489"/>
              </a:xfrm>
              <a:custGeom>
                <a:avLst/>
                <a:gdLst>
                  <a:gd name="connsiteX0" fmla="*/ 0 w 40208"/>
                  <a:gd name="connsiteY0" fmla="*/ 19360 h 2998489"/>
                  <a:gd name="connsiteX1" fmla="*/ 0 w 40208"/>
                  <a:gd name="connsiteY1" fmla="*/ 2979130 h 2998489"/>
                  <a:gd name="connsiteX2" fmla="*/ 40208 w 40208"/>
                  <a:gd name="connsiteY2" fmla="*/ 2979130 h 2998489"/>
                  <a:gd name="connsiteX3" fmla="*/ 40208 w 40208"/>
                  <a:gd name="connsiteY3" fmla="*/ 19360 h 2998489"/>
                  <a:gd name="connsiteX4" fmla="*/ 0 w 40208"/>
                  <a:gd name="connsiteY4" fmla="*/ 19360 h 299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08" h="2998489">
                    <a:moveTo>
                      <a:pt x="0" y="19360"/>
                    </a:moveTo>
                    <a:lnTo>
                      <a:pt x="0" y="2979130"/>
                    </a:lnTo>
                    <a:cubicBezTo>
                      <a:pt x="0" y="3004943"/>
                      <a:pt x="40208" y="3004943"/>
                      <a:pt x="40208" y="2979130"/>
                    </a:cubicBezTo>
                    <a:lnTo>
                      <a:pt x="40208" y="19360"/>
                    </a:lnTo>
                    <a:cubicBezTo>
                      <a:pt x="39960" y="-6453"/>
                      <a:pt x="0" y="-6453"/>
                      <a:pt x="0" y="19360"/>
                    </a:cubicBez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grpSp>
      <p:grpSp>
        <p:nvGrpSpPr>
          <p:cNvPr id="21" name="Group 20">
            <a:extLst>
              <a:ext uri="{FF2B5EF4-FFF2-40B4-BE49-F238E27FC236}">
                <a16:creationId xmlns:a16="http://schemas.microsoft.com/office/drawing/2014/main" id="{D7ABDAC4-D6D5-4B72-9782-27635B7E6FDE}"/>
              </a:ext>
            </a:extLst>
          </p:cNvPr>
          <p:cNvGrpSpPr>
            <a:grpSpLocks/>
          </p:cNvGrpSpPr>
          <p:nvPr/>
        </p:nvGrpSpPr>
        <p:grpSpPr bwMode="auto">
          <a:xfrm>
            <a:off x="9496425" y="3219449"/>
            <a:ext cx="2820988" cy="3527425"/>
            <a:chOff x="8408633" y="1992570"/>
            <a:chExt cx="3507011" cy="3833036"/>
          </a:xfrm>
        </p:grpSpPr>
        <p:grpSp>
          <p:nvGrpSpPr>
            <p:cNvPr id="22" name="Graphic 4">
              <a:extLst>
                <a:ext uri="{FF2B5EF4-FFF2-40B4-BE49-F238E27FC236}">
                  <a16:creationId xmlns:a16="http://schemas.microsoft.com/office/drawing/2014/main" id="{F53CF82A-57CA-439E-AF12-F92640D34919}"/>
                </a:ext>
              </a:extLst>
            </p:cNvPr>
            <p:cNvGrpSpPr>
              <a:grpSpLocks/>
            </p:cNvGrpSpPr>
            <p:nvPr/>
          </p:nvGrpSpPr>
          <p:grpSpPr bwMode="auto">
            <a:xfrm>
              <a:off x="8408633" y="1992570"/>
              <a:ext cx="3507011" cy="3821123"/>
              <a:chOff x="8408633" y="1992570"/>
              <a:chExt cx="3507011" cy="3821123"/>
            </a:xfrm>
          </p:grpSpPr>
          <p:grpSp>
            <p:nvGrpSpPr>
              <p:cNvPr id="24" name="Graphic 4">
                <a:extLst>
                  <a:ext uri="{FF2B5EF4-FFF2-40B4-BE49-F238E27FC236}">
                    <a16:creationId xmlns:a16="http://schemas.microsoft.com/office/drawing/2014/main" id="{DE13BE04-9E15-4566-8ECF-84A66C2745B1}"/>
                  </a:ext>
                </a:extLst>
              </p:cNvPr>
              <p:cNvGrpSpPr>
                <a:grpSpLocks/>
              </p:cNvGrpSpPr>
              <p:nvPr/>
            </p:nvGrpSpPr>
            <p:grpSpPr bwMode="auto">
              <a:xfrm>
                <a:off x="10886512" y="3334328"/>
                <a:ext cx="1029133" cy="1810218"/>
                <a:chOff x="10886512" y="3334328"/>
                <a:chExt cx="1029133" cy="1810218"/>
              </a:xfrm>
            </p:grpSpPr>
            <p:sp>
              <p:nvSpPr>
                <p:cNvPr id="99" name="Freeform: Shape 101">
                  <a:extLst>
                    <a:ext uri="{FF2B5EF4-FFF2-40B4-BE49-F238E27FC236}">
                      <a16:creationId xmlns:a16="http://schemas.microsoft.com/office/drawing/2014/main" id="{B458A020-E150-492D-ADDA-13C0B6282B6A}"/>
                    </a:ext>
                  </a:extLst>
                </p:cNvPr>
                <p:cNvSpPr>
                  <a:spLocks/>
                </p:cNvSpPr>
                <p:nvPr/>
              </p:nvSpPr>
              <p:spPr bwMode="auto">
                <a:xfrm>
                  <a:off x="10886512" y="3341137"/>
                  <a:ext cx="1009155" cy="1797207"/>
                </a:xfrm>
                <a:custGeom>
                  <a:avLst/>
                  <a:gdLst>
                    <a:gd name="T0" fmla="*/ 905678 w 1009155"/>
                    <a:gd name="T1" fmla="*/ 890786 h 1797207"/>
                    <a:gd name="T2" fmla="*/ 495405 w 1009155"/>
                    <a:gd name="T3" fmla="*/ 466862 h 1797207"/>
                    <a:gd name="T4" fmla="*/ 494909 w 1009155"/>
                    <a:gd name="T5" fmla="*/ 0 h 1797207"/>
                    <a:gd name="T6" fmla="*/ 0 w 1009155"/>
                    <a:gd name="T7" fmla="*/ 441546 h 1797207"/>
                    <a:gd name="T8" fmla="*/ 313724 w 1009155"/>
                    <a:gd name="T9" fmla="*/ 555965 h 1797207"/>
                    <a:gd name="T10" fmla="*/ 199304 w 1009155"/>
                    <a:gd name="T11" fmla="*/ 1131042 h 1797207"/>
                    <a:gd name="T12" fmla="*/ 441794 w 1009155"/>
                    <a:gd name="T13" fmla="*/ 1797208 h 1797207"/>
                    <a:gd name="T14" fmla="*/ 545790 w 1009155"/>
                    <a:gd name="T15" fmla="*/ 1740122 h 1797207"/>
                    <a:gd name="T16" fmla="*/ 480513 w 1009155"/>
                    <a:gd name="T17" fmla="*/ 1457920 h 1797207"/>
                    <a:gd name="T18" fmla="*/ 497887 w 1009155"/>
                    <a:gd name="T19" fmla="*/ 1482740 h 1797207"/>
                    <a:gd name="T20" fmla="*/ 602627 w 1009155"/>
                    <a:gd name="T21" fmla="*/ 1709097 h 1797207"/>
                    <a:gd name="T22" fmla="*/ 825509 w 1009155"/>
                    <a:gd name="T23" fmla="*/ 1586983 h 1797207"/>
                    <a:gd name="T24" fmla="*/ 869192 w 1009155"/>
                    <a:gd name="T25" fmla="*/ 1452211 h 1797207"/>
                    <a:gd name="T26" fmla="*/ 915606 w 1009155"/>
                    <a:gd name="T27" fmla="*/ 1537592 h 1797207"/>
                    <a:gd name="T28" fmla="*/ 995773 w 1009155"/>
                    <a:gd name="T29" fmla="*/ 1493661 h 1797207"/>
                    <a:gd name="T30" fmla="*/ 905678 w 1009155"/>
                    <a:gd name="T31" fmla="*/ 890786 h 17972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09155" h="1797207">
                      <a:moveTo>
                        <a:pt x="905678" y="890786"/>
                      </a:moveTo>
                      <a:cubicBezTo>
                        <a:pt x="816326" y="712082"/>
                        <a:pt x="670881" y="562170"/>
                        <a:pt x="495405" y="466862"/>
                      </a:cubicBezTo>
                      <a:cubicBezTo>
                        <a:pt x="539585" y="353931"/>
                        <a:pt x="577558" y="84388"/>
                        <a:pt x="494909" y="0"/>
                      </a:cubicBezTo>
                      <a:lnTo>
                        <a:pt x="0" y="441546"/>
                      </a:lnTo>
                      <a:cubicBezTo>
                        <a:pt x="91089" y="506822"/>
                        <a:pt x="216181" y="548271"/>
                        <a:pt x="313724" y="555965"/>
                      </a:cubicBezTo>
                      <a:cubicBezTo>
                        <a:pt x="218663" y="737895"/>
                        <a:pt x="190617" y="926030"/>
                        <a:pt x="199304" y="1131042"/>
                      </a:cubicBezTo>
                      <a:cubicBezTo>
                        <a:pt x="209232" y="1370802"/>
                        <a:pt x="295357" y="1607087"/>
                        <a:pt x="441794" y="1797208"/>
                      </a:cubicBezTo>
                      <a:lnTo>
                        <a:pt x="545790" y="1740122"/>
                      </a:lnTo>
                      <a:cubicBezTo>
                        <a:pt x="517743" y="1645310"/>
                        <a:pt x="488704" y="1554966"/>
                        <a:pt x="480513" y="1457920"/>
                      </a:cubicBezTo>
                      <a:cubicBezTo>
                        <a:pt x="485477" y="1465366"/>
                        <a:pt x="492923" y="1472812"/>
                        <a:pt x="497887" y="1482740"/>
                      </a:cubicBezTo>
                      <a:cubicBezTo>
                        <a:pt x="529160" y="1559930"/>
                        <a:pt x="558696" y="1638609"/>
                        <a:pt x="602627" y="1709097"/>
                      </a:cubicBezTo>
                      <a:lnTo>
                        <a:pt x="825509" y="1586983"/>
                      </a:lnTo>
                      <a:cubicBezTo>
                        <a:pt x="825509" y="1510786"/>
                        <a:pt x="869192" y="1452211"/>
                        <a:pt x="869192" y="1452211"/>
                      </a:cubicBezTo>
                      <a:lnTo>
                        <a:pt x="915606" y="1537592"/>
                      </a:lnTo>
                      <a:lnTo>
                        <a:pt x="995773" y="1493661"/>
                      </a:lnTo>
                      <a:cubicBezTo>
                        <a:pt x="1030025" y="1289889"/>
                        <a:pt x="998008" y="1075446"/>
                        <a:pt x="905678" y="890786"/>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100" name="Freeform: Shape 102">
                  <a:extLst>
                    <a:ext uri="{FF2B5EF4-FFF2-40B4-BE49-F238E27FC236}">
                      <a16:creationId xmlns:a16="http://schemas.microsoft.com/office/drawing/2014/main" id="{24D987F8-AF67-43B5-B30C-678411873A70}"/>
                    </a:ext>
                  </a:extLst>
                </p:cNvPr>
                <p:cNvSpPr>
                  <a:spLocks/>
                </p:cNvSpPr>
                <p:nvPr/>
              </p:nvSpPr>
              <p:spPr bwMode="auto">
                <a:xfrm>
                  <a:off x="11352506" y="3334328"/>
                  <a:ext cx="93704" cy="470430"/>
                </a:xfrm>
                <a:custGeom>
                  <a:avLst/>
                  <a:gdLst>
                    <a:gd name="T0" fmla="*/ 55720 w 93704"/>
                    <a:gd name="T1" fmla="*/ 11772 h 470430"/>
                    <a:gd name="T2" fmla="*/ 35864 w 93704"/>
                    <a:gd name="T3" fmla="*/ 603 h 470430"/>
                    <a:gd name="T4" fmla="*/ 24695 w 93704"/>
                    <a:gd name="T5" fmla="*/ 20459 h 470430"/>
                    <a:gd name="T6" fmla="*/ 2109 w 93704"/>
                    <a:gd name="T7" fmla="*/ 446120 h 470430"/>
                    <a:gd name="T8" fmla="*/ 29907 w 93704"/>
                    <a:gd name="T9" fmla="*/ 462501 h 470430"/>
                    <a:gd name="T10" fmla="*/ 55720 w 93704"/>
                    <a:gd name="T11" fmla="*/ 11772 h 4704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704" h="470430">
                      <a:moveTo>
                        <a:pt x="55720" y="11772"/>
                      </a:moveTo>
                      <a:cubicBezTo>
                        <a:pt x="52494" y="3582"/>
                        <a:pt x="45048" y="-1879"/>
                        <a:pt x="35864" y="603"/>
                      </a:cubicBezTo>
                      <a:cubicBezTo>
                        <a:pt x="28170" y="2589"/>
                        <a:pt x="21220" y="12269"/>
                        <a:pt x="24695" y="20459"/>
                      </a:cubicBezTo>
                      <a:cubicBezTo>
                        <a:pt x="80540" y="157217"/>
                        <a:pt x="72597" y="316064"/>
                        <a:pt x="2109" y="446120"/>
                      </a:cubicBezTo>
                      <a:cubicBezTo>
                        <a:pt x="-7819" y="464487"/>
                        <a:pt x="19979" y="480620"/>
                        <a:pt x="29907" y="462501"/>
                      </a:cubicBezTo>
                      <a:cubicBezTo>
                        <a:pt x="104367" y="325247"/>
                        <a:pt x="114543" y="156472"/>
                        <a:pt x="55720" y="11772"/>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101" name="Freeform: Shape 103">
                  <a:extLst>
                    <a:ext uri="{FF2B5EF4-FFF2-40B4-BE49-F238E27FC236}">
                      <a16:creationId xmlns:a16="http://schemas.microsoft.com/office/drawing/2014/main" id="{2D77BAB2-621A-44A4-BB0E-EE69A5AB3626}"/>
                    </a:ext>
                  </a:extLst>
                </p:cNvPr>
                <p:cNvSpPr>
                  <a:spLocks/>
                </p:cNvSpPr>
                <p:nvPr/>
              </p:nvSpPr>
              <p:spPr bwMode="auto">
                <a:xfrm>
                  <a:off x="10888400" y="3761329"/>
                  <a:ext cx="329388" cy="166784"/>
                </a:xfrm>
                <a:custGeom>
                  <a:avLst/>
                  <a:gdLst>
                    <a:gd name="T0" fmla="*/ 317792 w 329388"/>
                    <a:gd name="T1" fmla="*/ 134780 h 166784"/>
                    <a:gd name="T2" fmla="*/ 142564 w 329388"/>
                    <a:gd name="T3" fmla="*/ 82658 h 166784"/>
                    <a:gd name="T4" fmla="*/ 29633 w 329388"/>
                    <a:gd name="T5" fmla="*/ 8199 h 166784"/>
                    <a:gd name="T6" fmla="*/ 1835 w 329388"/>
                    <a:gd name="T7" fmla="*/ 24580 h 166784"/>
                    <a:gd name="T8" fmla="*/ 120474 w 329388"/>
                    <a:gd name="T9" fmla="*/ 109216 h 166784"/>
                    <a:gd name="T10" fmla="*/ 309105 w 329388"/>
                    <a:gd name="T11" fmla="*/ 166301 h 166784"/>
                    <a:gd name="T12" fmla="*/ 317792 w 329388"/>
                    <a:gd name="T13" fmla="*/ 134780 h 1667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388" h="166784">
                      <a:moveTo>
                        <a:pt x="317792" y="134780"/>
                      </a:moveTo>
                      <a:cubicBezTo>
                        <a:pt x="258721" y="119888"/>
                        <a:pt x="200146" y="102514"/>
                        <a:pt x="142564" y="82658"/>
                      </a:cubicBezTo>
                      <a:cubicBezTo>
                        <a:pt x="100122" y="68015"/>
                        <a:pt x="50730" y="51385"/>
                        <a:pt x="29633" y="8199"/>
                      </a:cubicBezTo>
                      <a:cubicBezTo>
                        <a:pt x="20450" y="-10416"/>
                        <a:pt x="-7348" y="5965"/>
                        <a:pt x="1835" y="24580"/>
                      </a:cubicBezTo>
                      <a:cubicBezTo>
                        <a:pt x="24669" y="70993"/>
                        <a:pt x="74309" y="92586"/>
                        <a:pt x="120474" y="109216"/>
                      </a:cubicBezTo>
                      <a:cubicBezTo>
                        <a:pt x="182276" y="131305"/>
                        <a:pt x="245566" y="150169"/>
                        <a:pt x="309105" y="166301"/>
                      </a:cubicBezTo>
                      <a:cubicBezTo>
                        <a:pt x="329458" y="171017"/>
                        <a:pt x="338145" y="139744"/>
                        <a:pt x="317792" y="13478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102" name="Freeform: Shape 104">
                  <a:extLst>
                    <a:ext uri="{FF2B5EF4-FFF2-40B4-BE49-F238E27FC236}">
                      <a16:creationId xmlns:a16="http://schemas.microsoft.com/office/drawing/2014/main" id="{D7E41A29-8A83-47ED-890D-430F8C44D732}"/>
                    </a:ext>
                  </a:extLst>
                </p:cNvPr>
                <p:cNvSpPr>
                  <a:spLocks/>
                </p:cNvSpPr>
                <p:nvPr/>
              </p:nvSpPr>
              <p:spPr bwMode="auto">
                <a:xfrm>
                  <a:off x="11404584" y="3794184"/>
                  <a:ext cx="511060" cy="1053201"/>
                </a:xfrm>
                <a:custGeom>
                  <a:avLst/>
                  <a:gdLst>
                    <a:gd name="T0" fmla="*/ 461072 w 511060"/>
                    <a:gd name="T1" fmla="*/ 546449 h 1053201"/>
                    <a:gd name="T2" fmla="*/ 222553 w 511060"/>
                    <a:gd name="T3" fmla="*/ 158018 h 1053201"/>
                    <a:gd name="T4" fmla="*/ 23994 w 511060"/>
                    <a:gd name="T5" fmla="*/ 2397 h 1053201"/>
                    <a:gd name="T6" fmla="*/ 7613 w 511060"/>
                    <a:gd name="T7" fmla="*/ 30196 h 1053201"/>
                    <a:gd name="T8" fmla="*/ 318110 w 511060"/>
                    <a:gd name="T9" fmla="*/ 325800 h 1053201"/>
                    <a:gd name="T10" fmla="*/ 473978 w 511060"/>
                    <a:gd name="T11" fmla="*/ 759900 h 1053201"/>
                    <a:gd name="T12" fmla="*/ 463802 w 511060"/>
                    <a:gd name="T13" fmla="*/ 1032919 h 1053201"/>
                    <a:gd name="T14" fmla="*/ 494827 w 511060"/>
                    <a:gd name="T15" fmla="*/ 1041606 h 1053201"/>
                    <a:gd name="T16" fmla="*/ 461072 w 511060"/>
                    <a:gd name="T17" fmla="*/ 546449 h 10532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1060" h="1053201">
                      <a:moveTo>
                        <a:pt x="461072" y="546449"/>
                      </a:moveTo>
                      <a:cubicBezTo>
                        <a:pt x="412921" y="400756"/>
                        <a:pt x="330519" y="267225"/>
                        <a:pt x="222553" y="158018"/>
                      </a:cubicBezTo>
                      <a:cubicBezTo>
                        <a:pt x="163233" y="97954"/>
                        <a:pt x="96219" y="45584"/>
                        <a:pt x="23994" y="2397"/>
                      </a:cubicBezTo>
                      <a:cubicBezTo>
                        <a:pt x="6123" y="-8275"/>
                        <a:pt x="-10010" y="19523"/>
                        <a:pt x="7613" y="30196"/>
                      </a:cubicBezTo>
                      <a:cubicBezTo>
                        <a:pt x="131464" y="104159"/>
                        <a:pt x="238189" y="205672"/>
                        <a:pt x="318110" y="325800"/>
                      </a:cubicBezTo>
                      <a:cubicBezTo>
                        <a:pt x="404234" y="455360"/>
                        <a:pt x="458093" y="605024"/>
                        <a:pt x="473978" y="759900"/>
                      </a:cubicBezTo>
                      <a:cubicBezTo>
                        <a:pt x="483410" y="850741"/>
                        <a:pt x="480183" y="942822"/>
                        <a:pt x="463802" y="1032919"/>
                      </a:cubicBezTo>
                      <a:cubicBezTo>
                        <a:pt x="460079" y="1053271"/>
                        <a:pt x="491104" y="1061958"/>
                        <a:pt x="494827" y="1041606"/>
                      </a:cubicBezTo>
                      <a:cubicBezTo>
                        <a:pt x="524611" y="876802"/>
                        <a:pt x="513442" y="705544"/>
                        <a:pt x="461072" y="54644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103" name="Freeform: Shape 105">
                  <a:extLst>
                    <a:ext uri="{FF2B5EF4-FFF2-40B4-BE49-F238E27FC236}">
                      <a16:creationId xmlns:a16="http://schemas.microsoft.com/office/drawing/2014/main" id="{24BB319C-8561-4279-B3E4-C4D16DCE904B}"/>
                    </a:ext>
                  </a:extLst>
                </p:cNvPr>
                <p:cNvSpPr>
                  <a:spLocks/>
                </p:cNvSpPr>
                <p:nvPr/>
              </p:nvSpPr>
              <p:spPr bwMode="auto">
                <a:xfrm>
                  <a:off x="11082527" y="3972635"/>
                  <a:ext cx="271836" cy="1171911"/>
                </a:xfrm>
                <a:custGeom>
                  <a:avLst/>
                  <a:gdLst>
                    <a:gd name="T0" fmla="*/ 267124 w 271836"/>
                    <a:gd name="T1" fmla="*/ 1144364 h 1171911"/>
                    <a:gd name="T2" fmla="*/ 78244 w 271836"/>
                    <a:gd name="T3" fmla="*/ 755685 h 1171911"/>
                    <a:gd name="T4" fmla="*/ 36299 w 271836"/>
                    <a:gd name="T5" fmla="*/ 284356 h 1171911"/>
                    <a:gd name="T6" fmla="*/ 101823 w 271836"/>
                    <a:gd name="T7" fmla="*/ 24740 h 1171911"/>
                    <a:gd name="T8" fmla="*/ 74025 w 271836"/>
                    <a:gd name="T9" fmla="*/ 8359 h 1171911"/>
                    <a:gd name="T10" fmla="*/ 4530 w 271836"/>
                    <a:gd name="T11" fmla="*/ 492594 h 1171911"/>
                    <a:gd name="T12" fmla="*/ 40767 w 271836"/>
                    <a:gd name="T13" fmla="*/ 734836 h 1171911"/>
                    <a:gd name="T14" fmla="*/ 106539 w 271836"/>
                    <a:gd name="T15" fmla="*/ 954989 h 1171911"/>
                    <a:gd name="T16" fmla="*/ 244290 w 271836"/>
                    <a:gd name="T17" fmla="*/ 1167199 h 1171911"/>
                    <a:gd name="T18" fmla="*/ 267124 w 271836"/>
                    <a:gd name="T19" fmla="*/ 1144364 h 11719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1836" h="1171911">
                      <a:moveTo>
                        <a:pt x="267124" y="1144364"/>
                      </a:moveTo>
                      <a:cubicBezTo>
                        <a:pt x="162384" y="1039873"/>
                        <a:pt x="110510" y="897158"/>
                        <a:pt x="78244" y="755685"/>
                      </a:cubicBezTo>
                      <a:cubicBezTo>
                        <a:pt x="43249" y="602050"/>
                        <a:pt x="22400" y="441714"/>
                        <a:pt x="36299" y="284356"/>
                      </a:cubicBezTo>
                      <a:cubicBezTo>
                        <a:pt x="44241" y="195004"/>
                        <a:pt x="64842" y="106397"/>
                        <a:pt x="101823" y="24740"/>
                      </a:cubicBezTo>
                      <a:cubicBezTo>
                        <a:pt x="110262" y="5877"/>
                        <a:pt x="82464" y="-10505"/>
                        <a:pt x="74025" y="8359"/>
                      </a:cubicBezTo>
                      <a:cubicBezTo>
                        <a:pt x="5522" y="160008"/>
                        <a:pt x="-8873" y="328287"/>
                        <a:pt x="4530" y="492594"/>
                      </a:cubicBezTo>
                      <a:cubicBezTo>
                        <a:pt x="11231" y="574004"/>
                        <a:pt x="23889" y="654916"/>
                        <a:pt x="40767" y="734836"/>
                      </a:cubicBezTo>
                      <a:cubicBezTo>
                        <a:pt x="56403" y="809793"/>
                        <a:pt x="76756" y="884252"/>
                        <a:pt x="106539" y="954989"/>
                      </a:cubicBezTo>
                      <a:cubicBezTo>
                        <a:pt x="139549" y="1033420"/>
                        <a:pt x="183977" y="1106886"/>
                        <a:pt x="244290" y="1167199"/>
                      </a:cubicBezTo>
                      <a:cubicBezTo>
                        <a:pt x="258933" y="1181842"/>
                        <a:pt x="281767" y="1159008"/>
                        <a:pt x="267124" y="114436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104" name="Freeform: Shape 106">
                  <a:extLst>
                    <a:ext uri="{FF2B5EF4-FFF2-40B4-BE49-F238E27FC236}">
                      <a16:creationId xmlns:a16="http://schemas.microsoft.com/office/drawing/2014/main" id="{CA8B6E89-D36D-458C-B02F-201F1F813333}"/>
                    </a:ext>
                  </a:extLst>
                </p:cNvPr>
                <p:cNvSpPr>
                  <a:spLocks/>
                </p:cNvSpPr>
                <p:nvPr/>
              </p:nvSpPr>
              <p:spPr bwMode="auto">
                <a:xfrm>
                  <a:off x="11358214" y="4778855"/>
                  <a:ext cx="111716" cy="203723"/>
                </a:xfrm>
                <a:custGeom>
                  <a:avLst/>
                  <a:gdLst>
                    <a:gd name="T0" fmla="*/ 110572 w 111716"/>
                    <a:gd name="T1" fmla="*/ 184260 h 203723"/>
                    <a:gd name="T2" fmla="*/ 29907 w 111716"/>
                    <a:gd name="T3" fmla="*/ 8039 h 203723"/>
                    <a:gd name="T4" fmla="*/ 2109 w 111716"/>
                    <a:gd name="T5" fmla="*/ 24420 h 203723"/>
                    <a:gd name="T6" fmla="*/ 79547 w 111716"/>
                    <a:gd name="T7" fmla="*/ 192947 h 203723"/>
                    <a:gd name="T8" fmla="*/ 110572 w 111716"/>
                    <a:gd name="T9" fmla="*/ 184260 h 2037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1716" h="203723">
                      <a:moveTo>
                        <a:pt x="110572" y="184260"/>
                      </a:moveTo>
                      <a:cubicBezTo>
                        <a:pt x="87489" y="123948"/>
                        <a:pt x="60684" y="64877"/>
                        <a:pt x="29907" y="8039"/>
                      </a:cubicBezTo>
                      <a:cubicBezTo>
                        <a:pt x="19979" y="-10327"/>
                        <a:pt x="-7819" y="6054"/>
                        <a:pt x="2109" y="24420"/>
                      </a:cubicBezTo>
                      <a:cubicBezTo>
                        <a:pt x="31645" y="78776"/>
                        <a:pt x="57457" y="135117"/>
                        <a:pt x="79547" y="192947"/>
                      </a:cubicBezTo>
                      <a:cubicBezTo>
                        <a:pt x="86993" y="212059"/>
                        <a:pt x="118018" y="203620"/>
                        <a:pt x="110572" y="184260"/>
                      </a:cubicBezTo>
                      <a:close/>
                    </a:path>
                  </a:pathLst>
                </a:custGeom>
                <a:solidFill>
                  <a:srgbClr val="2E2E2E"/>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105" name="Freeform: Shape 107">
                  <a:extLst>
                    <a:ext uri="{FF2B5EF4-FFF2-40B4-BE49-F238E27FC236}">
                      <a16:creationId xmlns:a16="http://schemas.microsoft.com/office/drawing/2014/main" id="{6A4CAA83-18DE-4160-9973-8E46549A6C41}"/>
                    </a:ext>
                  </a:extLst>
                </p:cNvPr>
                <p:cNvSpPr>
                  <a:spLocks/>
                </p:cNvSpPr>
                <p:nvPr/>
              </p:nvSpPr>
              <p:spPr bwMode="auto">
                <a:xfrm>
                  <a:off x="11670381" y="4506003"/>
                  <a:ext cx="152096" cy="433937"/>
                </a:xfrm>
                <a:custGeom>
                  <a:avLst/>
                  <a:gdLst>
                    <a:gd name="T0" fmla="*/ 150351 w 152096"/>
                    <a:gd name="T1" fmla="*/ 357089 h 433937"/>
                    <a:gd name="T2" fmla="*/ 31464 w 152096"/>
                    <a:gd name="T3" fmla="*/ 11596 h 433937"/>
                    <a:gd name="T4" fmla="*/ 439 w 152096"/>
                    <a:gd name="T5" fmla="*/ 20283 h 433937"/>
                    <a:gd name="T6" fmla="*/ 73657 w 152096"/>
                    <a:gd name="T7" fmla="*/ 261284 h 433937"/>
                    <a:gd name="T8" fmla="*/ 61992 w 152096"/>
                    <a:gd name="T9" fmla="*/ 268978 h 433937"/>
                    <a:gd name="T10" fmla="*/ 16820 w 152096"/>
                    <a:gd name="T11" fmla="*/ 418394 h 433937"/>
                    <a:gd name="T12" fmla="*/ 49086 w 152096"/>
                    <a:gd name="T13" fmla="*/ 418394 h 433937"/>
                    <a:gd name="T14" fmla="*/ 85819 w 152096"/>
                    <a:gd name="T15" fmla="*/ 292061 h 433937"/>
                    <a:gd name="T16" fmla="*/ 122056 w 152096"/>
                    <a:gd name="T17" fmla="*/ 373222 h 433937"/>
                    <a:gd name="T18" fmla="*/ 150351 w 152096"/>
                    <a:gd name="T19" fmla="*/ 357089 h 4339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096" h="433937">
                      <a:moveTo>
                        <a:pt x="150351" y="357089"/>
                      </a:moveTo>
                      <a:cubicBezTo>
                        <a:pt x="97485" y="246889"/>
                        <a:pt x="57773" y="130980"/>
                        <a:pt x="31464" y="11596"/>
                      </a:cubicBezTo>
                      <a:cubicBezTo>
                        <a:pt x="26996" y="-8756"/>
                        <a:pt x="-4029" y="-69"/>
                        <a:pt x="439" y="20283"/>
                      </a:cubicBezTo>
                      <a:cubicBezTo>
                        <a:pt x="18557" y="102437"/>
                        <a:pt x="43129" y="183101"/>
                        <a:pt x="73657" y="261284"/>
                      </a:cubicBezTo>
                      <a:cubicBezTo>
                        <a:pt x="69190" y="261781"/>
                        <a:pt x="64970" y="264014"/>
                        <a:pt x="61992" y="268978"/>
                      </a:cubicBezTo>
                      <a:cubicBezTo>
                        <a:pt x="35683" y="314895"/>
                        <a:pt x="20543" y="365528"/>
                        <a:pt x="16820" y="418394"/>
                      </a:cubicBezTo>
                      <a:cubicBezTo>
                        <a:pt x="15331" y="439243"/>
                        <a:pt x="47596" y="438995"/>
                        <a:pt x="49086" y="418394"/>
                      </a:cubicBezTo>
                      <a:cubicBezTo>
                        <a:pt x="52064" y="373966"/>
                        <a:pt x="64723" y="331028"/>
                        <a:pt x="85819" y="292061"/>
                      </a:cubicBezTo>
                      <a:cubicBezTo>
                        <a:pt x="97236" y="319363"/>
                        <a:pt x="109150" y="346665"/>
                        <a:pt x="122056" y="373222"/>
                      </a:cubicBezTo>
                      <a:cubicBezTo>
                        <a:pt x="131488" y="392085"/>
                        <a:pt x="159286" y="375704"/>
                        <a:pt x="150351" y="35708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106" name="Freeform: Shape 108">
                  <a:extLst>
                    <a:ext uri="{FF2B5EF4-FFF2-40B4-BE49-F238E27FC236}">
                      <a16:creationId xmlns:a16="http://schemas.microsoft.com/office/drawing/2014/main" id="{CB0D8B05-859C-4F6F-9419-090FF6410EE4}"/>
                    </a:ext>
                  </a:extLst>
                </p:cNvPr>
                <p:cNvSpPr>
                  <a:spLocks/>
                </p:cNvSpPr>
                <p:nvPr/>
              </p:nvSpPr>
              <p:spPr bwMode="auto">
                <a:xfrm>
                  <a:off x="11556172" y="4075400"/>
                  <a:ext cx="227025" cy="393018"/>
                </a:xfrm>
                <a:custGeom>
                  <a:avLst/>
                  <a:gdLst>
                    <a:gd name="T0" fmla="*/ 226090 w 227025"/>
                    <a:gd name="T1" fmla="*/ 373200 h 393018"/>
                    <a:gd name="T2" fmla="*/ 26538 w 227025"/>
                    <a:gd name="T3" fmla="*/ 5617 h 393018"/>
                    <a:gd name="T4" fmla="*/ 3704 w 227025"/>
                    <a:gd name="T5" fmla="*/ 28451 h 393018"/>
                    <a:gd name="T6" fmla="*/ 194817 w 227025"/>
                    <a:gd name="T7" fmla="*/ 381887 h 393018"/>
                    <a:gd name="T8" fmla="*/ 226090 w 227025"/>
                    <a:gd name="T9" fmla="*/ 373200 h 3930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025" h="393018">
                      <a:moveTo>
                        <a:pt x="226090" y="373200"/>
                      </a:moveTo>
                      <a:cubicBezTo>
                        <a:pt x="180173" y="240413"/>
                        <a:pt x="112911" y="116562"/>
                        <a:pt x="26538" y="5617"/>
                      </a:cubicBezTo>
                      <a:cubicBezTo>
                        <a:pt x="13880" y="-10764"/>
                        <a:pt x="-8955" y="12319"/>
                        <a:pt x="3704" y="28451"/>
                      </a:cubicBezTo>
                      <a:cubicBezTo>
                        <a:pt x="86354" y="134680"/>
                        <a:pt x="151133" y="254561"/>
                        <a:pt x="194817" y="381887"/>
                      </a:cubicBezTo>
                      <a:cubicBezTo>
                        <a:pt x="201518" y="401494"/>
                        <a:pt x="232791" y="393056"/>
                        <a:pt x="226090" y="37320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107" name="Freeform: Shape 109">
                  <a:extLst>
                    <a:ext uri="{FF2B5EF4-FFF2-40B4-BE49-F238E27FC236}">
                      <a16:creationId xmlns:a16="http://schemas.microsoft.com/office/drawing/2014/main" id="{B3430924-128B-4D93-A2CA-F554ABED9D81}"/>
                    </a:ext>
                  </a:extLst>
                </p:cNvPr>
                <p:cNvSpPr>
                  <a:spLocks/>
                </p:cNvSpPr>
                <p:nvPr/>
              </p:nvSpPr>
              <p:spPr bwMode="auto">
                <a:xfrm>
                  <a:off x="11227778" y="4567580"/>
                  <a:ext cx="71554" cy="334884"/>
                </a:xfrm>
                <a:custGeom>
                  <a:avLst/>
                  <a:gdLst>
                    <a:gd name="T0" fmla="*/ 70744 w 71554"/>
                    <a:gd name="T1" fmla="*/ 315120 h 334884"/>
                    <a:gd name="T2" fmla="*/ 33763 w 71554"/>
                    <a:gd name="T3" fmla="*/ 15544 h 334884"/>
                    <a:gd name="T4" fmla="*/ 1497 w 71554"/>
                    <a:gd name="T5" fmla="*/ 15544 h 334884"/>
                    <a:gd name="T6" fmla="*/ 39719 w 71554"/>
                    <a:gd name="T7" fmla="*/ 323558 h 334884"/>
                    <a:gd name="T8" fmla="*/ 70744 w 71554"/>
                    <a:gd name="T9" fmla="*/ 315120 h 3348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554" h="334884">
                      <a:moveTo>
                        <a:pt x="70744" y="315120"/>
                      </a:moveTo>
                      <a:cubicBezTo>
                        <a:pt x="40215" y="218322"/>
                        <a:pt x="27805" y="117057"/>
                        <a:pt x="33763" y="15544"/>
                      </a:cubicBezTo>
                      <a:cubicBezTo>
                        <a:pt x="35004" y="-5305"/>
                        <a:pt x="2738" y="-5057"/>
                        <a:pt x="1497" y="15544"/>
                      </a:cubicBezTo>
                      <a:cubicBezTo>
                        <a:pt x="-4708" y="119539"/>
                        <a:pt x="8446" y="224279"/>
                        <a:pt x="39719" y="323558"/>
                      </a:cubicBezTo>
                      <a:cubicBezTo>
                        <a:pt x="45676" y="343414"/>
                        <a:pt x="76949" y="334975"/>
                        <a:pt x="70744" y="315120"/>
                      </a:cubicBezTo>
                      <a:close/>
                    </a:path>
                  </a:pathLst>
                </a:custGeom>
                <a:solidFill>
                  <a:srgbClr val="2E2E2E"/>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25" name="Freeform: Shape 27">
                <a:extLst>
                  <a:ext uri="{FF2B5EF4-FFF2-40B4-BE49-F238E27FC236}">
                    <a16:creationId xmlns:a16="http://schemas.microsoft.com/office/drawing/2014/main" id="{0303E943-89B5-4566-8D1C-5C4BDFB50CB7}"/>
                  </a:ext>
                </a:extLst>
              </p:cNvPr>
              <p:cNvSpPr>
                <a:spLocks/>
              </p:cNvSpPr>
              <p:nvPr/>
            </p:nvSpPr>
            <p:spPr bwMode="auto">
              <a:xfrm>
                <a:off x="10413197" y="3887174"/>
                <a:ext cx="497390" cy="564156"/>
              </a:xfrm>
              <a:custGeom>
                <a:avLst/>
                <a:gdLst>
                  <a:gd name="T0" fmla="*/ 497390 w 497390"/>
                  <a:gd name="T1" fmla="*/ 564156 h 564156"/>
                  <a:gd name="T2" fmla="*/ 0 w 497390"/>
                  <a:gd name="T3" fmla="*/ 564156 h 564156"/>
                  <a:gd name="T4" fmla="*/ 4219 w 497390"/>
                  <a:gd name="T5" fmla="*/ 0 h 564156"/>
                  <a:gd name="T6" fmla="*/ 497390 w 497390"/>
                  <a:gd name="T7" fmla="*/ 0 h 5641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7390" h="564156">
                    <a:moveTo>
                      <a:pt x="497390" y="564156"/>
                    </a:moveTo>
                    <a:lnTo>
                      <a:pt x="0" y="564156"/>
                    </a:lnTo>
                    <a:lnTo>
                      <a:pt x="4219" y="0"/>
                    </a:lnTo>
                    <a:lnTo>
                      <a:pt x="497390" y="0"/>
                    </a:lnTo>
                    <a:lnTo>
                      <a:pt x="497390" y="564156"/>
                    </a:ln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26" name="Freeform: Shape 28">
                <a:extLst>
                  <a:ext uri="{FF2B5EF4-FFF2-40B4-BE49-F238E27FC236}">
                    <a16:creationId xmlns:a16="http://schemas.microsoft.com/office/drawing/2014/main" id="{89A93D68-C0BF-42F7-AE0D-A873955F6690}"/>
                  </a:ext>
                </a:extLst>
              </p:cNvPr>
              <p:cNvSpPr>
                <a:spLocks/>
              </p:cNvSpPr>
              <p:nvPr/>
            </p:nvSpPr>
            <p:spPr bwMode="auto">
              <a:xfrm>
                <a:off x="10073501" y="4096406"/>
                <a:ext cx="1175719" cy="1403812"/>
              </a:xfrm>
              <a:custGeom>
                <a:avLst/>
                <a:gdLst>
                  <a:gd name="T0" fmla="*/ 974837 w 1175719"/>
                  <a:gd name="T1" fmla="*/ 63539 h 1403812"/>
                  <a:gd name="T2" fmla="*/ 836838 w 1175719"/>
                  <a:gd name="T3" fmla="*/ 0 h 1403812"/>
                  <a:gd name="T4" fmla="*/ 836838 w 1175719"/>
                  <a:gd name="T5" fmla="*/ 81409 h 1403812"/>
                  <a:gd name="T6" fmla="*/ 575237 w 1175719"/>
                  <a:gd name="T7" fmla="*/ 305285 h 1403812"/>
                  <a:gd name="T8" fmla="*/ 342426 w 1175719"/>
                  <a:gd name="T9" fmla="*/ 71233 h 1403812"/>
                  <a:gd name="T10" fmla="*/ 342426 w 1175719"/>
                  <a:gd name="T11" fmla="*/ 1489 h 1403812"/>
                  <a:gd name="T12" fmla="*/ 5124 w 1175719"/>
                  <a:gd name="T13" fmla="*/ 606598 h 1403812"/>
                  <a:gd name="T14" fmla="*/ 8847 w 1175719"/>
                  <a:gd name="T15" fmla="*/ 1403812 h 1403812"/>
                  <a:gd name="T16" fmla="*/ 1171411 w 1175719"/>
                  <a:gd name="T17" fmla="*/ 1403812 h 1403812"/>
                  <a:gd name="T18" fmla="*/ 1175134 w 1175719"/>
                  <a:gd name="T19" fmla="*/ 606598 h 1403812"/>
                  <a:gd name="T20" fmla="*/ 974837 w 1175719"/>
                  <a:gd name="T21" fmla="*/ 63539 h 14038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75719" h="1403812">
                    <a:moveTo>
                      <a:pt x="974837" y="63539"/>
                    </a:moveTo>
                    <a:cubicBezTo>
                      <a:pt x="938104" y="40208"/>
                      <a:pt x="892931" y="19359"/>
                      <a:pt x="836838" y="0"/>
                    </a:cubicBezTo>
                    <a:cubicBezTo>
                      <a:pt x="836838" y="0"/>
                      <a:pt x="836838" y="38471"/>
                      <a:pt x="836838" y="81409"/>
                    </a:cubicBezTo>
                    <a:cubicBezTo>
                      <a:pt x="836838" y="124596"/>
                      <a:pt x="778263" y="305285"/>
                      <a:pt x="575237" y="305285"/>
                    </a:cubicBezTo>
                    <a:cubicBezTo>
                      <a:pt x="372458" y="305285"/>
                      <a:pt x="342426" y="71233"/>
                      <a:pt x="342426" y="71233"/>
                    </a:cubicBezTo>
                    <a:lnTo>
                      <a:pt x="342426" y="1489"/>
                    </a:lnTo>
                    <a:cubicBezTo>
                      <a:pt x="22250" y="111441"/>
                      <a:pt x="20264" y="273267"/>
                      <a:pt x="5124" y="606598"/>
                    </a:cubicBezTo>
                    <a:cubicBezTo>
                      <a:pt x="-8278" y="906919"/>
                      <a:pt x="8847" y="1403812"/>
                      <a:pt x="8847" y="1403812"/>
                    </a:cubicBezTo>
                    <a:cubicBezTo>
                      <a:pt x="396286" y="1403812"/>
                      <a:pt x="783972" y="1403812"/>
                      <a:pt x="1171411" y="1403812"/>
                    </a:cubicBezTo>
                    <a:cubicBezTo>
                      <a:pt x="1171411" y="1403812"/>
                      <a:pt x="1177616" y="855293"/>
                      <a:pt x="1175134" y="606598"/>
                    </a:cubicBezTo>
                    <a:cubicBezTo>
                      <a:pt x="1172899" y="331345"/>
                      <a:pt x="1147832" y="173243"/>
                      <a:pt x="974837" y="63539"/>
                    </a:cubicBezTo>
                    <a:close/>
                  </a:path>
                </a:pathLst>
              </a:custGeom>
              <a:solidFill>
                <a:srgbClr val="FFFFF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27" name="Freeform: Shape 29">
                <a:extLst>
                  <a:ext uri="{FF2B5EF4-FFF2-40B4-BE49-F238E27FC236}">
                    <a16:creationId xmlns:a16="http://schemas.microsoft.com/office/drawing/2014/main" id="{F15CC3A9-68D4-4E6A-AFD0-902B7955F783}"/>
                  </a:ext>
                </a:extLst>
              </p:cNvPr>
              <p:cNvSpPr>
                <a:spLocks/>
              </p:cNvSpPr>
              <p:nvPr/>
            </p:nvSpPr>
            <p:spPr bwMode="auto">
              <a:xfrm>
                <a:off x="9983317" y="4059176"/>
                <a:ext cx="1369064" cy="1754269"/>
              </a:xfrm>
              <a:custGeom>
                <a:avLst/>
                <a:gdLst>
                  <a:gd name="T0" fmla="*/ 1369064 w 1369064"/>
                  <a:gd name="T1" fmla="*/ 1754269 h 1754269"/>
                  <a:gd name="T2" fmla="*/ 1295846 w 1369064"/>
                  <a:gd name="T3" fmla="*/ 630673 h 1754269"/>
                  <a:gd name="T4" fmla="*/ 1258119 w 1369064"/>
                  <a:gd name="T5" fmla="*/ 289648 h 1754269"/>
                  <a:gd name="T6" fmla="*/ 1083139 w 1369064"/>
                  <a:gd name="T7" fmla="*/ 66269 h 1754269"/>
                  <a:gd name="T8" fmla="*/ 927519 w 1369064"/>
                  <a:gd name="T9" fmla="*/ 248 h 1754269"/>
                  <a:gd name="T10" fmla="*/ 907414 w 1369064"/>
                  <a:gd name="T11" fmla="*/ 629680 h 1754269"/>
                  <a:gd name="T12" fmla="*/ 661946 w 1369064"/>
                  <a:gd name="T13" fmla="*/ 1109945 h 1754269"/>
                  <a:gd name="T14" fmla="*/ 426405 w 1369064"/>
                  <a:gd name="T15" fmla="*/ 647799 h 1754269"/>
                  <a:gd name="T16" fmla="*/ 437326 w 1369064"/>
                  <a:gd name="T17" fmla="*/ 0 h 1754269"/>
                  <a:gd name="T18" fmla="*/ 74956 w 1369064"/>
                  <a:gd name="T19" fmla="*/ 618015 h 1754269"/>
                  <a:gd name="T20" fmla="*/ 74460 w 1369064"/>
                  <a:gd name="T21" fmla="*/ 629680 h 1754269"/>
                  <a:gd name="T22" fmla="*/ 0 w 1369064"/>
                  <a:gd name="T23" fmla="*/ 1754269 h 1754269"/>
                  <a:gd name="T24" fmla="*/ 1369064 w 1369064"/>
                  <a:gd name="T25" fmla="*/ 1754269 h 17542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9064" h="1754269">
                    <a:moveTo>
                      <a:pt x="1369064" y="1754269"/>
                    </a:moveTo>
                    <a:cubicBezTo>
                      <a:pt x="1344741" y="1440546"/>
                      <a:pt x="1297583" y="813347"/>
                      <a:pt x="1295846" y="630673"/>
                    </a:cubicBezTo>
                    <a:cubicBezTo>
                      <a:pt x="1294357" y="491930"/>
                      <a:pt x="1287407" y="380985"/>
                      <a:pt x="1258119" y="289648"/>
                    </a:cubicBezTo>
                    <a:cubicBezTo>
                      <a:pt x="1227095" y="193347"/>
                      <a:pt x="1171498" y="122362"/>
                      <a:pt x="1083139" y="66269"/>
                    </a:cubicBezTo>
                    <a:cubicBezTo>
                      <a:pt x="1044172" y="41449"/>
                      <a:pt x="984853" y="19856"/>
                      <a:pt x="927519" y="248"/>
                    </a:cubicBezTo>
                    <a:cubicBezTo>
                      <a:pt x="927519" y="248"/>
                      <a:pt x="938439" y="338047"/>
                      <a:pt x="907414" y="629680"/>
                    </a:cubicBezTo>
                    <a:cubicBezTo>
                      <a:pt x="879865" y="888055"/>
                      <a:pt x="753035" y="1109945"/>
                      <a:pt x="661946" y="1109945"/>
                    </a:cubicBezTo>
                    <a:cubicBezTo>
                      <a:pt x="542563" y="1109945"/>
                      <a:pt x="439312" y="902947"/>
                      <a:pt x="426405" y="647799"/>
                    </a:cubicBezTo>
                    <a:cubicBezTo>
                      <a:pt x="411265" y="345493"/>
                      <a:pt x="437326" y="0"/>
                      <a:pt x="437326" y="0"/>
                    </a:cubicBezTo>
                    <a:cubicBezTo>
                      <a:pt x="104243" y="114171"/>
                      <a:pt x="89600" y="293123"/>
                      <a:pt x="74956" y="618015"/>
                    </a:cubicBezTo>
                    <a:lnTo>
                      <a:pt x="74460" y="629680"/>
                    </a:lnTo>
                    <a:cubicBezTo>
                      <a:pt x="64532" y="848592"/>
                      <a:pt x="21841" y="1449481"/>
                      <a:pt x="0" y="1754269"/>
                    </a:cubicBezTo>
                    <a:lnTo>
                      <a:pt x="1369064" y="1754269"/>
                    </a:ln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28" name="Freeform: Shape 30">
                <a:extLst>
                  <a:ext uri="{FF2B5EF4-FFF2-40B4-BE49-F238E27FC236}">
                    <a16:creationId xmlns:a16="http://schemas.microsoft.com/office/drawing/2014/main" id="{B6C07180-5132-420B-B767-E82E8E576F7B}"/>
                  </a:ext>
                </a:extLst>
              </p:cNvPr>
              <p:cNvSpPr>
                <a:spLocks/>
              </p:cNvSpPr>
              <p:nvPr/>
            </p:nvSpPr>
            <p:spPr bwMode="auto">
              <a:xfrm>
                <a:off x="11251006" y="4701980"/>
                <a:ext cx="117011" cy="1111465"/>
              </a:xfrm>
              <a:custGeom>
                <a:avLst/>
                <a:gdLst>
                  <a:gd name="T0" fmla="*/ 85986 w 117011"/>
                  <a:gd name="T1" fmla="*/ 1009952 h 1111465"/>
                  <a:gd name="T2" fmla="*/ 91199 w 117011"/>
                  <a:gd name="T3" fmla="*/ 1111465 h 1111465"/>
                  <a:gd name="T4" fmla="*/ 117011 w 117011"/>
                  <a:gd name="T5" fmla="*/ 1111465 h 1111465"/>
                  <a:gd name="T6" fmla="*/ 56451 w 117011"/>
                  <a:gd name="T7" fmla="*/ 293650 h 1111465"/>
                  <a:gd name="T8" fmla="*/ 25674 w 117011"/>
                  <a:gd name="T9" fmla="*/ 12193 h 1111465"/>
                  <a:gd name="T10" fmla="*/ 110 w 117011"/>
                  <a:gd name="T11" fmla="*/ 12193 h 1111465"/>
                  <a:gd name="T12" fmla="*/ 85986 w 117011"/>
                  <a:gd name="T13" fmla="*/ 1009952 h 11114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011" h="1111465">
                    <a:moveTo>
                      <a:pt x="85986" y="1009952"/>
                    </a:moveTo>
                    <a:cubicBezTo>
                      <a:pt x="87724" y="1043707"/>
                      <a:pt x="89461" y="1077710"/>
                      <a:pt x="91199" y="1111465"/>
                    </a:cubicBezTo>
                    <a:lnTo>
                      <a:pt x="117011" y="1111465"/>
                    </a:lnTo>
                    <a:cubicBezTo>
                      <a:pt x="104105" y="838447"/>
                      <a:pt x="84001" y="565676"/>
                      <a:pt x="56451" y="293650"/>
                    </a:cubicBezTo>
                    <a:cubicBezTo>
                      <a:pt x="47019" y="199831"/>
                      <a:pt x="36595" y="106012"/>
                      <a:pt x="25674" y="12193"/>
                    </a:cubicBezTo>
                    <a:cubicBezTo>
                      <a:pt x="23689" y="-3940"/>
                      <a:pt x="-1876" y="-4188"/>
                      <a:pt x="110" y="12193"/>
                    </a:cubicBezTo>
                    <a:cubicBezTo>
                      <a:pt x="39077" y="343787"/>
                      <a:pt x="68116" y="676621"/>
                      <a:pt x="85986" y="1009952"/>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29" name="Freeform: Shape 31">
                <a:extLst>
                  <a:ext uri="{FF2B5EF4-FFF2-40B4-BE49-F238E27FC236}">
                    <a16:creationId xmlns:a16="http://schemas.microsoft.com/office/drawing/2014/main" id="{DDBA6F98-5343-44E0-ADCA-BF8AF96BA4D8}"/>
                  </a:ext>
                </a:extLst>
              </p:cNvPr>
              <p:cNvSpPr>
                <a:spLocks/>
              </p:cNvSpPr>
              <p:nvPr/>
            </p:nvSpPr>
            <p:spPr bwMode="auto">
              <a:xfrm>
                <a:off x="10120260" y="5648144"/>
                <a:ext cx="303330" cy="25564"/>
              </a:xfrm>
              <a:custGeom>
                <a:avLst/>
                <a:gdLst>
                  <a:gd name="T0" fmla="*/ 290951 w 303330"/>
                  <a:gd name="T1" fmla="*/ 0 h 25564"/>
                  <a:gd name="T2" fmla="*/ 12472 w 303330"/>
                  <a:gd name="T3" fmla="*/ 0 h 25564"/>
                  <a:gd name="T4" fmla="*/ 12472 w 303330"/>
                  <a:gd name="T5" fmla="*/ 25565 h 25564"/>
                  <a:gd name="T6" fmla="*/ 290951 w 303330"/>
                  <a:gd name="T7" fmla="*/ 25565 h 25564"/>
                  <a:gd name="T8" fmla="*/ 290951 w 303330"/>
                  <a:gd name="T9" fmla="*/ 0 h 255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3330" h="25564">
                    <a:moveTo>
                      <a:pt x="290951" y="0"/>
                    </a:moveTo>
                    <a:lnTo>
                      <a:pt x="12472" y="0"/>
                    </a:lnTo>
                    <a:cubicBezTo>
                      <a:pt x="-4157" y="0"/>
                      <a:pt x="-4157" y="25565"/>
                      <a:pt x="12472" y="25565"/>
                    </a:cubicBezTo>
                    <a:lnTo>
                      <a:pt x="290951" y="25565"/>
                    </a:lnTo>
                    <a:cubicBezTo>
                      <a:pt x="307332" y="25565"/>
                      <a:pt x="307580" y="0"/>
                      <a:pt x="290951"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0" name="Freeform: Shape 32">
                <a:extLst>
                  <a:ext uri="{FF2B5EF4-FFF2-40B4-BE49-F238E27FC236}">
                    <a16:creationId xmlns:a16="http://schemas.microsoft.com/office/drawing/2014/main" id="{74AEC81F-98B2-4DA6-BD6E-EBC4DB588B95}"/>
                  </a:ext>
                </a:extLst>
              </p:cNvPr>
              <p:cNvSpPr>
                <a:spLocks/>
              </p:cNvSpPr>
              <p:nvPr/>
            </p:nvSpPr>
            <p:spPr bwMode="auto">
              <a:xfrm>
                <a:off x="10899108" y="5651371"/>
                <a:ext cx="296721" cy="25566"/>
              </a:xfrm>
              <a:custGeom>
                <a:avLst/>
                <a:gdLst>
                  <a:gd name="T0" fmla="*/ 284250 w 296721"/>
                  <a:gd name="T1" fmla="*/ 0 h 25566"/>
                  <a:gd name="T2" fmla="*/ 12472 w 296721"/>
                  <a:gd name="T3" fmla="*/ 0 h 25566"/>
                  <a:gd name="T4" fmla="*/ 12472 w 296721"/>
                  <a:gd name="T5" fmla="*/ 25564 h 25566"/>
                  <a:gd name="T6" fmla="*/ 284250 w 296721"/>
                  <a:gd name="T7" fmla="*/ 25564 h 25566"/>
                  <a:gd name="T8" fmla="*/ 284250 w 296721"/>
                  <a:gd name="T9" fmla="*/ 0 h 255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721" h="25566">
                    <a:moveTo>
                      <a:pt x="284250" y="0"/>
                    </a:moveTo>
                    <a:lnTo>
                      <a:pt x="12472" y="0"/>
                    </a:lnTo>
                    <a:cubicBezTo>
                      <a:pt x="-4157" y="0"/>
                      <a:pt x="-4157" y="25564"/>
                      <a:pt x="12472" y="25564"/>
                    </a:cubicBezTo>
                    <a:lnTo>
                      <a:pt x="284250" y="25564"/>
                    </a:lnTo>
                    <a:cubicBezTo>
                      <a:pt x="300879" y="25813"/>
                      <a:pt x="300879" y="0"/>
                      <a:pt x="284250"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31" name="Graphic 4">
                <a:extLst>
                  <a:ext uri="{FF2B5EF4-FFF2-40B4-BE49-F238E27FC236}">
                    <a16:creationId xmlns:a16="http://schemas.microsoft.com/office/drawing/2014/main" id="{43689BC4-8F83-4352-94FA-0663CCD54274}"/>
                  </a:ext>
                </a:extLst>
              </p:cNvPr>
              <p:cNvGrpSpPr>
                <a:grpSpLocks/>
              </p:cNvGrpSpPr>
              <p:nvPr/>
            </p:nvGrpSpPr>
            <p:grpSpPr bwMode="auto">
              <a:xfrm>
                <a:off x="8408633" y="3314331"/>
                <a:ext cx="2021128" cy="2499362"/>
                <a:chOff x="8408633" y="3314331"/>
                <a:chExt cx="2021128" cy="2499362"/>
              </a:xfrm>
            </p:grpSpPr>
            <p:grpSp>
              <p:nvGrpSpPr>
                <p:cNvPr id="88" name="Graphic 4">
                  <a:extLst>
                    <a:ext uri="{FF2B5EF4-FFF2-40B4-BE49-F238E27FC236}">
                      <a16:creationId xmlns:a16="http://schemas.microsoft.com/office/drawing/2014/main" id="{5AC9D85E-75E4-4B28-B7C4-18FBD48D87F5}"/>
                    </a:ext>
                  </a:extLst>
                </p:cNvPr>
                <p:cNvGrpSpPr>
                  <a:grpSpLocks/>
                </p:cNvGrpSpPr>
                <p:nvPr/>
              </p:nvGrpSpPr>
              <p:grpSpPr bwMode="auto">
                <a:xfrm>
                  <a:off x="8408633" y="3314331"/>
                  <a:ext cx="532978" cy="711598"/>
                  <a:chOff x="8408633" y="3314331"/>
                  <a:chExt cx="532978" cy="711598"/>
                </a:xfrm>
              </p:grpSpPr>
              <p:sp>
                <p:nvSpPr>
                  <p:cNvPr id="92" name="Freeform: Shape 94">
                    <a:extLst>
                      <a:ext uri="{FF2B5EF4-FFF2-40B4-BE49-F238E27FC236}">
                        <a16:creationId xmlns:a16="http://schemas.microsoft.com/office/drawing/2014/main" id="{50546562-6004-4DED-B77D-DFF2B9254912}"/>
                      </a:ext>
                    </a:extLst>
                  </p:cNvPr>
                  <p:cNvSpPr>
                    <a:spLocks/>
                  </p:cNvSpPr>
                  <p:nvPr/>
                </p:nvSpPr>
                <p:spPr bwMode="auto">
                  <a:xfrm>
                    <a:off x="8519087" y="3532684"/>
                    <a:ext cx="412943" cy="489509"/>
                  </a:xfrm>
                  <a:custGeom>
                    <a:avLst/>
                    <a:gdLst>
                      <a:gd name="T0" fmla="*/ 300177 w 412943"/>
                      <a:gd name="T1" fmla="*/ 489510 h 489509"/>
                      <a:gd name="T2" fmla="*/ 204124 w 412943"/>
                      <a:gd name="T3" fmla="*/ 419766 h 489509"/>
                      <a:gd name="T4" fmla="*/ 83748 w 412943"/>
                      <a:gd name="T5" fmla="*/ 392216 h 489509"/>
                      <a:gd name="T6" fmla="*/ 51978 w 412943"/>
                      <a:gd name="T7" fmla="*/ 369630 h 489509"/>
                      <a:gd name="T8" fmla="*/ 44532 w 412943"/>
                      <a:gd name="T9" fmla="*/ 332400 h 489509"/>
                      <a:gd name="T10" fmla="*/ 52475 w 412943"/>
                      <a:gd name="T11" fmla="*/ 321231 h 489509"/>
                      <a:gd name="T12" fmla="*/ 40313 w 412943"/>
                      <a:gd name="T13" fmla="*/ 317012 h 489509"/>
                      <a:gd name="T14" fmla="*/ 105 w 412943"/>
                      <a:gd name="T15" fmla="*/ 267372 h 489509"/>
                      <a:gd name="T16" fmla="*/ 22691 w 412943"/>
                      <a:gd name="T17" fmla="*/ 220710 h 489509"/>
                      <a:gd name="T18" fmla="*/ 49993 w 412943"/>
                      <a:gd name="T19" fmla="*/ 205570 h 489509"/>
                      <a:gd name="T20" fmla="*/ 11522 w 412943"/>
                      <a:gd name="T21" fmla="*/ 173304 h 489509"/>
                      <a:gd name="T22" fmla="*/ 18720 w 412943"/>
                      <a:gd name="T23" fmla="*/ 114481 h 489509"/>
                      <a:gd name="T24" fmla="*/ 55453 w 412943"/>
                      <a:gd name="T25" fmla="*/ 97356 h 489509"/>
                      <a:gd name="T26" fmla="*/ 196430 w 412943"/>
                      <a:gd name="T27" fmla="*/ 5770 h 489509"/>
                      <a:gd name="T28" fmla="*/ 310601 w 412943"/>
                      <a:gd name="T29" fmla="*/ 23889 h 489509"/>
                      <a:gd name="T30" fmla="*/ 349320 w 412943"/>
                      <a:gd name="T31" fmla="*/ 100086 h 489509"/>
                      <a:gd name="T32" fmla="*/ 411370 w 412943"/>
                      <a:gd name="T33" fmla="*/ 307332 h 489509"/>
                      <a:gd name="T34" fmla="*/ 300177 w 412943"/>
                      <a:gd name="T35" fmla="*/ 489510 h 4895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12943" h="489509">
                        <a:moveTo>
                          <a:pt x="300177" y="489510"/>
                        </a:moveTo>
                        <a:cubicBezTo>
                          <a:pt x="286030" y="450791"/>
                          <a:pt x="244332" y="429446"/>
                          <a:pt x="204124" y="419766"/>
                        </a:cubicBezTo>
                        <a:cubicBezTo>
                          <a:pt x="163916" y="410334"/>
                          <a:pt x="121722" y="408845"/>
                          <a:pt x="83748" y="392216"/>
                        </a:cubicBezTo>
                        <a:cubicBezTo>
                          <a:pt x="71586" y="387004"/>
                          <a:pt x="59921" y="380054"/>
                          <a:pt x="51978" y="369630"/>
                        </a:cubicBezTo>
                        <a:cubicBezTo>
                          <a:pt x="44036" y="359205"/>
                          <a:pt x="40065" y="344810"/>
                          <a:pt x="44532" y="332400"/>
                        </a:cubicBezTo>
                        <a:cubicBezTo>
                          <a:pt x="46021" y="328181"/>
                          <a:pt x="49000" y="324209"/>
                          <a:pt x="52475" y="321231"/>
                        </a:cubicBezTo>
                        <a:cubicBezTo>
                          <a:pt x="48255" y="319990"/>
                          <a:pt x="44284" y="318749"/>
                          <a:pt x="40313" y="317012"/>
                        </a:cubicBezTo>
                        <a:cubicBezTo>
                          <a:pt x="19712" y="308325"/>
                          <a:pt x="1594" y="289710"/>
                          <a:pt x="105" y="267372"/>
                        </a:cubicBezTo>
                        <a:cubicBezTo>
                          <a:pt x="-1136" y="249502"/>
                          <a:pt x="8792" y="232128"/>
                          <a:pt x="22691" y="220710"/>
                        </a:cubicBezTo>
                        <a:cubicBezTo>
                          <a:pt x="30881" y="214009"/>
                          <a:pt x="40065" y="209293"/>
                          <a:pt x="49993" y="205570"/>
                        </a:cubicBezTo>
                        <a:cubicBezTo>
                          <a:pt x="33860" y="198373"/>
                          <a:pt x="19464" y="188445"/>
                          <a:pt x="11522" y="173304"/>
                        </a:cubicBezTo>
                        <a:cubicBezTo>
                          <a:pt x="1842" y="154690"/>
                          <a:pt x="4821" y="130118"/>
                          <a:pt x="18720" y="114481"/>
                        </a:cubicBezTo>
                        <a:cubicBezTo>
                          <a:pt x="27903" y="104057"/>
                          <a:pt x="41554" y="98100"/>
                          <a:pt x="55453" y="97356"/>
                        </a:cubicBezTo>
                        <a:cubicBezTo>
                          <a:pt x="90945" y="52680"/>
                          <a:pt x="141081" y="19670"/>
                          <a:pt x="196430" y="5770"/>
                        </a:cubicBezTo>
                        <a:cubicBezTo>
                          <a:pt x="235397" y="-4158"/>
                          <a:pt x="280817" y="-3165"/>
                          <a:pt x="310601" y="23889"/>
                        </a:cubicBezTo>
                        <a:cubicBezTo>
                          <a:pt x="331946" y="43248"/>
                          <a:pt x="341130" y="72288"/>
                          <a:pt x="349320" y="100086"/>
                        </a:cubicBezTo>
                        <a:cubicBezTo>
                          <a:pt x="369921" y="169085"/>
                          <a:pt x="374885" y="245034"/>
                          <a:pt x="411370" y="307332"/>
                        </a:cubicBezTo>
                        <a:cubicBezTo>
                          <a:pt x="428496" y="336619"/>
                          <a:pt x="300177" y="489510"/>
                          <a:pt x="300177" y="489510"/>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3" name="Freeform: Shape 95">
                    <a:extLst>
                      <a:ext uri="{FF2B5EF4-FFF2-40B4-BE49-F238E27FC236}">
                        <a16:creationId xmlns:a16="http://schemas.microsoft.com/office/drawing/2014/main" id="{E59A9232-B32D-4593-A3C6-7ED443ED6FB9}"/>
                      </a:ext>
                    </a:extLst>
                  </p:cNvPr>
                  <p:cNvSpPr>
                    <a:spLocks/>
                  </p:cNvSpPr>
                  <p:nvPr/>
                </p:nvSpPr>
                <p:spPr bwMode="auto">
                  <a:xfrm>
                    <a:off x="8628596" y="3689109"/>
                    <a:ext cx="161939" cy="221395"/>
                  </a:xfrm>
                  <a:custGeom>
                    <a:avLst/>
                    <a:gdLst>
                      <a:gd name="T0" fmla="*/ 136809 w 161939"/>
                      <a:gd name="T1" fmla="*/ 19610 h 221395"/>
                      <a:gd name="T2" fmla="*/ 23879 w 161939"/>
                      <a:gd name="T3" fmla="*/ 3974 h 221395"/>
                      <a:gd name="T4" fmla="*/ 52 w 161939"/>
                      <a:gd name="T5" fmla="*/ 23333 h 221395"/>
                      <a:gd name="T6" fmla="*/ 13951 w 161939"/>
                      <a:gd name="T7" fmla="*/ 47408 h 221395"/>
                      <a:gd name="T8" fmla="*/ 62846 w 161939"/>
                      <a:gd name="T9" fmla="*/ 92580 h 221395"/>
                      <a:gd name="T10" fmla="*/ 86921 w 161939"/>
                      <a:gd name="T11" fmla="*/ 150659 h 221395"/>
                      <a:gd name="T12" fmla="*/ 101565 w 161939"/>
                      <a:gd name="T13" fmla="*/ 209979 h 221395"/>
                      <a:gd name="T14" fmla="*/ 125640 w 161939"/>
                      <a:gd name="T15" fmla="*/ 221396 h 221395"/>
                      <a:gd name="T16" fmla="*/ 151453 w 161939"/>
                      <a:gd name="T17" fmla="*/ 205759 h 221395"/>
                      <a:gd name="T18" fmla="*/ 160388 w 161939"/>
                      <a:gd name="T19" fmla="*/ 176224 h 221395"/>
                      <a:gd name="T20" fmla="*/ 161877 w 161939"/>
                      <a:gd name="T21" fmla="*/ 144454 h 221395"/>
                      <a:gd name="T22" fmla="*/ 153935 w 161939"/>
                      <a:gd name="T23" fmla="*/ 72724 h 221395"/>
                      <a:gd name="T24" fmla="*/ 136809 w 161939"/>
                      <a:gd name="T25" fmla="*/ 19610 h 2213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1939" h="221395">
                        <a:moveTo>
                          <a:pt x="136809" y="19610"/>
                        </a:moveTo>
                        <a:cubicBezTo>
                          <a:pt x="102558" y="995"/>
                          <a:pt x="61853" y="-4713"/>
                          <a:pt x="23879" y="3974"/>
                        </a:cubicBezTo>
                        <a:cubicBezTo>
                          <a:pt x="13206" y="6456"/>
                          <a:pt x="1044" y="10675"/>
                          <a:pt x="52" y="23333"/>
                        </a:cubicBezTo>
                        <a:cubicBezTo>
                          <a:pt x="-693" y="33509"/>
                          <a:pt x="6753" y="41203"/>
                          <a:pt x="13951" y="47408"/>
                        </a:cubicBezTo>
                        <a:cubicBezTo>
                          <a:pt x="31076" y="61556"/>
                          <a:pt x="49691" y="74214"/>
                          <a:pt x="62846" y="92580"/>
                        </a:cubicBezTo>
                        <a:cubicBezTo>
                          <a:pt x="75256" y="109706"/>
                          <a:pt x="83694" y="129562"/>
                          <a:pt x="86921" y="150659"/>
                        </a:cubicBezTo>
                        <a:cubicBezTo>
                          <a:pt x="90148" y="171260"/>
                          <a:pt x="86673" y="193349"/>
                          <a:pt x="101565" y="209979"/>
                        </a:cubicBezTo>
                        <a:cubicBezTo>
                          <a:pt x="107522" y="216680"/>
                          <a:pt x="116457" y="221396"/>
                          <a:pt x="125640" y="221396"/>
                        </a:cubicBezTo>
                        <a:cubicBezTo>
                          <a:pt x="136561" y="221396"/>
                          <a:pt x="145744" y="214694"/>
                          <a:pt x="151453" y="205759"/>
                        </a:cubicBezTo>
                        <a:cubicBezTo>
                          <a:pt x="157162" y="196824"/>
                          <a:pt x="158899" y="186400"/>
                          <a:pt x="160388" y="176224"/>
                        </a:cubicBezTo>
                        <a:cubicBezTo>
                          <a:pt x="161629" y="165799"/>
                          <a:pt x="162126" y="155127"/>
                          <a:pt x="161877" y="144454"/>
                        </a:cubicBezTo>
                        <a:cubicBezTo>
                          <a:pt x="161381" y="120379"/>
                          <a:pt x="157906" y="96303"/>
                          <a:pt x="153935" y="72724"/>
                        </a:cubicBezTo>
                        <a:cubicBezTo>
                          <a:pt x="151949" y="58577"/>
                          <a:pt x="142021" y="22588"/>
                          <a:pt x="136809" y="19610"/>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4" name="Freeform: Shape 96">
                    <a:extLst>
                      <a:ext uri="{FF2B5EF4-FFF2-40B4-BE49-F238E27FC236}">
                        <a16:creationId xmlns:a16="http://schemas.microsoft.com/office/drawing/2014/main" id="{9C7BC6F6-65A8-4AAE-9A18-621F7B7421A9}"/>
                      </a:ext>
                    </a:extLst>
                  </p:cNvPr>
                  <p:cNvSpPr>
                    <a:spLocks/>
                  </p:cNvSpPr>
                  <p:nvPr/>
                </p:nvSpPr>
                <p:spPr bwMode="auto">
                  <a:xfrm>
                    <a:off x="8427989" y="3338233"/>
                    <a:ext cx="244589" cy="319356"/>
                  </a:xfrm>
                  <a:custGeom>
                    <a:avLst/>
                    <a:gdLst>
                      <a:gd name="T0" fmla="*/ 170626 w 244589"/>
                      <a:gd name="T1" fmla="*/ 319357 h 319356"/>
                      <a:gd name="T2" fmla="*/ 19225 w 244589"/>
                      <a:gd name="T3" fmla="*/ 76370 h 319356"/>
                      <a:gd name="T4" fmla="*/ 362 w 244589"/>
                      <a:gd name="T5" fmla="*/ 37403 h 319356"/>
                      <a:gd name="T6" fmla="*/ 18480 w 244589"/>
                      <a:gd name="T7" fmla="*/ 1414 h 319356"/>
                      <a:gd name="T8" fmla="*/ 65886 w 244589"/>
                      <a:gd name="T9" fmla="*/ 24745 h 319356"/>
                      <a:gd name="T10" fmla="*/ 244589 w 244589"/>
                      <a:gd name="T11" fmla="*/ 249117 h 319356"/>
                      <a:gd name="T12" fmla="*/ 170626 w 244589"/>
                      <a:gd name="T13" fmla="*/ 319357 h 3193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4589" h="319356">
                        <a:moveTo>
                          <a:pt x="170626" y="319357"/>
                        </a:moveTo>
                        <a:cubicBezTo>
                          <a:pt x="119994" y="245890"/>
                          <a:pt x="69858" y="149589"/>
                          <a:pt x="19225" y="76370"/>
                        </a:cubicBezTo>
                        <a:cubicBezTo>
                          <a:pt x="11034" y="64457"/>
                          <a:pt x="2347" y="51798"/>
                          <a:pt x="362" y="37403"/>
                        </a:cubicBezTo>
                        <a:cubicBezTo>
                          <a:pt x="-1624" y="23007"/>
                          <a:pt x="4581" y="6130"/>
                          <a:pt x="18480" y="1414"/>
                        </a:cubicBezTo>
                        <a:cubicBezTo>
                          <a:pt x="36102" y="-4791"/>
                          <a:pt x="53476" y="10598"/>
                          <a:pt x="65886" y="24745"/>
                        </a:cubicBezTo>
                        <a:cubicBezTo>
                          <a:pt x="128929" y="96723"/>
                          <a:pt x="188496" y="171430"/>
                          <a:pt x="244589" y="249117"/>
                        </a:cubicBezTo>
                        <a:lnTo>
                          <a:pt x="170626" y="319357"/>
                        </a:ln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5" name="Freeform: Shape 97">
                    <a:extLst>
                      <a:ext uri="{FF2B5EF4-FFF2-40B4-BE49-F238E27FC236}">
                        <a16:creationId xmlns:a16="http://schemas.microsoft.com/office/drawing/2014/main" id="{718D5D6A-A106-40DE-8263-6419AEF4A5BF}"/>
                      </a:ext>
                    </a:extLst>
                  </p:cNvPr>
                  <p:cNvSpPr>
                    <a:spLocks/>
                  </p:cNvSpPr>
                  <p:nvPr/>
                </p:nvSpPr>
                <p:spPr bwMode="auto">
                  <a:xfrm>
                    <a:off x="8889879" y="3760712"/>
                    <a:ext cx="51731" cy="85632"/>
                  </a:xfrm>
                  <a:custGeom>
                    <a:avLst/>
                    <a:gdLst>
                      <a:gd name="T0" fmla="*/ 370 w 51731"/>
                      <a:gd name="T1" fmla="*/ 11794 h 85632"/>
                      <a:gd name="T2" fmla="*/ 33629 w 51731"/>
                      <a:gd name="T3" fmla="*/ 80794 h 85632"/>
                      <a:gd name="T4" fmla="*/ 46783 w 51731"/>
                      <a:gd name="T5" fmla="*/ 84268 h 85632"/>
                      <a:gd name="T6" fmla="*/ 50258 w 51731"/>
                      <a:gd name="T7" fmla="*/ 71114 h 85632"/>
                      <a:gd name="T8" fmla="*/ 18985 w 51731"/>
                      <a:gd name="T9" fmla="*/ 6831 h 85632"/>
                      <a:gd name="T10" fmla="*/ 370 w 51731"/>
                      <a:gd name="T11" fmla="*/ 11794 h 856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731" h="85632">
                        <a:moveTo>
                          <a:pt x="370" y="11794"/>
                        </a:moveTo>
                        <a:cubicBezTo>
                          <a:pt x="7071" y="36614"/>
                          <a:pt x="18240" y="60193"/>
                          <a:pt x="33629" y="80794"/>
                        </a:cubicBezTo>
                        <a:cubicBezTo>
                          <a:pt x="36855" y="85013"/>
                          <a:pt x="42067" y="87247"/>
                          <a:pt x="46783" y="84268"/>
                        </a:cubicBezTo>
                        <a:cubicBezTo>
                          <a:pt x="51003" y="81786"/>
                          <a:pt x="53484" y="75333"/>
                          <a:pt x="50258" y="71114"/>
                        </a:cubicBezTo>
                        <a:cubicBezTo>
                          <a:pt x="35862" y="51754"/>
                          <a:pt x="25190" y="30161"/>
                          <a:pt x="18985" y="6831"/>
                        </a:cubicBezTo>
                        <a:cubicBezTo>
                          <a:pt x="16006" y="-5083"/>
                          <a:pt x="-2857" y="-119"/>
                          <a:pt x="370" y="1179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6" name="Freeform: Shape 98">
                    <a:extLst>
                      <a:ext uri="{FF2B5EF4-FFF2-40B4-BE49-F238E27FC236}">
                        <a16:creationId xmlns:a16="http://schemas.microsoft.com/office/drawing/2014/main" id="{38C92741-649D-47EB-B4EB-A9014CAE2018}"/>
                      </a:ext>
                    </a:extLst>
                  </p:cNvPr>
                  <p:cNvSpPr>
                    <a:spLocks/>
                  </p:cNvSpPr>
                  <p:nvPr/>
                </p:nvSpPr>
                <p:spPr bwMode="auto">
                  <a:xfrm>
                    <a:off x="8408633" y="3314331"/>
                    <a:ext cx="491332" cy="415981"/>
                  </a:xfrm>
                  <a:custGeom>
                    <a:avLst/>
                    <a:gdLst>
                      <a:gd name="T0" fmla="*/ 462753 w 491332"/>
                      <a:gd name="T1" fmla="*/ 404812 h 415981"/>
                      <a:gd name="T2" fmla="*/ 443145 w 491332"/>
                      <a:gd name="T3" fmla="*/ 318936 h 415981"/>
                      <a:gd name="T4" fmla="*/ 377621 w 491332"/>
                      <a:gd name="T5" fmla="*/ 228839 h 415981"/>
                      <a:gd name="T6" fmla="*/ 319294 w 491332"/>
                      <a:gd name="T7" fmla="*/ 237774 h 415981"/>
                      <a:gd name="T8" fmla="*/ 212568 w 491332"/>
                      <a:gd name="T9" fmla="*/ 311738 h 415981"/>
                      <a:gd name="T10" fmla="*/ 210831 w 491332"/>
                      <a:gd name="T11" fmla="*/ 341274 h 415981"/>
                      <a:gd name="T12" fmla="*/ 251039 w 491332"/>
                      <a:gd name="T13" fmla="*/ 355917 h 415981"/>
                      <a:gd name="T14" fmla="*/ 300927 w 491332"/>
                      <a:gd name="T15" fmla="*/ 352939 h 415981"/>
                      <a:gd name="T16" fmla="*/ 363722 w 491332"/>
                      <a:gd name="T17" fmla="*/ 375525 h 415981"/>
                      <a:gd name="T18" fmla="*/ 353049 w 491332"/>
                      <a:gd name="T19" fmla="*/ 400593 h 415981"/>
                      <a:gd name="T20" fmla="*/ 301175 w 491332"/>
                      <a:gd name="T21" fmla="*/ 382226 h 415981"/>
                      <a:gd name="T22" fmla="*/ 277596 w 491332"/>
                      <a:gd name="T23" fmla="*/ 383467 h 415981"/>
                      <a:gd name="T24" fmla="*/ 214802 w 491332"/>
                      <a:gd name="T25" fmla="*/ 379000 h 415981"/>
                      <a:gd name="T26" fmla="*/ 179558 w 491332"/>
                      <a:gd name="T27" fmla="*/ 306277 h 415981"/>
                      <a:gd name="T28" fmla="*/ 203385 w 491332"/>
                      <a:gd name="T29" fmla="*/ 280465 h 415981"/>
                      <a:gd name="T30" fmla="*/ 231183 w 491332"/>
                      <a:gd name="T31" fmla="*/ 254156 h 415981"/>
                      <a:gd name="T32" fmla="*/ 95667 w 491332"/>
                      <a:gd name="T33" fmla="*/ 79424 h 415981"/>
                      <a:gd name="T34" fmla="*/ 44290 w 491332"/>
                      <a:gd name="T35" fmla="*/ 29287 h 415981"/>
                      <a:gd name="T36" fmla="*/ 32624 w 491332"/>
                      <a:gd name="T37" fmla="*/ 66269 h 415981"/>
                      <a:gd name="T38" fmla="*/ 84250 w 491332"/>
                      <a:gd name="T39" fmla="*/ 156365 h 415981"/>
                      <a:gd name="T40" fmla="*/ 161688 w 491332"/>
                      <a:gd name="T41" fmla="*/ 270040 h 415981"/>
                      <a:gd name="T42" fmla="*/ 156476 w 491332"/>
                      <a:gd name="T43" fmla="*/ 290393 h 415981"/>
                      <a:gd name="T44" fmla="*/ 136620 w 491332"/>
                      <a:gd name="T45" fmla="*/ 285429 h 415981"/>
                      <a:gd name="T46" fmla="*/ 17981 w 491332"/>
                      <a:gd name="T47" fmla="*/ 105981 h 415981"/>
                      <a:gd name="T48" fmla="*/ 39326 w 491332"/>
                      <a:gd name="T49" fmla="*/ 248 h 415981"/>
                      <a:gd name="T50" fmla="*/ 91944 w 491332"/>
                      <a:gd name="T51" fmla="*/ 27302 h 415981"/>
                      <a:gd name="T52" fmla="*/ 132649 w 491332"/>
                      <a:gd name="T53" fmla="*/ 79424 h 415981"/>
                      <a:gd name="T54" fmla="*/ 255755 w 491332"/>
                      <a:gd name="T55" fmla="*/ 238271 h 415981"/>
                      <a:gd name="T56" fmla="*/ 366452 w 491332"/>
                      <a:gd name="T57" fmla="*/ 198063 h 415981"/>
                      <a:gd name="T58" fmla="*/ 449350 w 491332"/>
                      <a:gd name="T59" fmla="*/ 249192 h 415981"/>
                      <a:gd name="T60" fmla="*/ 473673 w 491332"/>
                      <a:gd name="T61" fmla="*/ 319928 h 415981"/>
                      <a:gd name="T62" fmla="*/ 480623 w 491332"/>
                      <a:gd name="T63" fmla="*/ 414492 h 4159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1332" h="415981">
                        <a:moveTo>
                          <a:pt x="477148" y="415981"/>
                        </a:moveTo>
                        <a:cubicBezTo>
                          <a:pt x="470199" y="415981"/>
                          <a:pt x="463994" y="411265"/>
                          <a:pt x="462753" y="404812"/>
                        </a:cubicBezTo>
                        <a:cubicBezTo>
                          <a:pt x="457789" y="377759"/>
                          <a:pt x="451832" y="350953"/>
                          <a:pt x="444634" y="324892"/>
                        </a:cubicBezTo>
                        <a:lnTo>
                          <a:pt x="443145" y="318936"/>
                        </a:lnTo>
                        <a:cubicBezTo>
                          <a:pt x="437437" y="297342"/>
                          <a:pt x="431232" y="275004"/>
                          <a:pt x="419566" y="256389"/>
                        </a:cubicBezTo>
                        <a:cubicBezTo>
                          <a:pt x="409638" y="240753"/>
                          <a:pt x="395243" y="231321"/>
                          <a:pt x="377621" y="228839"/>
                        </a:cubicBezTo>
                        <a:cubicBezTo>
                          <a:pt x="373898" y="228343"/>
                          <a:pt x="370175" y="228095"/>
                          <a:pt x="366452" y="228095"/>
                        </a:cubicBezTo>
                        <a:cubicBezTo>
                          <a:pt x="352305" y="228095"/>
                          <a:pt x="336420" y="231321"/>
                          <a:pt x="319294" y="237774"/>
                        </a:cubicBezTo>
                        <a:cubicBezTo>
                          <a:pt x="302168" y="244228"/>
                          <a:pt x="284298" y="254404"/>
                          <a:pt x="263449" y="269792"/>
                        </a:cubicBezTo>
                        <a:cubicBezTo>
                          <a:pt x="246572" y="282202"/>
                          <a:pt x="229446" y="296349"/>
                          <a:pt x="212568" y="311738"/>
                        </a:cubicBezTo>
                        <a:cubicBezTo>
                          <a:pt x="206612" y="317198"/>
                          <a:pt x="204378" y="321169"/>
                          <a:pt x="204626" y="325885"/>
                        </a:cubicBezTo>
                        <a:cubicBezTo>
                          <a:pt x="204626" y="330849"/>
                          <a:pt x="206860" y="336310"/>
                          <a:pt x="210831" y="341274"/>
                        </a:cubicBezTo>
                        <a:cubicBezTo>
                          <a:pt x="218525" y="350705"/>
                          <a:pt x="231432" y="355669"/>
                          <a:pt x="249550" y="355917"/>
                        </a:cubicBezTo>
                        <a:lnTo>
                          <a:pt x="251039" y="355917"/>
                        </a:lnTo>
                        <a:cubicBezTo>
                          <a:pt x="259230" y="355917"/>
                          <a:pt x="267420" y="355173"/>
                          <a:pt x="275611" y="354428"/>
                        </a:cubicBezTo>
                        <a:cubicBezTo>
                          <a:pt x="283801" y="353683"/>
                          <a:pt x="292488" y="352939"/>
                          <a:pt x="300927" y="352939"/>
                        </a:cubicBezTo>
                        <a:cubicBezTo>
                          <a:pt x="303409" y="352939"/>
                          <a:pt x="305643" y="352939"/>
                          <a:pt x="307877" y="353187"/>
                        </a:cubicBezTo>
                        <a:cubicBezTo>
                          <a:pt x="332200" y="354428"/>
                          <a:pt x="351064" y="361874"/>
                          <a:pt x="363722" y="375525"/>
                        </a:cubicBezTo>
                        <a:cubicBezTo>
                          <a:pt x="367941" y="379992"/>
                          <a:pt x="368934" y="385701"/>
                          <a:pt x="366700" y="391161"/>
                        </a:cubicBezTo>
                        <a:cubicBezTo>
                          <a:pt x="364218" y="396870"/>
                          <a:pt x="358758" y="400593"/>
                          <a:pt x="353049" y="400593"/>
                        </a:cubicBezTo>
                        <a:cubicBezTo>
                          <a:pt x="349326" y="400593"/>
                          <a:pt x="345851" y="399104"/>
                          <a:pt x="343121" y="396125"/>
                        </a:cubicBezTo>
                        <a:cubicBezTo>
                          <a:pt x="334186" y="386694"/>
                          <a:pt x="320783" y="382226"/>
                          <a:pt x="301175" y="382226"/>
                        </a:cubicBezTo>
                        <a:cubicBezTo>
                          <a:pt x="297204" y="382226"/>
                          <a:pt x="292737" y="382474"/>
                          <a:pt x="287773" y="382723"/>
                        </a:cubicBezTo>
                        <a:cubicBezTo>
                          <a:pt x="284546" y="382971"/>
                          <a:pt x="281071" y="383219"/>
                          <a:pt x="277596" y="383467"/>
                        </a:cubicBezTo>
                        <a:cubicBezTo>
                          <a:pt x="268661" y="384212"/>
                          <a:pt x="259726" y="384956"/>
                          <a:pt x="250543" y="384956"/>
                        </a:cubicBezTo>
                        <a:cubicBezTo>
                          <a:pt x="236395" y="384956"/>
                          <a:pt x="225227" y="382971"/>
                          <a:pt x="214802" y="379000"/>
                        </a:cubicBezTo>
                        <a:cubicBezTo>
                          <a:pt x="195691" y="371554"/>
                          <a:pt x="180551" y="354428"/>
                          <a:pt x="176332" y="335813"/>
                        </a:cubicBezTo>
                        <a:cubicBezTo>
                          <a:pt x="174098" y="325389"/>
                          <a:pt x="175091" y="315213"/>
                          <a:pt x="179558" y="306277"/>
                        </a:cubicBezTo>
                        <a:cubicBezTo>
                          <a:pt x="184274" y="296846"/>
                          <a:pt x="192216" y="290144"/>
                          <a:pt x="199662" y="283691"/>
                        </a:cubicBezTo>
                        <a:cubicBezTo>
                          <a:pt x="200903" y="282698"/>
                          <a:pt x="202144" y="281706"/>
                          <a:pt x="203385" y="280465"/>
                        </a:cubicBezTo>
                        <a:cubicBezTo>
                          <a:pt x="212072" y="273019"/>
                          <a:pt x="222248" y="264332"/>
                          <a:pt x="232921" y="255893"/>
                        </a:cubicBezTo>
                        <a:cubicBezTo>
                          <a:pt x="232424" y="255397"/>
                          <a:pt x="231928" y="254652"/>
                          <a:pt x="231183" y="254156"/>
                        </a:cubicBezTo>
                        <a:lnTo>
                          <a:pt x="107084" y="94316"/>
                        </a:lnTo>
                        <a:cubicBezTo>
                          <a:pt x="103361" y="89352"/>
                          <a:pt x="99390" y="84388"/>
                          <a:pt x="95667" y="79424"/>
                        </a:cubicBezTo>
                        <a:cubicBezTo>
                          <a:pt x="87476" y="68751"/>
                          <a:pt x="79037" y="57582"/>
                          <a:pt x="70350" y="47158"/>
                        </a:cubicBezTo>
                        <a:cubicBezTo>
                          <a:pt x="58189" y="32514"/>
                          <a:pt x="49254" y="29287"/>
                          <a:pt x="44290" y="29287"/>
                        </a:cubicBezTo>
                        <a:cubicBezTo>
                          <a:pt x="42304" y="29287"/>
                          <a:pt x="40318" y="29784"/>
                          <a:pt x="38333" y="30777"/>
                        </a:cubicBezTo>
                        <a:cubicBezTo>
                          <a:pt x="24682" y="37478"/>
                          <a:pt x="30639" y="59568"/>
                          <a:pt x="32624" y="66269"/>
                        </a:cubicBezTo>
                        <a:cubicBezTo>
                          <a:pt x="38581" y="84636"/>
                          <a:pt x="48509" y="102010"/>
                          <a:pt x="57692" y="116653"/>
                        </a:cubicBezTo>
                        <a:cubicBezTo>
                          <a:pt x="66131" y="130056"/>
                          <a:pt x="75314" y="143459"/>
                          <a:pt x="84250" y="156365"/>
                        </a:cubicBezTo>
                        <a:cubicBezTo>
                          <a:pt x="86732" y="160088"/>
                          <a:pt x="89214" y="163811"/>
                          <a:pt x="91696" y="167286"/>
                        </a:cubicBezTo>
                        <a:lnTo>
                          <a:pt x="161688" y="270040"/>
                        </a:lnTo>
                        <a:cubicBezTo>
                          <a:pt x="163673" y="273019"/>
                          <a:pt x="164418" y="276742"/>
                          <a:pt x="163425" y="280713"/>
                        </a:cubicBezTo>
                        <a:cubicBezTo>
                          <a:pt x="162432" y="284684"/>
                          <a:pt x="159950" y="288407"/>
                          <a:pt x="156476" y="290393"/>
                        </a:cubicBezTo>
                        <a:cubicBezTo>
                          <a:pt x="154242" y="291634"/>
                          <a:pt x="151760" y="292378"/>
                          <a:pt x="149278" y="292378"/>
                        </a:cubicBezTo>
                        <a:cubicBezTo>
                          <a:pt x="144314" y="292378"/>
                          <a:pt x="139598" y="289896"/>
                          <a:pt x="136620" y="285429"/>
                        </a:cubicBezTo>
                        <a:cubicBezTo>
                          <a:pt x="136620" y="285429"/>
                          <a:pt x="70350" y="188135"/>
                          <a:pt x="51984" y="161081"/>
                        </a:cubicBezTo>
                        <a:cubicBezTo>
                          <a:pt x="40815" y="144700"/>
                          <a:pt x="28157" y="125837"/>
                          <a:pt x="17981" y="105981"/>
                        </a:cubicBezTo>
                        <a:cubicBezTo>
                          <a:pt x="8301" y="86870"/>
                          <a:pt x="-1131" y="66517"/>
                          <a:pt x="110" y="45420"/>
                        </a:cubicBezTo>
                        <a:cubicBezTo>
                          <a:pt x="1848" y="21097"/>
                          <a:pt x="17981" y="2482"/>
                          <a:pt x="39326" y="248"/>
                        </a:cubicBezTo>
                        <a:cubicBezTo>
                          <a:pt x="40815" y="0"/>
                          <a:pt x="42304" y="0"/>
                          <a:pt x="44041" y="0"/>
                        </a:cubicBezTo>
                        <a:cubicBezTo>
                          <a:pt x="60671" y="0"/>
                          <a:pt x="77300" y="9432"/>
                          <a:pt x="91944" y="27302"/>
                        </a:cubicBezTo>
                        <a:cubicBezTo>
                          <a:pt x="101624" y="38967"/>
                          <a:pt x="111055" y="51377"/>
                          <a:pt x="119990" y="63043"/>
                        </a:cubicBezTo>
                        <a:cubicBezTo>
                          <a:pt x="124210" y="68503"/>
                          <a:pt x="128429" y="73963"/>
                          <a:pt x="132649" y="79424"/>
                        </a:cubicBezTo>
                        <a:lnTo>
                          <a:pt x="255507" y="237774"/>
                        </a:lnTo>
                        <a:cubicBezTo>
                          <a:pt x="255507" y="238023"/>
                          <a:pt x="255755" y="238023"/>
                          <a:pt x="255755" y="238271"/>
                        </a:cubicBezTo>
                        <a:cubicBezTo>
                          <a:pt x="281319" y="220649"/>
                          <a:pt x="304650" y="209480"/>
                          <a:pt x="328726" y="203275"/>
                        </a:cubicBezTo>
                        <a:cubicBezTo>
                          <a:pt x="342128" y="199800"/>
                          <a:pt x="354787" y="198063"/>
                          <a:pt x="366452" y="198063"/>
                        </a:cubicBezTo>
                        <a:cubicBezTo>
                          <a:pt x="377373" y="198063"/>
                          <a:pt x="387797" y="199552"/>
                          <a:pt x="397228" y="202530"/>
                        </a:cubicBezTo>
                        <a:cubicBezTo>
                          <a:pt x="419070" y="209480"/>
                          <a:pt x="437188" y="225613"/>
                          <a:pt x="449350" y="249192"/>
                        </a:cubicBezTo>
                        <a:cubicBezTo>
                          <a:pt x="460519" y="270537"/>
                          <a:pt x="466724" y="294116"/>
                          <a:pt x="472929" y="316950"/>
                        </a:cubicBezTo>
                        <a:lnTo>
                          <a:pt x="473673" y="319928"/>
                        </a:lnTo>
                        <a:cubicBezTo>
                          <a:pt x="480375" y="344997"/>
                          <a:pt x="486332" y="370809"/>
                          <a:pt x="491047" y="396870"/>
                        </a:cubicBezTo>
                        <a:cubicBezTo>
                          <a:pt x="492537" y="405061"/>
                          <a:pt x="488069" y="412258"/>
                          <a:pt x="480623" y="414492"/>
                        </a:cubicBezTo>
                        <a:cubicBezTo>
                          <a:pt x="479382" y="415733"/>
                          <a:pt x="478141" y="415981"/>
                          <a:pt x="477148" y="4159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7" name="Freeform: Shape 99">
                    <a:extLst>
                      <a:ext uri="{FF2B5EF4-FFF2-40B4-BE49-F238E27FC236}">
                        <a16:creationId xmlns:a16="http://schemas.microsoft.com/office/drawing/2014/main" id="{4620F04D-1C7D-4641-80DD-F2032A89DF4A}"/>
                      </a:ext>
                    </a:extLst>
                  </p:cNvPr>
                  <p:cNvSpPr>
                    <a:spLocks/>
                  </p:cNvSpPr>
                  <p:nvPr/>
                </p:nvSpPr>
                <p:spPr bwMode="auto">
                  <a:xfrm>
                    <a:off x="8505699" y="3610184"/>
                    <a:ext cx="254999" cy="346485"/>
                  </a:xfrm>
                  <a:custGeom>
                    <a:avLst/>
                    <a:gdLst>
                      <a:gd name="T0" fmla="*/ 168866 w 254999"/>
                      <a:gd name="T1" fmla="*/ 343755 h 346485"/>
                      <a:gd name="T2" fmla="*/ 104830 w 254999"/>
                      <a:gd name="T3" fmla="*/ 327871 h 346485"/>
                      <a:gd name="T4" fmla="*/ 49730 w 254999"/>
                      <a:gd name="T5" fmla="*/ 251426 h 346485"/>
                      <a:gd name="T6" fmla="*/ 4062 w 254999"/>
                      <a:gd name="T7" fmla="*/ 183171 h 346485"/>
                      <a:gd name="T8" fmla="*/ 16224 w 254999"/>
                      <a:gd name="T9" fmla="*/ 120873 h 346485"/>
                      <a:gd name="T10" fmla="*/ 66360 w 254999"/>
                      <a:gd name="T11" fmla="*/ 745 h 346485"/>
                      <a:gd name="T12" fmla="*/ 84478 w 254999"/>
                      <a:gd name="T13" fmla="*/ 12162 h 346485"/>
                      <a:gd name="T14" fmla="*/ 31116 w 254999"/>
                      <a:gd name="T15" fmla="*/ 64284 h 346485"/>
                      <a:gd name="T16" fmla="*/ 86216 w 254999"/>
                      <a:gd name="T17" fmla="*/ 117150 h 346485"/>
                      <a:gd name="T18" fmla="*/ 116248 w 254999"/>
                      <a:gd name="T19" fmla="*/ 118143 h 346485"/>
                      <a:gd name="T20" fmla="*/ 180531 w 254999"/>
                      <a:gd name="T21" fmla="*/ 109952 h 346485"/>
                      <a:gd name="T22" fmla="*/ 185743 w 254999"/>
                      <a:gd name="T23" fmla="*/ 90841 h 346485"/>
                      <a:gd name="T24" fmla="*/ 209571 w 254999"/>
                      <a:gd name="T25" fmla="*/ 85380 h 346485"/>
                      <a:gd name="T26" fmla="*/ 205599 w 254999"/>
                      <a:gd name="T27" fmla="*/ 129063 h 346485"/>
                      <a:gd name="T28" fmla="*/ 114510 w 254999"/>
                      <a:gd name="T29" fmla="*/ 147430 h 346485"/>
                      <a:gd name="T30" fmla="*/ 85223 w 254999"/>
                      <a:gd name="T31" fmla="*/ 146685 h 346485"/>
                      <a:gd name="T32" fmla="*/ 60403 w 254999"/>
                      <a:gd name="T33" fmla="*/ 147678 h 346485"/>
                      <a:gd name="T34" fmla="*/ 122453 w 254999"/>
                      <a:gd name="T35" fmla="*/ 235044 h 346485"/>
                      <a:gd name="T36" fmla="*/ 179787 w 254999"/>
                      <a:gd name="T37" fmla="*/ 238023 h 346485"/>
                      <a:gd name="T38" fmla="*/ 212301 w 254999"/>
                      <a:gd name="T39" fmla="*/ 221890 h 346485"/>
                      <a:gd name="T40" fmla="*/ 210811 w 254999"/>
                      <a:gd name="T41" fmla="*/ 188135 h 346485"/>
                      <a:gd name="T42" fmla="*/ 236376 w 254999"/>
                      <a:gd name="T43" fmla="*/ 187638 h 346485"/>
                      <a:gd name="T44" fmla="*/ 205103 w 254999"/>
                      <a:gd name="T45" fmla="*/ 264084 h 346485"/>
                      <a:gd name="T46" fmla="*/ 164150 w 254999"/>
                      <a:gd name="T47" fmla="*/ 266814 h 346485"/>
                      <a:gd name="T48" fmla="*/ 116248 w 254999"/>
                      <a:gd name="T49" fmla="*/ 264084 h 346485"/>
                      <a:gd name="T50" fmla="*/ 79018 w 254999"/>
                      <a:gd name="T51" fmla="*/ 261353 h 346485"/>
                      <a:gd name="T52" fmla="*/ 84478 w 254999"/>
                      <a:gd name="T53" fmla="*/ 286173 h 346485"/>
                      <a:gd name="T54" fmla="*/ 126672 w 254999"/>
                      <a:gd name="T55" fmla="*/ 304788 h 346485"/>
                      <a:gd name="T56" fmla="*/ 199643 w 254999"/>
                      <a:gd name="T57" fmla="*/ 317198 h 346485"/>
                      <a:gd name="T58" fmla="*/ 217513 w 254999"/>
                      <a:gd name="T59" fmla="*/ 313227 h 346485"/>
                      <a:gd name="T60" fmla="*/ 224959 w 254999"/>
                      <a:gd name="T61" fmla="*/ 277735 h 346485"/>
                      <a:gd name="T62" fmla="*/ 238113 w 254999"/>
                      <a:gd name="T63" fmla="*/ 269296 h 346485"/>
                      <a:gd name="T64" fmla="*/ 230916 w 254999"/>
                      <a:gd name="T65" fmla="*/ 339288 h 3464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4999" h="346485">
                        <a:moveTo>
                          <a:pt x="198153" y="346485"/>
                        </a:moveTo>
                        <a:cubicBezTo>
                          <a:pt x="188225" y="346485"/>
                          <a:pt x="178049" y="344996"/>
                          <a:pt x="168866" y="343755"/>
                        </a:cubicBezTo>
                        <a:lnTo>
                          <a:pt x="166136" y="343259"/>
                        </a:lnTo>
                        <a:cubicBezTo>
                          <a:pt x="145535" y="340529"/>
                          <a:pt x="124935" y="335317"/>
                          <a:pt x="104830" y="327871"/>
                        </a:cubicBezTo>
                        <a:cubicBezTo>
                          <a:pt x="86712" y="321169"/>
                          <a:pt x="61892" y="312234"/>
                          <a:pt x="50971" y="291137"/>
                        </a:cubicBezTo>
                        <a:cubicBezTo>
                          <a:pt x="44270" y="278479"/>
                          <a:pt x="44022" y="263339"/>
                          <a:pt x="49730" y="251426"/>
                        </a:cubicBezTo>
                        <a:cubicBezTo>
                          <a:pt x="47497" y="250433"/>
                          <a:pt x="45511" y="249440"/>
                          <a:pt x="43525" y="248447"/>
                        </a:cubicBezTo>
                        <a:cubicBezTo>
                          <a:pt x="18706" y="235541"/>
                          <a:pt x="3317" y="209976"/>
                          <a:pt x="4062" y="183171"/>
                        </a:cubicBezTo>
                        <a:cubicBezTo>
                          <a:pt x="4558" y="163563"/>
                          <a:pt x="13990" y="145196"/>
                          <a:pt x="29130" y="132290"/>
                        </a:cubicBezTo>
                        <a:cubicBezTo>
                          <a:pt x="24414" y="129063"/>
                          <a:pt x="19947" y="125340"/>
                          <a:pt x="16224" y="120873"/>
                        </a:cubicBezTo>
                        <a:cubicBezTo>
                          <a:pt x="-406" y="101017"/>
                          <a:pt x="-4625" y="73715"/>
                          <a:pt x="5303" y="49392"/>
                        </a:cubicBezTo>
                        <a:cubicBezTo>
                          <a:pt x="14486" y="27302"/>
                          <a:pt x="34838" y="10921"/>
                          <a:pt x="66360" y="745"/>
                        </a:cubicBezTo>
                        <a:cubicBezTo>
                          <a:pt x="67849" y="248"/>
                          <a:pt x="69586" y="0"/>
                          <a:pt x="71075" y="0"/>
                        </a:cubicBezTo>
                        <a:cubicBezTo>
                          <a:pt x="77777" y="0"/>
                          <a:pt x="83237" y="4964"/>
                          <a:pt x="84478" y="12162"/>
                        </a:cubicBezTo>
                        <a:cubicBezTo>
                          <a:pt x="85471" y="18615"/>
                          <a:pt x="82741" y="26061"/>
                          <a:pt x="74550" y="28791"/>
                        </a:cubicBezTo>
                        <a:cubicBezTo>
                          <a:pt x="50227" y="36982"/>
                          <a:pt x="35831" y="48399"/>
                          <a:pt x="31116" y="64284"/>
                        </a:cubicBezTo>
                        <a:cubicBezTo>
                          <a:pt x="26648" y="79175"/>
                          <a:pt x="30619" y="94812"/>
                          <a:pt x="41788" y="105236"/>
                        </a:cubicBezTo>
                        <a:cubicBezTo>
                          <a:pt x="53205" y="115661"/>
                          <a:pt x="70083" y="116405"/>
                          <a:pt x="86216" y="117150"/>
                        </a:cubicBezTo>
                        <a:cubicBezTo>
                          <a:pt x="87705" y="117150"/>
                          <a:pt x="89442" y="117398"/>
                          <a:pt x="90931" y="117398"/>
                        </a:cubicBezTo>
                        <a:cubicBezTo>
                          <a:pt x="100859" y="117894"/>
                          <a:pt x="108802" y="118143"/>
                          <a:pt x="116248" y="118143"/>
                        </a:cubicBezTo>
                        <a:cubicBezTo>
                          <a:pt x="129402" y="118143"/>
                          <a:pt x="141068" y="117398"/>
                          <a:pt x="151492" y="116157"/>
                        </a:cubicBezTo>
                        <a:cubicBezTo>
                          <a:pt x="162661" y="114668"/>
                          <a:pt x="172093" y="112682"/>
                          <a:pt x="180531" y="109952"/>
                        </a:cubicBezTo>
                        <a:cubicBezTo>
                          <a:pt x="183013" y="109207"/>
                          <a:pt x="186736" y="106974"/>
                          <a:pt x="188225" y="105484"/>
                        </a:cubicBezTo>
                        <a:cubicBezTo>
                          <a:pt x="184502" y="101265"/>
                          <a:pt x="183758" y="96053"/>
                          <a:pt x="185743" y="90841"/>
                        </a:cubicBezTo>
                        <a:cubicBezTo>
                          <a:pt x="187977" y="85132"/>
                          <a:pt x="193686" y="81161"/>
                          <a:pt x="199643" y="81161"/>
                        </a:cubicBezTo>
                        <a:cubicBezTo>
                          <a:pt x="203366" y="81161"/>
                          <a:pt x="206840" y="82650"/>
                          <a:pt x="209571" y="85380"/>
                        </a:cubicBezTo>
                        <a:cubicBezTo>
                          <a:pt x="215031" y="90841"/>
                          <a:pt x="217761" y="98287"/>
                          <a:pt x="217513" y="105981"/>
                        </a:cubicBezTo>
                        <a:cubicBezTo>
                          <a:pt x="217016" y="114668"/>
                          <a:pt x="212549" y="123355"/>
                          <a:pt x="205599" y="129063"/>
                        </a:cubicBezTo>
                        <a:cubicBezTo>
                          <a:pt x="193438" y="138991"/>
                          <a:pt x="176064" y="141721"/>
                          <a:pt x="162165" y="143955"/>
                        </a:cubicBezTo>
                        <a:cubicBezTo>
                          <a:pt x="147769" y="146189"/>
                          <a:pt x="132132" y="147430"/>
                          <a:pt x="114510" y="147430"/>
                        </a:cubicBezTo>
                        <a:cubicBezTo>
                          <a:pt x="114510" y="147430"/>
                          <a:pt x="114510" y="147430"/>
                          <a:pt x="114510" y="147430"/>
                        </a:cubicBezTo>
                        <a:cubicBezTo>
                          <a:pt x="105575" y="147430"/>
                          <a:pt x="96143" y="147182"/>
                          <a:pt x="85223" y="146685"/>
                        </a:cubicBezTo>
                        <a:cubicBezTo>
                          <a:pt x="79266" y="146437"/>
                          <a:pt x="72316" y="145941"/>
                          <a:pt x="65367" y="144948"/>
                        </a:cubicBezTo>
                        <a:cubicBezTo>
                          <a:pt x="63878" y="146189"/>
                          <a:pt x="62140" y="147182"/>
                          <a:pt x="60403" y="147678"/>
                        </a:cubicBezTo>
                        <a:cubicBezTo>
                          <a:pt x="42036" y="153883"/>
                          <a:pt x="30371" y="173243"/>
                          <a:pt x="33598" y="192106"/>
                        </a:cubicBezTo>
                        <a:cubicBezTo>
                          <a:pt x="40547" y="230577"/>
                          <a:pt x="87953" y="233059"/>
                          <a:pt x="122453" y="235044"/>
                        </a:cubicBezTo>
                        <a:lnTo>
                          <a:pt x="167129" y="237526"/>
                        </a:lnTo>
                        <a:cubicBezTo>
                          <a:pt x="171348" y="237775"/>
                          <a:pt x="175567" y="238023"/>
                          <a:pt x="179787" y="238023"/>
                        </a:cubicBezTo>
                        <a:cubicBezTo>
                          <a:pt x="186736" y="238023"/>
                          <a:pt x="192197" y="237278"/>
                          <a:pt x="197161" y="235789"/>
                        </a:cubicBezTo>
                        <a:cubicBezTo>
                          <a:pt x="204110" y="233803"/>
                          <a:pt x="209571" y="228591"/>
                          <a:pt x="212301" y="221890"/>
                        </a:cubicBezTo>
                        <a:cubicBezTo>
                          <a:pt x="214783" y="215437"/>
                          <a:pt x="214286" y="208239"/>
                          <a:pt x="211060" y="202282"/>
                        </a:cubicBezTo>
                        <a:cubicBezTo>
                          <a:pt x="208330" y="197814"/>
                          <a:pt x="208330" y="192602"/>
                          <a:pt x="210811" y="188135"/>
                        </a:cubicBezTo>
                        <a:cubicBezTo>
                          <a:pt x="213542" y="183419"/>
                          <a:pt x="218754" y="180440"/>
                          <a:pt x="224214" y="180440"/>
                        </a:cubicBezTo>
                        <a:cubicBezTo>
                          <a:pt x="229178" y="180440"/>
                          <a:pt x="233646" y="183171"/>
                          <a:pt x="236376" y="187638"/>
                        </a:cubicBezTo>
                        <a:cubicBezTo>
                          <a:pt x="244070" y="200793"/>
                          <a:pt x="245311" y="217422"/>
                          <a:pt x="240099" y="231818"/>
                        </a:cubicBezTo>
                        <a:cubicBezTo>
                          <a:pt x="234142" y="247703"/>
                          <a:pt x="221732" y="259120"/>
                          <a:pt x="205103" y="264084"/>
                        </a:cubicBezTo>
                        <a:cubicBezTo>
                          <a:pt x="197905" y="266317"/>
                          <a:pt x="189963" y="267310"/>
                          <a:pt x="180283" y="267310"/>
                        </a:cubicBezTo>
                        <a:cubicBezTo>
                          <a:pt x="174823" y="267310"/>
                          <a:pt x="169362" y="267062"/>
                          <a:pt x="164150" y="266814"/>
                        </a:cubicBezTo>
                        <a:lnTo>
                          <a:pt x="147273" y="265821"/>
                        </a:lnTo>
                        <a:cubicBezTo>
                          <a:pt x="136848" y="265325"/>
                          <a:pt x="126672" y="264828"/>
                          <a:pt x="116248" y="264084"/>
                        </a:cubicBezTo>
                        <a:cubicBezTo>
                          <a:pt x="104582" y="263339"/>
                          <a:pt x="92420" y="262594"/>
                          <a:pt x="80259" y="260609"/>
                        </a:cubicBezTo>
                        <a:cubicBezTo>
                          <a:pt x="80011" y="260857"/>
                          <a:pt x="79514" y="261105"/>
                          <a:pt x="79018" y="261353"/>
                        </a:cubicBezTo>
                        <a:cubicBezTo>
                          <a:pt x="75047" y="263587"/>
                          <a:pt x="74798" y="268551"/>
                          <a:pt x="75047" y="271530"/>
                        </a:cubicBezTo>
                        <a:cubicBezTo>
                          <a:pt x="75543" y="276742"/>
                          <a:pt x="78521" y="281706"/>
                          <a:pt x="84478" y="286173"/>
                        </a:cubicBezTo>
                        <a:cubicBezTo>
                          <a:pt x="95647" y="295108"/>
                          <a:pt x="111284" y="299824"/>
                          <a:pt x="124935" y="304292"/>
                        </a:cubicBezTo>
                        <a:lnTo>
                          <a:pt x="126672" y="304788"/>
                        </a:lnTo>
                        <a:cubicBezTo>
                          <a:pt x="143550" y="310000"/>
                          <a:pt x="159931" y="313723"/>
                          <a:pt x="175319" y="315461"/>
                        </a:cubicBezTo>
                        <a:cubicBezTo>
                          <a:pt x="184751" y="316453"/>
                          <a:pt x="192445" y="316950"/>
                          <a:pt x="199643" y="317198"/>
                        </a:cubicBezTo>
                        <a:lnTo>
                          <a:pt x="200139" y="317198"/>
                        </a:lnTo>
                        <a:cubicBezTo>
                          <a:pt x="206344" y="317198"/>
                          <a:pt x="212797" y="316702"/>
                          <a:pt x="217513" y="313227"/>
                        </a:cubicBezTo>
                        <a:cubicBezTo>
                          <a:pt x="224959" y="307767"/>
                          <a:pt x="227689" y="297342"/>
                          <a:pt x="224214" y="288159"/>
                        </a:cubicBezTo>
                        <a:cubicBezTo>
                          <a:pt x="222973" y="284932"/>
                          <a:pt x="223221" y="281209"/>
                          <a:pt x="224959" y="277735"/>
                        </a:cubicBezTo>
                        <a:cubicBezTo>
                          <a:pt x="226944" y="274012"/>
                          <a:pt x="230667" y="270785"/>
                          <a:pt x="234390" y="269792"/>
                        </a:cubicBezTo>
                        <a:cubicBezTo>
                          <a:pt x="235631" y="269544"/>
                          <a:pt x="236872" y="269296"/>
                          <a:pt x="238113" y="269296"/>
                        </a:cubicBezTo>
                        <a:cubicBezTo>
                          <a:pt x="244070" y="269296"/>
                          <a:pt x="249530" y="273267"/>
                          <a:pt x="252012" y="279720"/>
                        </a:cubicBezTo>
                        <a:cubicBezTo>
                          <a:pt x="260203" y="301065"/>
                          <a:pt x="251020" y="327126"/>
                          <a:pt x="230916" y="339288"/>
                        </a:cubicBezTo>
                        <a:cubicBezTo>
                          <a:pt x="221980" y="344004"/>
                          <a:pt x="211308" y="346485"/>
                          <a:pt x="198153" y="346485"/>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8" name="Freeform: Shape 100">
                    <a:extLst>
                      <a:ext uri="{FF2B5EF4-FFF2-40B4-BE49-F238E27FC236}">
                        <a16:creationId xmlns:a16="http://schemas.microsoft.com/office/drawing/2014/main" id="{A13EB5DC-3584-4E3F-86BF-9CE41297812A}"/>
                      </a:ext>
                    </a:extLst>
                  </p:cNvPr>
                  <p:cNvSpPr>
                    <a:spLocks/>
                  </p:cNvSpPr>
                  <p:nvPr/>
                </p:nvSpPr>
                <p:spPr bwMode="auto">
                  <a:xfrm>
                    <a:off x="8729416" y="3946108"/>
                    <a:ext cx="93804" cy="79822"/>
                  </a:xfrm>
                  <a:custGeom>
                    <a:avLst/>
                    <a:gdLst>
                      <a:gd name="T0" fmla="*/ 4964 w 93804"/>
                      <a:gd name="T1" fmla="*/ 17760 h 79822"/>
                      <a:gd name="T2" fmla="*/ 75701 w 93804"/>
                      <a:gd name="T3" fmla="*/ 75094 h 79822"/>
                      <a:gd name="T4" fmla="*/ 88855 w 93804"/>
                      <a:gd name="T5" fmla="*/ 78569 h 79822"/>
                      <a:gd name="T6" fmla="*/ 92330 w 93804"/>
                      <a:gd name="T7" fmla="*/ 65414 h 79822"/>
                      <a:gd name="T8" fmla="*/ 14396 w 93804"/>
                      <a:gd name="T9" fmla="*/ 1131 h 79822"/>
                      <a:gd name="T10" fmla="*/ 1241 w 93804"/>
                      <a:gd name="T11" fmla="*/ 4854 h 79822"/>
                      <a:gd name="T12" fmla="*/ 4964 w 93804"/>
                      <a:gd name="T13" fmla="*/ 17760 h 79822"/>
                      <a:gd name="T14" fmla="*/ 4964 w 93804"/>
                      <a:gd name="T15" fmla="*/ 17760 h 798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804" h="79822">
                        <a:moveTo>
                          <a:pt x="4964" y="17760"/>
                        </a:moveTo>
                        <a:cubicBezTo>
                          <a:pt x="32762" y="30666"/>
                          <a:pt x="57334" y="50274"/>
                          <a:pt x="75701" y="75094"/>
                        </a:cubicBezTo>
                        <a:cubicBezTo>
                          <a:pt x="78927" y="79313"/>
                          <a:pt x="84139" y="81299"/>
                          <a:pt x="88855" y="78569"/>
                        </a:cubicBezTo>
                        <a:cubicBezTo>
                          <a:pt x="93075" y="76087"/>
                          <a:pt x="95557" y="69634"/>
                          <a:pt x="92330" y="65414"/>
                        </a:cubicBezTo>
                        <a:cubicBezTo>
                          <a:pt x="71978" y="37864"/>
                          <a:pt x="45420" y="15526"/>
                          <a:pt x="14396" y="1131"/>
                        </a:cubicBezTo>
                        <a:cubicBezTo>
                          <a:pt x="9680" y="-1103"/>
                          <a:pt x="3971" y="-110"/>
                          <a:pt x="1241" y="4854"/>
                        </a:cubicBezTo>
                        <a:cubicBezTo>
                          <a:pt x="-1241" y="8825"/>
                          <a:pt x="0" y="15526"/>
                          <a:pt x="4964" y="1776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89" name="Freeform: Shape 91">
                  <a:extLst>
                    <a:ext uri="{FF2B5EF4-FFF2-40B4-BE49-F238E27FC236}">
                      <a16:creationId xmlns:a16="http://schemas.microsoft.com/office/drawing/2014/main" id="{204B8C30-F380-4B21-A5E9-D0E79C8E6509}"/>
                    </a:ext>
                  </a:extLst>
                </p:cNvPr>
                <p:cNvSpPr>
                  <a:spLocks/>
                </p:cNvSpPr>
                <p:nvPr/>
              </p:nvSpPr>
              <p:spPr bwMode="auto">
                <a:xfrm>
                  <a:off x="8781534" y="3756360"/>
                  <a:ext cx="1571931" cy="968981"/>
                </a:xfrm>
                <a:custGeom>
                  <a:avLst/>
                  <a:gdLst>
                    <a:gd name="T0" fmla="*/ 1548516 w 1571931"/>
                    <a:gd name="T1" fmla="*/ 394898 h 968981"/>
                    <a:gd name="T2" fmla="*/ 813847 w 1571931"/>
                    <a:gd name="T3" fmla="*/ 299838 h 968981"/>
                    <a:gd name="T4" fmla="*/ 159099 w 1571931"/>
                    <a:gd name="T5" fmla="*/ 3737 h 968981"/>
                    <a:gd name="T6" fmla="*/ 19363 w 1571931"/>
                    <a:gd name="T7" fmla="*/ 340046 h 968981"/>
                    <a:gd name="T8" fmla="*/ 1386194 w 1571931"/>
                    <a:gd name="T9" fmla="*/ 968982 h 968981"/>
                    <a:gd name="T10" fmla="*/ 1548516 w 1571931"/>
                    <a:gd name="T11" fmla="*/ 394898 h 9689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71931" h="968981">
                      <a:moveTo>
                        <a:pt x="1548516" y="394898"/>
                      </a:moveTo>
                      <a:cubicBezTo>
                        <a:pt x="1548516" y="394898"/>
                        <a:pt x="953832" y="343521"/>
                        <a:pt x="813847" y="299838"/>
                      </a:cubicBezTo>
                      <a:cubicBezTo>
                        <a:pt x="673863" y="256155"/>
                        <a:pt x="330605" y="115178"/>
                        <a:pt x="159099" y="3737"/>
                      </a:cubicBezTo>
                      <a:cubicBezTo>
                        <a:pt x="94567" y="-38209"/>
                        <a:pt x="-52614" y="285690"/>
                        <a:pt x="19363" y="340046"/>
                      </a:cubicBezTo>
                      <a:cubicBezTo>
                        <a:pt x="633407" y="802937"/>
                        <a:pt x="1386194" y="968982"/>
                        <a:pt x="1386194" y="968982"/>
                      </a:cubicBezTo>
                      <a:cubicBezTo>
                        <a:pt x="1386194" y="968982"/>
                        <a:pt x="1650526" y="430887"/>
                        <a:pt x="1548516" y="394898"/>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0" name="Freeform: Shape 92">
                  <a:extLst>
                    <a:ext uri="{FF2B5EF4-FFF2-40B4-BE49-F238E27FC236}">
                      <a16:creationId xmlns:a16="http://schemas.microsoft.com/office/drawing/2014/main" id="{9BC43237-1B5C-4757-B4BF-F7163A6A0434}"/>
                    </a:ext>
                  </a:extLst>
                </p:cNvPr>
                <p:cNvSpPr>
                  <a:spLocks/>
                </p:cNvSpPr>
                <p:nvPr/>
              </p:nvSpPr>
              <p:spPr bwMode="auto">
                <a:xfrm>
                  <a:off x="8773843" y="3741298"/>
                  <a:ext cx="1655918" cy="421325"/>
                </a:xfrm>
                <a:custGeom>
                  <a:avLst/>
                  <a:gdLst>
                    <a:gd name="T0" fmla="*/ 1639603 w 1655918"/>
                    <a:gd name="T1" fmla="*/ 279904 h 421325"/>
                    <a:gd name="T2" fmla="*/ 1472317 w 1655918"/>
                    <a:gd name="T3" fmla="*/ 386877 h 421325"/>
                    <a:gd name="T4" fmla="*/ 1467849 w 1655918"/>
                    <a:gd name="T5" fmla="*/ 386133 h 421325"/>
                    <a:gd name="T6" fmla="*/ 930747 w 1655918"/>
                    <a:gd name="T7" fmla="*/ 324331 h 421325"/>
                    <a:gd name="T8" fmla="*/ 417968 w 1655918"/>
                    <a:gd name="T9" fmla="*/ 152578 h 421325"/>
                    <a:gd name="T10" fmla="*/ 149665 w 1655918"/>
                    <a:gd name="T11" fmla="*/ 10360 h 421325"/>
                    <a:gd name="T12" fmla="*/ 148424 w 1655918"/>
                    <a:gd name="T13" fmla="*/ 9615 h 421325"/>
                    <a:gd name="T14" fmla="*/ 122860 w 1655918"/>
                    <a:gd name="T15" fmla="*/ 4900 h 421325"/>
                    <a:gd name="T16" fmla="*/ 1 w 1655918"/>
                    <a:gd name="T17" fmla="*/ 304227 h 421325"/>
                    <a:gd name="T18" fmla="*/ 32267 w 1655918"/>
                    <a:gd name="T19" fmla="*/ 304227 h 421325"/>
                    <a:gd name="T20" fmla="*/ 135022 w 1655918"/>
                    <a:gd name="T21" fmla="*/ 39151 h 421325"/>
                    <a:gd name="T22" fmla="*/ 627944 w 1655918"/>
                    <a:gd name="T23" fmla="*/ 271465 h 421325"/>
                    <a:gd name="T24" fmla="*/ 1160331 w 1655918"/>
                    <a:gd name="T25" fmla="*/ 397302 h 421325"/>
                    <a:gd name="T26" fmla="*/ 1463630 w 1655918"/>
                    <a:gd name="T27" fmla="*/ 418399 h 421325"/>
                    <a:gd name="T28" fmla="*/ 1480259 w 1655918"/>
                    <a:gd name="T29" fmla="*/ 419143 h 421325"/>
                    <a:gd name="T30" fmla="*/ 1646304 w 1655918"/>
                    <a:gd name="T31" fmla="*/ 317630 h 421325"/>
                    <a:gd name="T32" fmla="*/ 1639603 w 1655918"/>
                    <a:gd name="T33" fmla="*/ 279904 h 4213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55918" h="421325">
                      <a:moveTo>
                        <a:pt x="1639603" y="279904"/>
                      </a:moveTo>
                      <a:cubicBezTo>
                        <a:pt x="1586488" y="319367"/>
                        <a:pt x="1530643" y="355108"/>
                        <a:pt x="1472317" y="386877"/>
                      </a:cubicBezTo>
                      <a:cubicBezTo>
                        <a:pt x="1470827" y="386381"/>
                        <a:pt x="1469338" y="386381"/>
                        <a:pt x="1467849" y="386133"/>
                      </a:cubicBezTo>
                      <a:cubicBezTo>
                        <a:pt x="1287160" y="384395"/>
                        <a:pt x="1106968" y="363795"/>
                        <a:pt x="930747" y="324331"/>
                      </a:cubicBezTo>
                      <a:cubicBezTo>
                        <a:pt x="754526" y="284868"/>
                        <a:pt x="582276" y="227534"/>
                        <a:pt x="417968" y="152578"/>
                      </a:cubicBezTo>
                      <a:cubicBezTo>
                        <a:pt x="325887" y="110384"/>
                        <a:pt x="236287" y="62978"/>
                        <a:pt x="149665" y="10360"/>
                      </a:cubicBezTo>
                      <a:cubicBezTo>
                        <a:pt x="149169" y="10112"/>
                        <a:pt x="148921" y="9864"/>
                        <a:pt x="148424" y="9615"/>
                      </a:cubicBezTo>
                      <a:cubicBezTo>
                        <a:pt x="143957" y="680"/>
                        <a:pt x="131795" y="-4284"/>
                        <a:pt x="122860" y="4900"/>
                      </a:cubicBezTo>
                      <a:cubicBezTo>
                        <a:pt x="45918" y="85068"/>
                        <a:pt x="1739" y="193034"/>
                        <a:pt x="1" y="304227"/>
                      </a:cubicBezTo>
                      <a:cubicBezTo>
                        <a:pt x="-247" y="325076"/>
                        <a:pt x="32019" y="325076"/>
                        <a:pt x="32267" y="304227"/>
                      </a:cubicBezTo>
                      <a:cubicBezTo>
                        <a:pt x="33756" y="206933"/>
                        <a:pt x="70490" y="111873"/>
                        <a:pt x="135022" y="39151"/>
                      </a:cubicBezTo>
                      <a:cubicBezTo>
                        <a:pt x="290642" y="133466"/>
                        <a:pt x="456191" y="211401"/>
                        <a:pt x="627944" y="271465"/>
                      </a:cubicBezTo>
                      <a:cubicBezTo>
                        <a:pt x="800443" y="331777"/>
                        <a:pt x="979146" y="373723"/>
                        <a:pt x="1160331" y="397302"/>
                      </a:cubicBezTo>
                      <a:cubicBezTo>
                        <a:pt x="1260851" y="410208"/>
                        <a:pt x="1362117" y="417406"/>
                        <a:pt x="1463630" y="418399"/>
                      </a:cubicBezTo>
                      <a:cubicBezTo>
                        <a:pt x="1468097" y="421625"/>
                        <a:pt x="1474054" y="422618"/>
                        <a:pt x="1480259" y="419143"/>
                      </a:cubicBezTo>
                      <a:cubicBezTo>
                        <a:pt x="1541316" y="386133"/>
                        <a:pt x="1590459" y="359079"/>
                        <a:pt x="1646304" y="317630"/>
                      </a:cubicBezTo>
                      <a:cubicBezTo>
                        <a:pt x="1662933" y="305716"/>
                        <a:pt x="1656232" y="267494"/>
                        <a:pt x="1639603" y="27990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1" name="Freeform: Shape 93">
                  <a:extLst>
                    <a:ext uri="{FF2B5EF4-FFF2-40B4-BE49-F238E27FC236}">
                      <a16:creationId xmlns:a16="http://schemas.microsoft.com/office/drawing/2014/main" id="{968D76C1-1F9D-4D0C-AAA3-8ED03C84C3B0}"/>
                    </a:ext>
                  </a:extLst>
                </p:cNvPr>
                <p:cNvSpPr>
                  <a:spLocks/>
                </p:cNvSpPr>
                <p:nvPr/>
              </p:nvSpPr>
              <p:spPr bwMode="auto">
                <a:xfrm>
                  <a:off x="8851990" y="4119473"/>
                  <a:ext cx="1238073" cy="1694220"/>
                </a:xfrm>
                <a:custGeom>
                  <a:avLst/>
                  <a:gdLst>
                    <a:gd name="T0" fmla="*/ 1174513 w 1238073"/>
                    <a:gd name="T1" fmla="*/ 1088367 h 1694220"/>
                    <a:gd name="T2" fmla="*/ 1133312 w 1238073"/>
                    <a:gd name="T3" fmla="*/ 1587991 h 1694220"/>
                    <a:gd name="T4" fmla="*/ 1123136 w 1238073"/>
                    <a:gd name="T5" fmla="*/ 1694220 h 1694220"/>
                    <a:gd name="T6" fmla="*/ 1155402 w 1238073"/>
                    <a:gd name="T7" fmla="*/ 1694220 h 1694220"/>
                    <a:gd name="T8" fmla="*/ 1184689 w 1238073"/>
                    <a:gd name="T9" fmla="*/ 1369080 h 1694220"/>
                    <a:gd name="T10" fmla="*/ 1221422 w 1238073"/>
                    <a:gd name="T11" fmla="*/ 869207 h 1694220"/>
                    <a:gd name="T12" fmla="*/ 1237307 w 1238073"/>
                    <a:gd name="T13" fmla="*/ 596189 h 1694220"/>
                    <a:gd name="T14" fmla="*/ 1237555 w 1238073"/>
                    <a:gd name="T15" fmla="*/ 593459 h 1694220"/>
                    <a:gd name="T16" fmla="*/ 1238052 w 1238073"/>
                    <a:gd name="T17" fmla="*/ 585516 h 1694220"/>
                    <a:gd name="T18" fmla="*/ 1210750 w 1238073"/>
                    <a:gd name="T19" fmla="*/ 574347 h 1694220"/>
                    <a:gd name="T20" fmla="*/ 734208 w 1238073"/>
                    <a:gd name="T21" fmla="*/ 403835 h 1694220"/>
                    <a:gd name="T22" fmla="*/ 270325 w 1238073"/>
                    <a:gd name="T23" fmla="*/ 164819 h 1694220"/>
                    <a:gd name="T24" fmla="*/ 23367 w 1238073"/>
                    <a:gd name="T25" fmla="*/ 2994 h 1694220"/>
                    <a:gd name="T26" fmla="*/ 6986 w 1238073"/>
                    <a:gd name="T27" fmla="*/ 30792 h 1694220"/>
                    <a:gd name="T28" fmla="*/ 455481 w 1238073"/>
                    <a:gd name="T29" fmla="*/ 306044 h 1694220"/>
                    <a:gd name="T30" fmla="*/ 934505 w 1238073"/>
                    <a:gd name="T31" fmla="*/ 518254 h 1694220"/>
                    <a:gd name="T32" fmla="*/ 1204545 w 1238073"/>
                    <a:gd name="T33" fmla="*/ 606117 h 1694220"/>
                    <a:gd name="T34" fmla="*/ 1174513 w 1238073"/>
                    <a:gd name="T35" fmla="*/ 1088367 h 16942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38073" h="1694220">
                      <a:moveTo>
                        <a:pt x="1174513" y="1088367"/>
                      </a:moveTo>
                      <a:cubicBezTo>
                        <a:pt x="1162351" y="1254909"/>
                        <a:pt x="1148700" y="1421450"/>
                        <a:pt x="1133312" y="1587991"/>
                      </a:cubicBezTo>
                      <a:cubicBezTo>
                        <a:pt x="1130085" y="1623484"/>
                        <a:pt x="1126611" y="1658728"/>
                        <a:pt x="1123136" y="1694220"/>
                      </a:cubicBezTo>
                      <a:lnTo>
                        <a:pt x="1155402" y="1694220"/>
                      </a:lnTo>
                      <a:cubicBezTo>
                        <a:pt x="1165826" y="1586005"/>
                        <a:pt x="1175754" y="1477543"/>
                        <a:pt x="1184689" y="1369080"/>
                      </a:cubicBezTo>
                      <a:cubicBezTo>
                        <a:pt x="1198588" y="1202538"/>
                        <a:pt x="1210998" y="1035997"/>
                        <a:pt x="1221422" y="869207"/>
                      </a:cubicBezTo>
                      <a:cubicBezTo>
                        <a:pt x="1227131" y="778367"/>
                        <a:pt x="1232591" y="687278"/>
                        <a:pt x="1237307" y="596189"/>
                      </a:cubicBezTo>
                      <a:cubicBezTo>
                        <a:pt x="1237307" y="595196"/>
                        <a:pt x="1237555" y="594451"/>
                        <a:pt x="1237555" y="593459"/>
                      </a:cubicBezTo>
                      <a:cubicBezTo>
                        <a:pt x="1237803" y="590728"/>
                        <a:pt x="1237803" y="588246"/>
                        <a:pt x="1238052" y="585516"/>
                      </a:cubicBezTo>
                      <a:cubicBezTo>
                        <a:pt x="1238796" y="569631"/>
                        <a:pt x="1220181" y="565908"/>
                        <a:pt x="1210750" y="574347"/>
                      </a:cubicBezTo>
                      <a:cubicBezTo>
                        <a:pt x="1048428" y="527934"/>
                        <a:pt x="889084" y="471097"/>
                        <a:pt x="734208" y="403835"/>
                      </a:cubicBezTo>
                      <a:cubicBezTo>
                        <a:pt x="574368" y="334587"/>
                        <a:pt x="419244" y="254667"/>
                        <a:pt x="270325" y="164819"/>
                      </a:cubicBezTo>
                      <a:cubicBezTo>
                        <a:pt x="185937" y="113938"/>
                        <a:pt x="103535" y="60079"/>
                        <a:pt x="23367" y="2994"/>
                      </a:cubicBezTo>
                      <a:cubicBezTo>
                        <a:pt x="6489" y="-9168"/>
                        <a:pt x="-9644" y="18878"/>
                        <a:pt x="6986" y="30792"/>
                      </a:cubicBezTo>
                      <a:cubicBezTo>
                        <a:pt x="150196" y="132553"/>
                        <a:pt x="300109" y="224635"/>
                        <a:pt x="455481" y="306044"/>
                      </a:cubicBezTo>
                      <a:cubicBezTo>
                        <a:pt x="610109" y="387205"/>
                        <a:pt x="770445" y="458190"/>
                        <a:pt x="934505" y="518254"/>
                      </a:cubicBezTo>
                      <a:cubicBezTo>
                        <a:pt x="1023360" y="550768"/>
                        <a:pt x="1113456" y="580056"/>
                        <a:pt x="1204545" y="606117"/>
                      </a:cubicBezTo>
                      <a:cubicBezTo>
                        <a:pt x="1196106" y="766949"/>
                        <a:pt x="1185930" y="927782"/>
                        <a:pt x="1174513" y="108836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grpSp>
            <p:nvGrpSpPr>
              <p:cNvPr id="32" name="Graphic 4">
                <a:extLst>
                  <a:ext uri="{FF2B5EF4-FFF2-40B4-BE49-F238E27FC236}">
                    <a16:creationId xmlns:a16="http://schemas.microsoft.com/office/drawing/2014/main" id="{6880A04C-DBAF-4CAE-92D2-0FD0B27B9D08}"/>
                  </a:ext>
                </a:extLst>
              </p:cNvPr>
              <p:cNvGrpSpPr>
                <a:grpSpLocks/>
              </p:cNvGrpSpPr>
              <p:nvPr/>
            </p:nvGrpSpPr>
            <p:grpSpPr bwMode="auto">
              <a:xfrm>
                <a:off x="9635854" y="2992117"/>
                <a:ext cx="2029993" cy="751396"/>
                <a:chOff x="9635854" y="2992117"/>
                <a:chExt cx="2029993" cy="751396"/>
              </a:xfrm>
            </p:grpSpPr>
            <p:grpSp>
              <p:nvGrpSpPr>
                <p:cNvPr id="82" name="Graphic 4">
                  <a:extLst>
                    <a:ext uri="{FF2B5EF4-FFF2-40B4-BE49-F238E27FC236}">
                      <a16:creationId xmlns:a16="http://schemas.microsoft.com/office/drawing/2014/main" id="{F8AE8CD0-E81E-4B57-AA40-5E99031A14B1}"/>
                    </a:ext>
                  </a:extLst>
                </p:cNvPr>
                <p:cNvGrpSpPr>
                  <a:grpSpLocks/>
                </p:cNvGrpSpPr>
                <p:nvPr/>
              </p:nvGrpSpPr>
              <p:grpSpPr bwMode="auto">
                <a:xfrm>
                  <a:off x="9635854" y="3377070"/>
                  <a:ext cx="399749" cy="366442"/>
                  <a:chOff x="9635854" y="3377070"/>
                  <a:chExt cx="399749" cy="366442"/>
                </a:xfrm>
              </p:grpSpPr>
              <p:sp>
                <p:nvSpPr>
                  <p:cNvPr id="86" name="Freeform: Shape 88">
                    <a:extLst>
                      <a:ext uri="{FF2B5EF4-FFF2-40B4-BE49-F238E27FC236}">
                        <a16:creationId xmlns:a16="http://schemas.microsoft.com/office/drawing/2014/main" id="{DE5A7C3E-0DEC-409D-A872-1C8FA01D2EAB}"/>
                      </a:ext>
                    </a:extLst>
                  </p:cNvPr>
                  <p:cNvSpPr>
                    <a:spLocks/>
                  </p:cNvSpPr>
                  <p:nvPr/>
                </p:nvSpPr>
                <p:spPr bwMode="auto">
                  <a:xfrm>
                    <a:off x="9635854" y="3377070"/>
                    <a:ext cx="399749" cy="366442"/>
                  </a:xfrm>
                  <a:custGeom>
                    <a:avLst/>
                    <a:gdLst>
                      <a:gd name="T0" fmla="*/ 365333 w 399749"/>
                      <a:gd name="T1" fmla="*/ 350512 h 366442"/>
                      <a:gd name="T2" fmla="*/ 2963 w 399749"/>
                      <a:gd name="T3" fmla="*/ 143514 h 366442"/>
                      <a:gd name="T4" fmla="*/ 115893 w 399749"/>
                      <a:gd name="T5" fmla="*/ 8990 h 366442"/>
                      <a:gd name="T6" fmla="*/ 397103 w 399749"/>
                      <a:gd name="T7" fmla="*/ 179255 h 366442"/>
                      <a:gd name="T8" fmla="*/ 365333 w 399749"/>
                      <a:gd name="T9" fmla="*/ 350512 h 366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9749" h="366442">
                        <a:moveTo>
                          <a:pt x="365333" y="350512"/>
                        </a:moveTo>
                        <a:cubicBezTo>
                          <a:pt x="205741" y="414299"/>
                          <a:pt x="40441" y="274563"/>
                          <a:pt x="2963" y="143514"/>
                        </a:cubicBezTo>
                        <a:cubicBezTo>
                          <a:pt x="-13915" y="80223"/>
                          <a:pt x="43667" y="27853"/>
                          <a:pt x="115893" y="8990"/>
                        </a:cubicBezTo>
                        <a:cubicBezTo>
                          <a:pt x="264813" y="-32211"/>
                          <a:pt x="406534" y="75756"/>
                          <a:pt x="397103" y="179255"/>
                        </a:cubicBezTo>
                        <a:cubicBezTo>
                          <a:pt x="402563" y="243538"/>
                          <a:pt x="402811" y="333138"/>
                          <a:pt x="365333" y="35051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87" name="Freeform: Shape 89">
                    <a:extLst>
                      <a:ext uri="{FF2B5EF4-FFF2-40B4-BE49-F238E27FC236}">
                        <a16:creationId xmlns:a16="http://schemas.microsoft.com/office/drawing/2014/main" id="{9AD7CE33-02A0-446A-81FA-8D187DB6E233}"/>
                      </a:ext>
                    </a:extLst>
                  </p:cNvPr>
                  <p:cNvSpPr>
                    <a:spLocks/>
                  </p:cNvSpPr>
                  <p:nvPr/>
                </p:nvSpPr>
                <p:spPr bwMode="auto">
                  <a:xfrm>
                    <a:off x="9778223" y="3392514"/>
                    <a:ext cx="187852" cy="253914"/>
                  </a:xfrm>
                  <a:custGeom>
                    <a:avLst/>
                    <a:gdLst>
                      <a:gd name="T0" fmla="*/ 148504 w 187852"/>
                      <a:gd name="T1" fmla="*/ 217422 h 253914"/>
                      <a:gd name="T2" fmla="*/ 95886 w 187852"/>
                      <a:gd name="T3" fmla="*/ 253163 h 253914"/>
                      <a:gd name="T4" fmla="*/ 55678 w 187852"/>
                      <a:gd name="T5" fmla="*/ 151153 h 253914"/>
                      <a:gd name="T6" fmla="*/ 4053 w 187852"/>
                      <a:gd name="T7" fmla="*/ 114420 h 253914"/>
                      <a:gd name="T8" fmla="*/ 131875 w 187852"/>
                      <a:gd name="T9" fmla="*/ 73467 h 253914"/>
                      <a:gd name="T10" fmla="*/ 125918 w 187852"/>
                      <a:gd name="T11" fmla="*/ 0 h 253914"/>
                      <a:gd name="T12" fmla="*/ 185486 w 187852"/>
                      <a:gd name="T13" fmla="*/ 32762 h 253914"/>
                      <a:gd name="T14" fmla="*/ 148504 w 187852"/>
                      <a:gd name="T15" fmla="*/ 217422 h 2539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7852" h="253914">
                        <a:moveTo>
                          <a:pt x="148504" y="217422"/>
                        </a:moveTo>
                        <a:cubicBezTo>
                          <a:pt x="149497" y="225364"/>
                          <a:pt x="124926" y="259368"/>
                          <a:pt x="95886" y="253163"/>
                        </a:cubicBezTo>
                        <a:cubicBezTo>
                          <a:pt x="55430" y="231818"/>
                          <a:pt x="86703" y="173243"/>
                          <a:pt x="55678" y="151153"/>
                        </a:cubicBezTo>
                        <a:cubicBezTo>
                          <a:pt x="26639" y="145196"/>
                          <a:pt x="-12825" y="131545"/>
                          <a:pt x="4053" y="114420"/>
                        </a:cubicBezTo>
                        <a:cubicBezTo>
                          <a:pt x="38056" y="79920"/>
                          <a:pt x="120458" y="138743"/>
                          <a:pt x="131875" y="73467"/>
                        </a:cubicBezTo>
                        <a:cubicBezTo>
                          <a:pt x="135846" y="50633"/>
                          <a:pt x="134605" y="24323"/>
                          <a:pt x="125918" y="0"/>
                        </a:cubicBezTo>
                        <a:cubicBezTo>
                          <a:pt x="148008" y="8191"/>
                          <a:pt x="168112" y="19359"/>
                          <a:pt x="185486" y="32762"/>
                        </a:cubicBezTo>
                        <a:cubicBezTo>
                          <a:pt x="195662" y="93819"/>
                          <a:pt x="171090" y="161826"/>
                          <a:pt x="148504" y="217422"/>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grpSp>
              <p:nvGrpSpPr>
                <p:cNvPr id="83" name="Graphic 4">
                  <a:extLst>
                    <a:ext uri="{FF2B5EF4-FFF2-40B4-BE49-F238E27FC236}">
                      <a16:creationId xmlns:a16="http://schemas.microsoft.com/office/drawing/2014/main" id="{D8EF6EDA-E0C2-4089-BD41-8DD1D43BABA2}"/>
                    </a:ext>
                  </a:extLst>
                </p:cNvPr>
                <p:cNvGrpSpPr>
                  <a:grpSpLocks/>
                </p:cNvGrpSpPr>
                <p:nvPr/>
              </p:nvGrpSpPr>
              <p:grpSpPr bwMode="auto">
                <a:xfrm>
                  <a:off x="11305110" y="2992117"/>
                  <a:ext cx="360737" cy="419012"/>
                  <a:chOff x="11305110" y="2992117"/>
                  <a:chExt cx="360737" cy="419012"/>
                </a:xfrm>
              </p:grpSpPr>
              <p:sp>
                <p:nvSpPr>
                  <p:cNvPr id="84" name="Freeform: Shape 86">
                    <a:extLst>
                      <a:ext uri="{FF2B5EF4-FFF2-40B4-BE49-F238E27FC236}">
                        <a16:creationId xmlns:a16="http://schemas.microsoft.com/office/drawing/2014/main" id="{FD4EB960-FF31-42E6-96C7-DA3564CF148D}"/>
                      </a:ext>
                    </a:extLst>
                  </p:cNvPr>
                  <p:cNvSpPr>
                    <a:spLocks/>
                  </p:cNvSpPr>
                  <p:nvPr/>
                </p:nvSpPr>
                <p:spPr bwMode="auto">
                  <a:xfrm>
                    <a:off x="11305110" y="2992117"/>
                    <a:ext cx="360737" cy="419012"/>
                  </a:xfrm>
                  <a:custGeom>
                    <a:avLst/>
                    <a:gdLst>
                      <a:gd name="T0" fmla="*/ 117263 w 360737"/>
                      <a:gd name="T1" fmla="*/ 419012 h 419012"/>
                      <a:gd name="T2" fmla="*/ 357519 w 360737"/>
                      <a:gd name="T3" fmla="*/ 77738 h 419012"/>
                      <a:gd name="T4" fmla="*/ 198176 w 360737"/>
                      <a:gd name="T5" fmla="*/ 3775 h 419012"/>
                      <a:gd name="T6" fmla="*/ 15750 w 360737"/>
                      <a:gd name="T7" fmla="*/ 277290 h 419012"/>
                      <a:gd name="T8" fmla="*/ 117263 w 360737"/>
                      <a:gd name="T9" fmla="*/ 419012 h 4190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0737" h="419012">
                        <a:moveTo>
                          <a:pt x="117263" y="419012"/>
                        </a:moveTo>
                        <a:cubicBezTo>
                          <a:pt x="289017" y="409084"/>
                          <a:pt x="379361" y="212262"/>
                          <a:pt x="357519" y="77738"/>
                        </a:cubicBezTo>
                        <a:cubicBezTo>
                          <a:pt x="345854" y="13207"/>
                          <a:pt x="271643" y="-9876"/>
                          <a:pt x="198176" y="3775"/>
                        </a:cubicBezTo>
                        <a:cubicBezTo>
                          <a:pt x="46030" y="29588"/>
                          <a:pt x="-36620" y="187442"/>
                          <a:pt x="15750" y="277290"/>
                        </a:cubicBezTo>
                        <a:cubicBezTo>
                          <a:pt x="38336" y="338099"/>
                          <a:pt x="76062" y="419260"/>
                          <a:pt x="117263" y="41901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85" name="Freeform: Shape 87">
                    <a:extLst>
                      <a:ext uri="{FF2B5EF4-FFF2-40B4-BE49-F238E27FC236}">
                        <a16:creationId xmlns:a16="http://schemas.microsoft.com/office/drawing/2014/main" id="{D3A94333-1504-4F29-8FDF-21E401D54189}"/>
                      </a:ext>
                    </a:extLst>
                  </p:cNvPr>
                  <p:cNvSpPr>
                    <a:spLocks/>
                  </p:cNvSpPr>
                  <p:nvPr/>
                </p:nvSpPr>
                <p:spPr bwMode="auto">
                  <a:xfrm>
                    <a:off x="11327809" y="3066877"/>
                    <a:ext cx="207440" cy="223465"/>
                  </a:xfrm>
                  <a:custGeom>
                    <a:avLst/>
                    <a:gdLst>
                      <a:gd name="T0" fmla="*/ 112186 w 207440"/>
                      <a:gd name="T1" fmla="*/ 206253 h 223465"/>
                      <a:gd name="T2" fmla="*/ 175229 w 207440"/>
                      <a:gd name="T3" fmla="*/ 216429 h 223465"/>
                      <a:gd name="T4" fmla="*/ 168279 w 207440"/>
                      <a:gd name="T5" fmla="*/ 106974 h 223465"/>
                      <a:gd name="T6" fmla="*/ 199304 w 207440"/>
                      <a:gd name="T7" fmla="*/ 51874 h 223465"/>
                      <a:gd name="T8" fmla="*/ 66021 w 207440"/>
                      <a:gd name="T9" fmla="*/ 68999 h 223465"/>
                      <a:gd name="T10" fmla="*/ 40208 w 207440"/>
                      <a:gd name="T11" fmla="*/ 0 h 223465"/>
                      <a:gd name="T12" fmla="*/ 0 w 207440"/>
                      <a:gd name="T13" fmla="*/ 54852 h 223465"/>
                      <a:gd name="T14" fmla="*/ 112186 w 207440"/>
                      <a:gd name="T15" fmla="*/ 206253 h 2234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7440" h="223465">
                        <a:moveTo>
                          <a:pt x="112186" y="206253"/>
                        </a:moveTo>
                        <a:cubicBezTo>
                          <a:pt x="114668" y="213947"/>
                          <a:pt x="151401" y="234052"/>
                          <a:pt x="175229" y="216429"/>
                        </a:cubicBezTo>
                        <a:cubicBezTo>
                          <a:pt x="202778" y="179944"/>
                          <a:pt x="149664" y="140232"/>
                          <a:pt x="168279" y="106974"/>
                        </a:cubicBezTo>
                        <a:cubicBezTo>
                          <a:pt x="192106" y="89103"/>
                          <a:pt x="222138" y="60312"/>
                          <a:pt x="199304" y="51874"/>
                        </a:cubicBezTo>
                        <a:cubicBezTo>
                          <a:pt x="153883" y="34996"/>
                          <a:pt x="104243" y="123355"/>
                          <a:pt x="66021" y="68999"/>
                        </a:cubicBezTo>
                        <a:cubicBezTo>
                          <a:pt x="52618" y="50136"/>
                          <a:pt x="42690" y="25565"/>
                          <a:pt x="40208" y="0"/>
                        </a:cubicBezTo>
                        <a:cubicBezTo>
                          <a:pt x="23827" y="16878"/>
                          <a:pt x="10176" y="35493"/>
                          <a:pt x="0" y="54852"/>
                        </a:cubicBezTo>
                        <a:cubicBezTo>
                          <a:pt x="17125" y="114420"/>
                          <a:pt x="68255" y="165301"/>
                          <a:pt x="112186" y="206253"/>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grpSp>
          <p:sp>
            <p:nvSpPr>
              <p:cNvPr id="33" name="Freeform: Shape 35">
                <a:extLst>
                  <a:ext uri="{FF2B5EF4-FFF2-40B4-BE49-F238E27FC236}">
                    <a16:creationId xmlns:a16="http://schemas.microsoft.com/office/drawing/2014/main" id="{0181F4BA-4957-41CB-A815-B6AF22380C7C}"/>
                  </a:ext>
                </a:extLst>
              </p:cNvPr>
              <p:cNvSpPr>
                <a:spLocks/>
              </p:cNvSpPr>
              <p:nvPr/>
            </p:nvSpPr>
            <p:spPr bwMode="auto">
              <a:xfrm>
                <a:off x="9739193" y="2163838"/>
                <a:ext cx="1717291" cy="1797609"/>
              </a:xfrm>
              <a:custGeom>
                <a:avLst/>
                <a:gdLst>
                  <a:gd name="T0" fmla="*/ 1710234 w 1717291"/>
                  <a:gd name="T1" fmla="*/ 731782 h 1797609"/>
                  <a:gd name="T2" fmla="*/ 1676479 w 1717291"/>
                  <a:gd name="T3" fmla="*/ 1213039 h 1797609"/>
                  <a:gd name="T4" fmla="*/ 1494549 w 1717291"/>
                  <a:gd name="T5" fmla="*/ 1525025 h 1797609"/>
                  <a:gd name="T6" fmla="*/ 1074349 w 1717291"/>
                  <a:gd name="T7" fmla="*/ 1790101 h 1797609"/>
                  <a:gd name="T8" fmla="*/ 610465 w 1717291"/>
                  <a:gd name="T9" fmla="*/ 1756843 h 1797609"/>
                  <a:gd name="T10" fmla="*/ 278623 w 1717291"/>
                  <a:gd name="T11" fmla="*/ 1539917 h 1797609"/>
                  <a:gd name="T12" fmla="*/ 49536 w 1717291"/>
                  <a:gd name="T13" fmla="*/ 1101350 h 1797609"/>
                  <a:gd name="T14" fmla="*/ 42338 w 1717291"/>
                  <a:gd name="T15" fmla="*/ 541661 h 1797609"/>
                  <a:gd name="T16" fmla="*/ 681946 w 1717291"/>
                  <a:gd name="T17" fmla="*/ 22429 h 1797609"/>
                  <a:gd name="T18" fmla="*/ 1448880 w 1717291"/>
                  <a:gd name="T19" fmla="*/ 194431 h 1797609"/>
                  <a:gd name="T20" fmla="*/ 1710234 w 1717291"/>
                  <a:gd name="T21" fmla="*/ 731782 h 17976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17291" h="1797609">
                    <a:moveTo>
                      <a:pt x="1710234" y="731782"/>
                    </a:moveTo>
                    <a:cubicBezTo>
                      <a:pt x="1730834" y="823863"/>
                      <a:pt x="1702292" y="1049228"/>
                      <a:pt x="1676479" y="1213039"/>
                    </a:cubicBezTo>
                    <a:cubicBezTo>
                      <a:pt x="1657120" y="1336146"/>
                      <a:pt x="1592091" y="1447339"/>
                      <a:pt x="1494549" y="1525025"/>
                    </a:cubicBezTo>
                    <a:cubicBezTo>
                      <a:pt x="1362011" y="1630261"/>
                      <a:pt x="1174621" y="1767764"/>
                      <a:pt x="1074349" y="1790101"/>
                    </a:cubicBezTo>
                    <a:cubicBezTo>
                      <a:pt x="979040" y="1811198"/>
                      <a:pt x="770553" y="1783896"/>
                      <a:pt x="610465" y="1756843"/>
                    </a:cubicBezTo>
                    <a:cubicBezTo>
                      <a:pt x="474452" y="1733760"/>
                      <a:pt x="354324" y="1655081"/>
                      <a:pt x="278623" y="1539917"/>
                    </a:cubicBezTo>
                    <a:cubicBezTo>
                      <a:pt x="187534" y="1401174"/>
                      <a:pt x="74604" y="1213536"/>
                      <a:pt x="49536" y="1101350"/>
                    </a:cubicBezTo>
                    <a:cubicBezTo>
                      <a:pt x="6597" y="908996"/>
                      <a:pt x="-32866" y="709692"/>
                      <a:pt x="42338" y="541661"/>
                    </a:cubicBezTo>
                    <a:cubicBezTo>
                      <a:pt x="155765" y="288002"/>
                      <a:pt x="386341" y="88202"/>
                      <a:pt x="681946" y="22429"/>
                    </a:cubicBezTo>
                    <a:cubicBezTo>
                      <a:pt x="962659" y="-40117"/>
                      <a:pt x="1241387" y="31613"/>
                      <a:pt x="1448880" y="194431"/>
                    </a:cubicBezTo>
                    <a:cubicBezTo>
                      <a:pt x="1604501" y="317041"/>
                      <a:pt x="1664317" y="524784"/>
                      <a:pt x="1710234" y="73178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34" name="Graphic 4">
                <a:extLst>
                  <a:ext uri="{FF2B5EF4-FFF2-40B4-BE49-F238E27FC236}">
                    <a16:creationId xmlns:a16="http://schemas.microsoft.com/office/drawing/2014/main" id="{91DD2F09-DE2F-4FB4-A633-2D64E2D7C2A8}"/>
                  </a:ext>
                </a:extLst>
              </p:cNvPr>
              <p:cNvGrpSpPr>
                <a:grpSpLocks/>
              </p:cNvGrpSpPr>
              <p:nvPr/>
            </p:nvGrpSpPr>
            <p:grpSpPr bwMode="auto">
              <a:xfrm>
                <a:off x="9879743" y="2828220"/>
                <a:ext cx="1476782" cy="856672"/>
                <a:chOff x="9879743" y="2828220"/>
                <a:chExt cx="1476782" cy="856672"/>
              </a:xfrm>
            </p:grpSpPr>
            <p:grpSp>
              <p:nvGrpSpPr>
                <p:cNvPr id="61" name="Graphic 4">
                  <a:extLst>
                    <a:ext uri="{FF2B5EF4-FFF2-40B4-BE49-F238E27FC236}">
                      <a16:creationId xmlns:a16="http://schemas.microsoft.com/office/drawing/2014/main" id="{2D168E62-4C4F-4A12-ADC8-1A626F2912E9}"/>
                    </a:ext>
                  </a:extLst>
                </p:cNvPr>
                <p:cNvGrpSpPr/>
                <p:nvPr/>
              </p:nvGrpSpPr>
              <p:grpSpPr>
                <a:xfrm>
                  <a:off x="9879743" y="2828220"/>
                  <a:ext cx="1476782" cy="697584"/>
                  <a:chOff x="9879743" y="2828220"/>
                  <a:chExt cx="1476782" cy="697584"/>
                </a:xfrm>
                <a:solidFill>
                  <a:srgbClr val="201D29"/>
                </a:solidFill>
              </p:grpSpPr>
              <p:pic>
                <p:nvPicPr>
                  <p:cNvPr id="76" name="Picture 75">
                    <a:extLst>
                      <a:ext uri="{FF2B5EF4-FFF2-40B4-BE49-F238E27FC236}">
                        <a16:creationId xmlns:a16="http://schemas.microsoft.com/office/drawing/2014/main" id="{025BA09A-A81E-4E2A-80AA-6A74EE6BA9BB}"/>
                      </a:ext>
                    </a:extLst>
                  </p:cNvPr>
                  <p:cNvPicPr>
                    <a:picLocks noChangeAspect="1"/>
                  </p:cNvPicPr>
                  <p:nvPr/>
                </p:nvPicPr>
                <p:blipFill>
                  <a:blip r:embed="rId3"/>
                  <a:stretch>
                    <a:fillRect/>
                  </a:stretch>
                </p:blipFill>
                <p:spPr>
                  <a:xfrm>
                    <a:off x="9879743" y="2962393"/>
                    <a:ext cx="1476782" cy="563411"/>
                  </a:xfrm>
                  <a:custGeom>
                    <a:avLst/>
                    <a:gdLst>
                      <a:gd name="connsiteX0" fmla="*/ 1720 w 1476782"/>
                      <a:gd name="connsiteY0" fmla="*/ 778 h 563411"/>
                      <a:gd name="connsiteX1" fmla="*/ 1478503 w 1476782"/>
                      <a:gd name="connsiteY1" fmla="*/ 778 h 563411"/>
                      <a:gd name="connsiteX2" fmla="*/ 1478503 w 1476782"/>
                      <a:gd name="connsiteY2" fmla="*/ 564189 h 563411"/>
                      <a:gd name="connsiteX3" fmla="*/ 1720 w 1476782"/>
                      <a:gd name="connsiteY3" fmla="*/ 564189 h 563411"/>
                    </a:gdLst>
                    <a:ahLst/>
                    <a:cxnLst>
                      <a:cxn ang="0">
                        <a:pos x="connsiteX0" y="connsiteY0"/>
                      </a:cxn>
                      <a:cxn ang="0">
                        <a:pos x="connsiteX1" y="connsiteY1"/>
                      </a:cxn>
                      <a:cxn ang="0">
                        <a:pos x="connsiteX2" y="connsiteY2"/>
                      </a:cxn>
                      <a:cxn ang="0">
                        <a:pos x="connsiteX3" y="connsiteY3"/>
                      </a:cxn>
                    </a:cxnLst>
                    <a:rect l="l" t="t" r="r" b="b"/>
                    <a:pathLst>
                      <a:path w="1476782" h="563411">
                        <a:moveTo>
                          <a:pt x="1720" y="778"/>
                        </a:moveTo>
                        <a:lnTo>
                          <a:pt x="1478503" y="778"/>
                        </a:lnTo>
                        <a:lnTo>
                          <a:pt x="1478503" y="564189"/>
                        </a:lnTo>
                        <a:lnTo>
                          <a:pt x="1720" y="564189"/>
                        </a:lnTo>
                        <a:close/>
                      </a:path>
                    </a:pathLst>
                  </a:custGeom>
                </p:spPr>
              </p:pic>
              <p:grpSp>
                <p:nvGrpSpPr>
                  <p:cNvPr id="77" name="Graphic 4">
                    <a:extLst>
                      <a:ext uri="{FF2B5EF4-FFF2-40B4-BE49-F238E27FC236}">
                        <a16:creationId xmlns:a16="http://schemas.microsoft.com/office/drawing/2014/main" id="{B1B056CC-E1BE-4A8E-8B4C-326F173FF702}"/>
                      </a:ext>
                    </a:extLst>
                  </p:cNvPr>
                  <p:cNvGrpSpPr/>
                  <p:nvPr/>
                </p:nvGrpSpPr>
                <p:grpSpPr>
                  <a:xfrm>
                    <a:off x="10121718" y="2828220"/>
                    <a:ext cx="898324" cy="433217"/>
                    <a:chOff x="10121718" y="2828220"/>
                    <a:chExt cx="898324" cy="433217"/>
                  </a:xfrm>
                  <a:solidFill>
                    <a:srgbClr val="201D29"/>
                  </a:solidFill>
                </p:grpSpPr>
                <p:sp>
                  <p:nvSpPr>
                    <p:cNvPr id="78" name="Freeform: Shape 77">
                      <a:extLst>
                        <a:ext uri="{FF2B5EF4-FFF2-40B4-BE49-F238E27FC236}">
                          <a16:creationId xmlns:a16="http://schemas.microsoft.com/office/drawing/2014/main" id="{2D8D43A3-E1BC-4DCA-B42F-84BEF11C1A32}"/>
                        </a:ext>
                      </a:extLst>
                    </p:cNvPr>
                    <p:cNvSpPr/>
                    <p:nvPr/>
                  </p:nvSpPr>
                  <p:spPr>
                    <a:xfrm>
                      <a:off x="10888835" y="2981779"/>
                      <a:ext cx="120364" cy="146376"/>
                    </a:xfrm>
                    <a:custGeom>
                      <a:avLst/>
                      <a:gdLst>
                        <a:gd name="connsiteX0" fmla="*/ 1896 w 120364"/>
                        <a:gd name="connsiteY0" fmla="*/ 84354 h 146376"/>
                        <a:gd name="connsiteX1" fmla="*/ 74122 w 120364"/>
                        <a:gd name="connsiteY1" fmla="*/ 145411 h 146376"/>
                        <a:gd name="connsiteX2" fmla="*/ 118550 w 120364"/>
                        <a:gd name="connsiteY2" fmla="*/ 62016 h 146376"/>
                        <a:gd name="connsiteX3" fmla="*/ 46324 w 120364"/>
                        <a:gd name="connsiteY3" fmla="*/ 959 h 146376"/>
                        <a:gd name="connsiteX4" fmla="*/ 1896 w 120364"/>
                        <a:gd name="connsiteY4" fmla="*/ 84354 h 146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364" h="146376">
                          <a:moveTo>
                            <a:pt x="1896" y="84354"/>
                          </a:moveTo>
                          <a:cubicBezTo>
                            <a:pt x="10087" y="127540"/>
                            <a:pt x="41856" y="151615"/>
                            <a:pt x="74122" y="145411"/>
                          </a:cubicBezTo>
                          <a:cubicBezTo>
                            <a:pt x="106388" y="139206"/>
                            <a:pt x="126740" y="104954"/>
                            <a:pt x="118550" y="62016"/>
                          </a:cubicBezTo>
                          <a:cubicBezTo>
                            <a:pt x="110360" y="19077"/>
                            <a:pt x="78590" y="-5246"/>
                            <a:pt x="46324" y="959"/>
                          </a:cubicBezTo>
                          <a:cubicBezTo>
                            <a:pt x="14058" y="7164"/>
                            <a:pt x="-6542" y="41415"/>
                            <a:pt x="1896" y="84354"/>
                          </a:cubicBezTo>
                          <a:close/>
                        </a:path>
                      </a:pathLst>
                    </a:custGeom>
                    <a:solidFill>
                      <a:srgbClr val="201D29"/>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79" name="Freeform: Shape 78">
                      <a:extLst>
                        <a:ext uri="{FF2B5EF4-FFF2-40B4-BE49-F238E27FC236}">
                          <a16:creationId xmlns:a16="http://schemas.microsoft.com/office/drawing/2014/main" id="{D4ADA752-5DF5-45FC-BA4E-E7C1284E74C9}"/>
                        </a:ext>
                      </a:extLst>
                    </p:cNvPr>
                    <p:cNvSpPr/>
                    <p:nvPr/>
                  </p:nvSpPr>
                  <p:spPr>
                    <a:xfrm>
                      <a:off x="10194208" y="3115054"/>
                      <a:ext cx="120283" cy="146383"/>
                    </a:xfrm>
                    <a:custGeom>
                      <a:avLst/>
                      <a:gdLst>
                        <a:gd name="connsiteX0" fmla="*/ 118469 w 120283"/>
                        <a:gd name="connsiteY0" fmla="*/ 62023 h 146383"/>
                        <a:gd name="connsiteX1" fmla="*/ 74041 w 120283"/>
                        <a:gd name="connsiteY1" fmla="*/ 145418 h 146383"/>
                        <a:gd name="connsiteX2" fmla="*/ 1815 w 120283"/>
                        <a:gd name="connsiteY2" fmla="*/ 84361 h 146383"/>
                        <a:gd name="connsiteX3" fmla="*/ 46243 w 120283"/>
                        <a:gd name="connsiteY3" fmla="*/ 966 h 146383"/>
                        <a:gd name="connsiteX4" fmla="*/ 118469 w 120283"/>
                        <a:gd name="connsiteY4" fmla="*/ 62023 h 14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3" h="146383">
                          <a:moveTo>
                            <a:pt x="118469" y="62023"/>
                          </a:moveTo>
                          <a:cubicBezTo>
                            <a:pt x="126659" y="105210"/>
                            <a:pt x="106307" y="139461"/>
                            <a:pt x="74041" y="145418"/>
                          </a:cubicBezTo>
                          <a:cubicBezTo>
                            <a:pt x="41775" y="151623"/>
                            <a:pt x="10254" y="127547"/>
                            <a:pt x="1815" y="84361"/>
                          </a:cubicBezTo>
                          <a:cubicBezTo>
                            <a:pt x="-6375" y="41174"/>
                            <a:pt x="13977" y="6923"/>
                            <a:pt x="46243" y="966"/>
                          </a:cubicBezTo>
                          <a:cubicBezTo>
                            <a:pt x="78509" y="-5239"/>
                            <a:pt x="110278" y="18836"/>
                            <a:pt x="118469" y="62023"/>
                          </a:cubicBezTo>
                          <a:close/>
                        </a:path>
                      </a:pathLst>
                    </a:custGeom>
                    <a:solidFill>
                      <a:srgbClr val="201D29"/>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80" name="Freeform: Shape 79">
                      <a:extLst>
                        <a:ext uri="{FF2B5EF4-FFF2-40B4-BE49-F238E27FC236}">
                          <a16:creationId xmlns:a16="http://schemas.microsoft.com/office/drawing/2014/main" id="{6789056D-5491-4150-9165-1623EDB4AC3C}"/>
                        </a:ext>
                      </a:extLst>
                    </p:cNvPr>
                    <p:cNvSpPr/>
                    <p:nvPr/>
                  </p:nvSpPr>
                  <p:spPr>
                    <a:xfrm>
                      <a:off x="10838178" y="2828220"/>
                      <a:ext cx="181864" cy="91270"/>
                    </a:xfrm>
                    <a:custGeom>
                      <a:avLst/>
                      <a:gdLst>
                        <a:gd name="connsiteX0" fmla="*/ 176901 w 181864"/>
                        <a:gd name="connsiteY0" fmla="*/ 90482 h 91270"/>
                        <a:gd name="connsiteX1" fmla="*/ 146372 w 181864"/>
                        <a:gd name="connsiteY1" fmla="*/ 78321 h 91270"/>
                        <a:gd name="connsiteX2" fmla="*/ 141160 w 181864"/>
                        <a:gd name="connsiteY2" fmla="*/ 75094 h 91270"/>
                        <a:gd name="connsiteX3" fmla="*/ 135203 w 181864"/>
                        <a:gd name="connsiteY3" fmla="*/ 71867 h 91270"/>
                        <a:gd name="connsiteX4" fmla="*/ 122545 w 181864"/>
                        <a:gd name="connsiteY4" fmla="*/ 65414 h 91270"/>
                        <a:gd name="connsiteX5" fmla="*/ 92265 w 181864"/>
                        <a:gd name="connsiteY5" fmla="*/ 54494 h 91270"/>
                        <a:gd name="connsiteX6" fmla="*/ 60744 w 181864"/>
                        <a:gd name="connsiteY6" fmla="*/ 49033 h 91270"/>
                        <a:gd name="connsiteX7" fmla="*/ 46596 w 181864"/>
                        <a:gd name="connsiteY7" fmla="*/ 48289 h 91270"/>
                        <a:gd name="connsiteX8" fmla="*/ 39895 w 181864"/>
                        <a:gd name="connsiteY8" fmla="*/ 48040 h 91270"/>
                        <a:gd name="connsiteX9" fmla="*/ 33690 w 181864"/>
                        <a:gd name="connsiteY9" fmla="*/ 48289 h 91270"/>
                        <a:gd name="connsiteX10" fmla="*/ 1176 w 181864"/>
                        <a:gd name="connsiteY10" fmla="*/ 43821 h 91270"/>
                        <a:gd name="connsiteX11" fmla="*/ 2913 w 181864"/>
                        <a:gd name="connsiteY11" fmla="*/ 30915 h 91270"/>
                        <a:gd name="connsiteX12" fmla="*/ 5892 w 181864"/>
                        <a:gd name="connsiteY12" fmla="*/ 26447 h 91270"/>
                        <a:gd name="connsiteX13" fmla="*/ 10111 w 181864"/>
                        <a:gd name="connsiteY13" fmla="*/ 22228 h 91270"/>
                        <a:gd name="connsiteX14" fmla="*/ 22025 w 181864"/>
                        <a:gd name="connsiteY14" fmla="*/ 13292 h 91270"/>
                        <a:gd name="connsiteX15" fmla="*/ 29719 w 181864"/>
                        <a:gd name="connsiteY15" fmla="*/ 9073 h 91270"/>
                        <a:gd name="connsiteX16" fmla="*/ 38406 w 181864"/>
                        <a:gd name="connsiteY16" fmla="*/ 5598 h 91270"/>
                        <a:gd name="connsiteX17" fmla="*/ 58510 w 181864"/>
                        <a:gd name="connsiteY17" fmla="*/ 882 h 91270"/>
                        <a:gd name="connsiteX18" fmla="*/ 105668 w 181864"/>
                        <a:gd name="connsiteY18" fmla="*/ 3861 h 91270"/>
                        <a:gd name="connsiteX19" fmla="*/ 148109 w 181864"/>
                        <a:gd name="connsiteY19" fmla="*/ 24461 h 91270"/>
                        <a:gd name="connsiteX20" fmla="*/ 163250 w 181864"/>
                        <a:gd name="connsiteY20" fmla="*/ 38609 h 91270"/>
                        <a:gd name="connsiteX21" fmla="*/ 169206 w 181864"/>
                        <a:gd name="connsiteY21" fmla="*/ 45807 h 91270"/>
                        <a:gd name="connsiteX22" fmla="*/ 173922 w 181864"/>
                        <a:gd name="connsiteY22" fmla="*/ 53253 h 91270"/>
                        <a:gd name="connsiteX23" fmla="*/ 179879 w 181864"/>
                        <a:gd name="connsiteY23" fmla="*/ 66903 h 91270"/>
                        <a:gd name="connsiteX24" fmla="*/ 181368 w 181864"/>
                        <a:gd name="connsiteY24" fmla="*/ 72860 h 91270"/>
                        <a:gd name="connsiteX25" fmla="*/ 181865 w 181864"/>
                        <a:gd name="connsiteY25" fmla="*/ 78321 h 91270"/>
                        <a:gd name="connsiteX26" fmla="*/ 176901 w 181864"/>
                        <a:gd name="connsiteY26" fmla="*/ 90482 h 9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1864" h="91270">
                          <a:moveTo>
                            <a:pt x="176901" y="90482"/>
                          </a:moveTo>
                          <a:cubicBezTo>
                            <a:pt x="169951" y="93709"/>
                            <a:pt x="160023" y="86511"/>
                            <a:pt x="146372" y="78321"/>
                          </a:cubicBezTo>
                          <a:cubicBezTo>
                            <a:pt x="144635" y="77328"/>
                            <a:pt x="142898" y="76335"/>
                            <a:pt x="141160" y="75094"/>
                          </a:cubicBezTo>
                          <a:cubicBezTo>
                            <a:pt x="139422" y="74101"/>
                            <a:pt x="137189" y="73108"/>
                            <a:pt x="135203" y="71867"/>
                          </a:cubicBezTo>
                          <a:cubicBezTo>
                            <a:pt x="131480" y="69634"/>
                            <a:pt x="126765" y="67648"/>
                            <a:pt x="122545" y="65414"/>
                          </a:cubicBezTo>
                          <a:cubicBezTo>
                            <a:pt x="113362" y="61443"/>
                            <a:pt x="103434" y="57472"/>
                            <a:pt x="92265" y="54494"/>
                          </a:cubicBezTo>
                          <a:cubicBezTo>
                            <a:pt x="81344" y="51763"/>
                            <a:pt x="70672" y="50026"/>
                            <a:pt x="60744" y="49033"/>
                          </a:cubicBezTo>
                          <a:cubicBezTo>
                            <a:pt x="55780" y="48785"/>
                            <a:pt x="51064" y="48289"/>
                            <a:pt x="46596" y="48289"/>
                          </a:cubicBezTo>
                          <a:cubicBezTo>
                            <a:pt x="44363" y="48289"/>
                            <a:pt x="42129" y="48040"/>
                            <a:pt x="39895" y="48040"/>
                          </a:cubicBezTo>
                          <a:cubicBezTo>
                            <a:pt x="37909" y="48040"/>
                            <a:pt x="35676" y="48289"/>
                            <a:pt x="33690" y="48289"/>
                          </a:cubicBezTo>
                          <a:cubicBezTo>
                            <a:pt x="17805" y="48537"/>
                            <a:pt x="5395" y="49778"/>
                            <a:pt x="1176" y="43821"/>
                          </a:cubicBezTo>
                          <a:cubicBezTo>
                            <a:pt x="-810" y="40843"/>
                            <a:pt x="-313" y="36623"/>
                            <a:pt x="2913" y="30915"/>
                          </a:cubicBezTo>
                          <a:cubicBezTo>
                            <a:pt x="3658" y="29425"/>
                            <a:pt x="4651" y="27936"/>
                            <a:pt x="5892" y="26447"/>
                          </a:cubicBezTo>
                          <a:cubicBezTo>
                            <a:pt x="7133" y="24958"/>
                            <a:pt x="8622" y="23717"/>
                            <a:pt x="10111" y="22228"/>
                          </a:cubicBezTo>
                          <a:cubicBezTo>
                            <a:pt x="13338" y="19249"/>
                            <a:pt x="17309" y="15774"/>
                            <a:pt x="22025" y="13292"/>
                          </a:cubicBezTo>
                          <a:cubicBezTo>
                            <a:pt x="24507" y="12051"/>
                            <a:pt x="26989" y="10562"/>
                            <a:pt x="29719" y="9073"/>
                          </a:cubicBezTo>
                          <a:cubicBezTo>
                            <a:pt x="32449" y="7832"/>
                            <a:pt x="35427" y="6839"/>
                            <a:pt x="38406" y="5598"/>
                          </a:cubicBezTo>
                          <a:cubicBezTo>
                            <a:pt x="44611" y="3116"/>
                            <a:pt x="51312" y="2123"/>
                            <a:pt x="58510" y="882"/>
                          </a:cubicBezTo>
                          <a:cubicBezTo>
                            <a:pt x="72906" y="-855"/>
                            <a:pt x="89286" y="-110"/>
                            <a:pt x="105668" y="3861"/>
                          </a:cubicBezTo>
                          <a:cubicBezTo>
                            <a:pt x="121801" y="8328"/>
                            <a:pt x="136444" y="15774"/>
                            <a:pt x="148109" y="24461"/>
                          </a:cubicBezTo>
                          <a:cubicBezTo>
                            <a:pt x="153818" y="29177"/>
                            <a:pt x="159031" y="33645"/>
                            <a:pt x="163250" y="38609"/>
                          </a:cubicBezTo>
                          <a:cubicBezTo>
                            <a:pt x="165236" y="41091"/>
                            <a:pt x="167469" y="43325"/>
                            <a:pt x="169206" y="45807"/>
                          </a:cubicBezTo>
                          <a:cubicBezTo>
                            <a:pt x="170944" y="48289"/>
                            <a:pt x="172433" y="50771"/>
                            <a:pt x="173922" y="53253"/>
                          </a:cubicBezTo>
                          <a:cubicBezTo>
                            <a:pt x="176901" y="57720"/>
                            <a:pt x="178390" y="62684"/>
                            <a:pt x="179879" y="66903"/>
                          </a:cubicBezTo>
                          <a:cubicBezTo>
                            <a:pt x="180624" y="68889"/>
                            <a:pt x="181120" y="70875"/>
                            <a:pt x="181368" y="72860"/>
                          </a:cubicBezTo>
                          <a:cubicBezTo>
                            <a:pt x="181616" y="74846"/>
                            <a:pt x="181865" y="76583"/>
                            <a:pt x="181865" y="78321"/>
                          </a:cubicBezTo>
                          <a:cubicBezTo>
                            <a:pt x="181865" y="84774"/>
                            <a:pt x="180127" y="88993"/>
                            <a:pt x="176901" y="90482"/>
                          </a:cubicBezTo>
                          <a:close/>
                        </a:path>
                      </a:pathLst>
                    </a:custGeom>
                    <a:solidFill>
                      <a:srgbClr val="201D29"/>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81" name="Freeform: Shape 80">
                      <a:extLst>
                        <a:ext uri="{FF2B5EF4-FFF2-40B4-BE49-F238E27FC236}">
                          <a16:creationId xmlns:a16="http://schemas.microsoft.com/office/drawing/2014/main" id="{E375F1CB-104B-4DBB-9FD3-59FCF9D11E85}"/>
                        </a:ext>
                      </a:extLst>
                    </p:cNvPr>
                    <p:cNvSpPr/>
                    <p:nvPr/>
                  </p:nvSpPr>
                  <p:spPr>
                    <a:xfrm>
                      <a:off x="10121718" y="2995524"/>
                      <a:ext cx="167626" cy="106766"/>
                    </a:xfrm>
                    <a:custGeom>
                      <a:avLst/>
                      <a:gdLst>
                        <a:gd name="connsiteX0" fmla="*/ 167379 w 167626"/>
                        <a:gd name="connsiteY0" fmla="*/ 24195 h 106766"/>
                        <a:gd name="connsiteX1" fmla="*/ 138836 w 167626"/>
                        <a:gd name="connsiteY1" fmla="*/ 39584 h 106766"/>
                        <a:gd name="connsiteX2" fmla="*/ 132879 w 167626"/>
                        <a:gd name="connsiteY2" fmla="*/ 41321 h 106766"/>
                        <a:gd name="connsiteX3" fmla="*/ 126674 w 167626"/>
                        <a:gd name="connsiteY3" fmla="*/ 43307 h 106766"/>
                        <a:gd name="connsiteX4" fmla="*/ 113272 w 167626"/>
                        <a:gd name="connsiteY4" fmla="*/ 47774 h 106766"/>
                        <a:gd name="connsiteX5" fmla="*/ 84232 w 167626"/>
                        <a:gd name="connsiteY5" fmla="*/ 60432 h 106766"/>
                        <a:gd name="connsiteX6" fmla="*/ 56931 w 167626"/>
                        <a:gd name="connsiteY6" fmla="*/ 76565 h 106766"/>
                        <a:gd name="connsiteX7" fmla="*/ 45514 w 167626"/>
                        <a:gd name="connsiteY7" fmla="*/ 84756 h 106766"/>
                        <a:gd name="connsiteX8" fmla="*/ 40053 w 167626"/>
                        <a:gd name="connsiteY8" fmla="*/ 88479 h 106766"/>
                        <a:gd name="connsiteX9" fmla="*/ 35089 w 167626"/>
                        <a:gd name="connsiteY9" fmla="*/ 92202 h 106766"/>
                        <a:gd name="connsiteX10" fmla="*/ 5802 w 167626"/>
                        <a:gd name="connsiteY10" fmla="*/ 106101 h 106766"/>
                        <a:gd name="connsiteX11" fmla="*/ 93 w 167626"/>
                        <a:gd name="connsiteY11" fmla="*/ 94684 h 106766"/>
                        <a:gd name="connsiteX12" fmla="*/ 838 w 167626"/>
                        <a:gd name="connsiteY12" fmla="*/ 84011 h 106766"/>
                        <a:gd name="connsiteX13" fmla="*/ 5057 w 167626"/>
                        <a:gd name="connsiteY13" fmla="*/ 70609 h 106766"/>
                        <a:gd name="connsiteX14" fmla="*/ 8532 w 167626"/>
                        <a:gd name="connsiteY14" fmla="*/ 63163 h 106766"/>
                        <a:gd name="connsiteX15" fmla="*/ 13000 w 167626"/>
                        <a:gd name="connsiteY15" fmla="*/ 55717 h 106766"/>
                        <a:gd name="connsiteX16" fmla="*/ 24913 w 167626"/>
                        <a:gd name="connsiteY16" fmla="*/ 40328 h 106766"/>
                        <a:gd name="connsiteX17" fmla="*/ 60405 w 167626"/>
                        <a:gd name="connsiteY17" fmla="*/ 13771 h 106766"/>
                        <a:gd name="connsiteX18" fmla="*/ 102847 w 167626"/>
                        <a:gd name="connsiteY18" fmla="*/ 865 h 106766"/>
                        <a:gd name="connsiteX19" fmla="*/ 122207 w 167626"/>
                        <a:gd name="connsiteY19" fmla="*/ 368 h 106766"/>
                        <a:gd name="connsiteX20" fmla="*/ 130894 w 167626"/>
                        <a:gd name="connsiteY20" fmla="*/ 1113 h 106766"/>
                        <a:gd name="connsiteX21" fmla="*/ 138836 w 167626"/>
                        <a:gd name="connsiteY21" fmla="*/ 2602 h 106766"/>
                        <a:gd name="connsiteX22" fmla="*/ 151991 w 167626"/>
                        <a:gd name="connsiteY22" fmla="*/ 7070 h 106766"/>
                        <a:gd name="connsiteX23" fmla="*/ 161174 w 167626"/>
                        <a:gd name="connsiteY23" fmla="*/ 12778 h 106766"/>
                        <a:gd name="connsiteX24" fmla="*/ 167379 w 167626"/>
                        <a:gd name="connsiteY24" fmla="*/ 24195 h 10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26" h="106766">
                          <a:moveTo>
                            <a:pt x="167379" y="24195"/>
                          </a:moveTo>
                          <a:cubicBezTo>
                            <a:pt x="165642" y="31393"/>
                            <a:pt x="153976" y="34868"/>
                            <a:pt x="138836" y="39584"/>
                          </a:cubicBezTo>
                          <a:cubicBezTo>
                            <a:pt x="136851" y="40080"/>
                            <a:pt x="134865" y="40825"/>
                            <a:pt x="132879" y="41321"/>
                          </a:cubicBezTo>
                          <a:cubicBezTo>
                            <a:pt x="130894" y="41818"/>
                            <a:pt x="128660" y="42810"/>
                            <a:pt x="126674" y="43307"/>
                          </a:cubicBezTo>
                          <a:cubicBezTo>
                            <a:pt x="122455" y="44548"/>
                            <a:pt x="117987" y="46285"/>
                            <a:pt x="113272" y="47774"/>
                          </a:cubicBezTo>
                          <a:cubicBezTo>
                            <a:pt x="104088" y="51249"/>
                            <a:pt x="94160" y="55468"/>
                            <a:pt x="84232" y="60432"/>
                          </a:cubicBezTo>
                          <a:cubicBezTo>
                            <a:pt x="74305" y="65645"/>
                            <a:pt x="65121" y="71105"/>
                            <a:pt x="56931" y="76565"/>
                          </a:cubicBezTo>
                          <a:cubicBezTo>
                            <a:pt x="52960" y="79544"/>
                            <a:pt x="48988" y="82026"/>
                            <a:pt x="45514" y="84756"/>
                          </a:cubicBezTo>
                          <a:cubicBezTo>
                            <a:pt x="43776" y="85997"/>
                            <a:pt x="41791" y="87238"/>
                            <a:pt x="40053" y="88479"/>
                          </a:cubicBezTo>
                          <a:cubicBezTo>
                            <a:pt x="38316" y="89720"/>
                            <a:pt x="36827" y="90961"/>
                            <a:pt x="35089" y="92202"/>
                          </a:cubicBezTo>
                          <a:cubicBezTo>
                            <a:pt x="22431" y="101633"/>
                            <a:pt x="12751" y="109079"/>
                            <a:pt x="5802" y="106101"/>
                          </a:cubicBezTo>
                          <a:cubicBezTo>
                            <a:pt x="2575" y="104612"/>
                            <a:pt x="590" y="100889"/>
                            <a:pt x="93" y="94684"/>
                          </a:cubicBezTo>
                          <a:cubicBezTo>
                            <a:pt x="-155" y="91457"/>
                            <a:pt x="93" y="87982"/>
                            <a:pt x="838" y="84011"/>
                          </a:cubicBezTo>
                          <a:cubicBezTo>
                            <a:pt x="1831" y="80040"/>
                            <a:pt x="2823" y="75324"/>
                            <a:pt x="5057" y="70609"/>
                          </a:cubicBezTo>
                          <a:cubicBezTo>
                            <a:pt x="6050" y="68127"/>
                            <a:pt x="7291" y="65893"/>
                            <a:pt x="8532" y="63163"/>
                          </a:cubicBezTo>
                          <a:cubicBezTo>
                            <a:pt x="9773" y="60681"/>
                            <a:pt x="11510" y="58199"/>
                            <a:pt x="13000" y="55717"/>
                          </a:cubicBezTo>
                          <a:cubicBezTo>
                            <a:pt x="16226" y="50504"/>
                            <a:pt x="20446" y="45541"/>
                            <a:pt x="24913" y="40328"/>
                          </a:cubicBezTo>
                          <a:cubicBezTo>
                            <a:pt x="34345" y="30400"/>
                            <a:pt x="46258" y="20969"/>
                            <a:pt x="60405" y="13771"/>
                          </a:cubicBezTo>
                          <a:cubicBezTo>
                            <a:pt x="74553" y="6573"/>
                            <a:pt x="89196" y="2602"/>
                            <a:pt x="102847" y="865"/>
                          </a:cubicBezTo>
                          <a:cubicBezTo>
                            <a:pt x="109797" y="120"/>
                            <a:pt x="116250" y="-376"/>
                            <a:pt x="122207" y="368"/>
                          </a:cubicBezTo>
                          <a:cubicBezTo>
                            <a:pt x="125185" y="616"/>
                            <a:pt x="128164" y="616"/>
                            <a:pt x="130894" y="1113"/>
                          </a:cubicBezTo>
                          <a:cubicBezTo>
                            <a:pt x="133624" y="1609"/>
                            <a:pt x="136354" y="2106"/>
                            <a:pt x="138836" y="2602"/>
                          </a:cubicBezTo>
                          <a:cubicBezTo>
                            <a:pt x="143800" y="3595"/>
                            <a:pt x="148268" y="5580"/>
                            <a:pt x="151991" y="7070"/>
                          </a:cubicBezTo>
                          <a:cubicBezTo>
                            <a:pt x="155714" y="8559"/>
                            <a:pt x="158940" y="10793"/>
                            <a:pt x="161174" y="12778"/>
                          </a:cubicBezTo>
                          <a:cubicBezTo>
                            <a:pt x="166386" y="16998"/>
                            <a:pt x="168372" y="20721"/>
                            <a:pt x="167379" y="24195"/>
                          </a:cubicBezTo>
                          <a:close/>
                        </a:path>
                      </a:pathLst>
                    </a:custGeom>
                    <a:solidFill>
                      <a:srgbClr val="201D29"/>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grpSp>
            <p:grpSp>
              <p:nvGrpSpPr>
                <p:cNvPr id="62" name="Graphic 4">
                  <a:extLst>
                    <a:ext uri="{FF2B5EF4-FFF2-40B4-BE49-F238E27FC236}">
                      <a16:creationId xmlns:a16="http://schemas.microsoft.com/office/drawing/2014/main" id="{4C93FB97-99E5-4168-85C7-188B8599BFE0}"/>
                    </a:ext>
                  </a:extLst>
                </p:cNvPr>
                <p:cNvGrpSpPr>
                  <a:grpSpLocks/>
                </p:cNvGrpSpPr>
                <p:nvPr/>
              </p:nvGrpSpPr>
              <p:grpSpPr bwMode="auto">
                <a:xfrm>
                  <a:off x="10005654" y="3276357"/>
                  <a:ext cx="408535" cy="408535"/>
                  <a:chOff x="10005654" y="3276357"/>
                  <a:chExt cx="408535" cy="408535"/>
                </a:xfrm>
              </p:grpSpPr>
              <p:sp>
                <p:nvSpPr>
                  <p:cNvPr id="72" name="Freeform: Shape 74">
                    <a:extLst>
                      <a:ext uri="{FF2B5EF4-FFF2-40B4-BE49-F238E27FC236}">
                        <a16:creationId xmlns:a16="http://schemas.microsoft.com/office/drawing/2014/main" id="{C6B68A49-9F00-4E19-9A74-1E46D708E308}"/>
                      </a:ext>
                    </a:extLst>
                  </p:cNvPr>
                  <p:cNvSpPr>
                    <a:spLocks/>
                  </p:cNvSpPr>
                  <p:nvPr/>
                </p:nvSpPr>
                <p:spPr bwMode="auto">
                  <a:xfrm>
                    <a:off x="10005654" y="3276357"/>
                    <a:ext cx="408535" cy="408535"/>
                  </a:xfrm>
                  <a:custGeom>
                    <a:avLst/>
                    <a:gdLst>
                      <a:gd name="T0" fmla="*/ 408535 w 408535"/>
                      <a:gd name="T1" fmla="*/ 204268 h 408535"/>
                      <a:gd name="T2" fmla="*/ 204268 w 408535"/>
                      <a:gd name="T3" fmla="*/ 408535 h 408535"/>
                      <a:gd name="T4" fmla="*/ 0 w 408535"/>
                      <a:gd name="T5" fmla="*/ 204268 h 408535"/>
                      <a:gd name="T6" fmla="*/ 204268 w 408535"/>
                      <a:gd name="T7" fmla="*/ 0 h 408535"/>
                      <a:gd name="T8" fmla="*/ 408535 w 408535"/>
                      <a:gd name="T9" fmla="*/ 204268 h 4085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535" h="408535">
                        <a:moveTo>
                          <a:pt x="408535" y="204268"/>
                        </a:moveTo>
                        <a:cubicBezTo>
                          <a:pt x="408535" y="317082"/>
                          <a:pt x="317082" y="408535"/>
                          <a:pt x="204268" y="408535"/>
                        </a:cubicBezTo>
                        <a:cubicBezTo>
                          <a:pt x="91454" y="408535"/>
                          <a:pt x="0" y="317082"/>
                          <a:pt x="0" y="204268"/>
                        </a:cubicBezTo>
                        <a:cubicBezTo>
                          <a:pt x="0" y="91454"/>
                          <a:pt x="91453" y="0"/>
                          <a:pt x="204268" y="0"/>
                        </a:cubicBezTo>
                        <a:cubicBezTo>
                          <a:pt x="317081" y="0"/>
                          <a:pt x="408535" y="91454"/>
                          <a:pt x="408535" y="204268"/>
                        </a:cubicBezTo>
                        <a:close/>
                      </a:path>
                    </a:pathLst>
                  </a:custGeom>
                  <a:solidFill>
                    <a:srgbClr val="FAB9A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73" name="Graphic 4">
                    <a:extLst>
                      <a:ext uri="{FF2B5EF4-FFF2-40B4-BE49-F238E27FC236}">
                        <a16:creationId xmlns:a16="http://schemas.microsoft.com/office/drawing/2014/main" id="{77F02569-9B17-49C1-B64C-24504D050771}"/>
                      </a:ext>
                    </a:extLst>
                  </p:cNvPr>
                  <p:cNvGrpSpPr/>
                  <p:nvPr/>
                </p:nvGrpSpPr>
                <p:grpSpPr>
                  <a:xfrm>
                    <a:off x="10120136" y="3358194"/>
                    <a:ext cx="140329" cy="178839"/>
                    <a:chOff x="10120136" y="3358194"/>
                    <a:chExt cx="140329" cy="178839"/>
                  </a:xfrm>
                  <a:solidFill>
                    <a:srgbClr val="ED866D"/>
                  </a:solidFill>
                </p:grpSpPr>
                <p:sp>
                  <p:nvSpPr>
                    <p:cNvPr id="74" name="Freeform: Shape 73">
                      <a:extLst>
                        <a:ext uri="{FF2B5EF4-FFF2-40B4-BE49-F238E27FC236}">
                          <a16:creationId xmlns:a16="http://schemas.microsoft.com/office/drawing/2014/main" id="{2BE90E5D-4665-40E6-AA01-9F4C21E7EF4A}"/>
                        </a:ext>
                      </a:extLst>
                    </p:cNvPr>
                    <p:cNvSpPr/>
                    <p:nvPr/>
                  </p:nvSpPr>
                  <p:spPr>
                    <a:xfrm>
                      <a:off x="10120136" y="3418412"/>
                      <a:ext cx="44055" cy="100073"/>
                    </a:xfrm>
                    <a:custGeom>
                      <a:avLst/>
                      <a:gdLst>
                        <a:gd name="connsiteX0" fmla="*/ 19049 w 44055"/>
                        <a:gd name="connsiteY0" fmla="*/ 8353 h 100073"/>
                        <a:gd name="connsiteX1" fmla="*/ 682 w 44055"/>
                        <a:gd name="connsiteY1" fmla="*/ 82813 h 100073"/>
                        <a:gd name="connsiteX2" fmla="*/ 1179 w 44055"/>
                        <a:gd name="connsiteY2" fmla="*/ 92741 h 100073"/>
                        <a:gd name="connsiteX3" fmla="*/ 8377 w 44055"/>
                        <a:gd name="connsiteY3" fmla="*/ 99442 h 100073"/>
                        <a:gd name="connsiteX4" fmla="*/ 25006 w 44055"/>
                        <a:gd name="connsiteY4" fmla="*/ 91748 h 100073"/>
                        <a:gd name="connsiteX5" fmla="*/ 43373 w 44055"/>
                        <a:gd name="connsiteY5" fmla="*/ 17289 h 100073"/>
                        <a:gd name="connsiteX6" fmla="*/ 42876 w 44055"/>
                        <a:gd name="connsiteY6" fmla="*/ 7361 h 100073"/>
                        <a:gd name="connsiteX7" fmla="*/ 35679 w 44055"/>
                        <a:gd name="connsiteY7" fmla="*/ 659 h 100073"/>
                        <a:gd name="connsiteX8" fmla="*/ 19049 w 44055"/>
                        <a:gd name="connsiteY8" fmla="*/ 8353 h 100073"/>
                        <a:gd name="connsiteX9" fmla="*/ 19049 w 44055"/>
                        <a:gd name="connsiteY9" fmla="*/ 8353 h 100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55" h="100073">
                          <a:moveTo>
                            <a:pt x="19049" y="8353"/>
                          </a:moveTo>
                          <a:cubicBezTo>
                            <a:pt x="12844" y="33173"/>
                            <a:pt x="6887" y="57993"/>
                            <a:pt x="682" y="82813"/>
                          </a:cubicBezTo>
                          <a:cubicBezTo>
                            <a:pt x="-62" y="86288"/>
                            <a:pt x="-559" y="89266"/>
                            <a:pt x="1179" y="92741"/>
                          </a:cubicBezTo>
                          <a:cubicBezTo>
                            <a:pt x="2420" y="95719"/>
                            <a:pt x="5398" y="98450"/>
                            <a:pt x="8377" y="99442"/>
                          </a:cubicBezTo>
                          <a:cubicBezTo>
                            <a:pt x="14333" y="101428"/>
                            <a:pt x="23269" y="98698"/>
                            <a:pt x="25006" y="91748"/>
                          </a:cubicBezTo>
                          <a:cubicBezTo>
                            <a:pt x="31211" y="66928"/>
                            <a:pt x="37168" y="42108"/>
                            <a:pt x="43373" y="17289"/>
                          </a:cubicBezTo>
                          <a:cubicBezTo>
                            <a:pt x="44117" y="13814"/>
                            <a:pt x="44614" y="10835"/>
                            <a:pt x="42876" y="7361"/>
                          </a:cubicBezTo>
                          <a:cubicBezTo>
                            <a:pt x="41635" y="4382"/>
                            <a:pt x="38657" y="1652"/>
                            <a:pt x="35679" y="659"/>
                          </a:cubicBezTo>
                          <a:cubicBezTo>
                            <a:pt x="29722" y="-1326"/>
                            <a:pt x="20787" y="1156"/>
                            <a:pt x="19049" y="8353"/>
                          </a:cubicBezTo>
                          <a:lnTo>
                            <a:pt x="19049" y="8353"/>
                          </a:lnTo>
                          <a:close/>
                        </a:path>
                      </a:pathLst>
                    </a:custGeom>
                    <a:solidFill>
                      <a:srgbClr val="ED866D"/>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75" name="Freeform: Shape 74">
                      <a:extLst>
                        <a:ext uri="{FF2B5EF4-FFF2-40B4-BE49-F238E27FC236}">
                          <a16:creationId xmlns:a16="http://schemas.microsoft.com/office/drawing/2014/main" id="{165058D3-48BB-4097-A869-5701EFB3817A}"/>
                        </a:ext>
                      </a:extLst>
                    </p:cNvPr>
                    <p:cNvSpPr/>
                    <p:nvPr/>
                  </p:nvSpPr>
                  <p:spPr>
                    <a:xfrm>
                      <a:off x="10207777" y="3358194"/>
                      <a:ext cx="52688" cy="178839"/>
                    </a:xfrm>
                    <a:custGeom>
                      <a:avLst/>
                      <a:gdLst>
                        <a:gd name="connsiteX0" fmla="*/ 26717 w 52688"/>
                        <a:gd name="connsiteY0" fmla="*/ 11733 h 178839"/>
                        <a:gd name="connsiteX1" fmla="*/ 159 w 52688"/>
                        <a:gd name="connsiteY1" fmla="*/ 164624 h 178839"/>
                        <a:gd name="connsiteX2" fmla="*/ 11825 w 52688"/>
                        <a:gd name="connsiteY2" fmla="*/ 178771 h 178839"/>
                        <a:gd name="connsiteX3" fmla="*/ 25972 w 52688"/>
                        <a:gd name="connsiteY3" fmla="*/ 167106 h 178839"/>
                        <a:gd name="connsiteX4" fmla="*/ 52529 w 52688"/>
                        <a:gd name="connsiteY4" fmla="*/ 14215 h 178839"/>
                        <a:gd name="connsiteX5" fmla="*/ 40864 w 52688"/>
                        <a:gd name="connsiteY5" fmla="*/ 68 h 178839"/>
                        <a:gd name="connsiteX6" fmla="*/ 26717 w 52688"/>
                        <a:gd name="connsiteY6" fmla="*/ 11733 h 178839"/>
                        <a:gd name="connsiteX7" fmla="*/ 26717 w 52688"/>
                        <a:gd name="connsiteY7" fmla="*/ 11733 h 178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8" h="178839">
                          <a:moveTo>
                            <a:pt x="26717" y="11733"/>
                          </a:moveTo>
                          <a:cubicBezTo>
                            <a:pt x="17781" y="62614"/>
                            <a:pt x="9094" y="113743"/>
                            <a:pt x="159" y="164624"/>
                          </a:cubicBezTo>
                          <a:cubicBezTo>
                            <a:pt x="-1082" y="171573"/>
                            <a:pt x="5123" y="178027"/>
                            <a:pt x="11825" y="178771"/>
                          </a:cubicBezTo>
                          <a:cubicBezTo>
                            <a:pt x="19271" y="179516"/>
                            <a:pt x="24731" y="174055"/>
                            <a:pt x="25972" y="167106"/>
                          </a:cubicBezTo>
                          <a:cubicBezTo>
                            <a:pt x="34907" y="116225"/>
                            <a:pt x="43594" y="65096"/>
                            <a:pt x="52529" y="14215"/>
                          </a:cubicBezTo>
                          <a:cubicBezTo>
                            <a:pt x="53770" y="7266"/>
                            <a:pt x="47565" y="813"/>
                            <a:pt x="40864" y="68"/>
                          </a:cubicBezTo>
                          <a:cubicBezTo>
                            <a:pt x="33418" y="-677"/>
                            <a:pt x="27958" y="4784"/>
                            <a:pt x="26717" y="11733"/>
                          </a:cubicBezTo>
                          <a:lnTo>
                            <a:pt x="26717" y="11733"/>
                          </a:lnTo>
                          <a:close/>
                        </a:path>
                      </a:pathLst>
                    </a:custGeom>
                    <a:solidFill>
                      <a:srgbClr val="ED866D"/>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grpSp>
            <p:grpSp>
              <p:nvGrpSpPr>
                <p:cNvPr id="63" name="Graphic 4">
                  <a:extLst>
                    <a:ext uri="{FF2B5EF4-FFF2-40B4-BE49-F238E27FC236}">
                      <a16:creationId xmlns:a16="http://schemas.microsoft.com/office/drawing/2014/main" id="{4A4D3F96-6171-4C31-A6A6-4E0259AAA295}"/>
                    </a:ext>
                  </a:extLst>
                </p:cNvPr>
                <p:cNvGrpSpPr>
                  <a:grpSpLocks/>
                </p:cNvGrpSpPr>
                <p:nvPr/>
              </p:nvGrpSpPr>
              <p:grpSpPr bwMode="auto">
                <a:xfrm>
                  <a:off x="10905127" y="3090208"/>
                  <a:ext cx="408535" cy="408535"/>
                  <a:chOff x="10905127" y="3090208"/>
                  <a:chExt cx="408535" cy="408535"/>
                </a:xfrm>
              </p:grpSpPr>
              <p:sp>
                <p:nvSpPr>
                  <p:cNvPr id="68" name="Freeform: Shape 70">
                    <a:extLst>
                      <a:ext uri="{FF2B5EF4-FFF2-40B4-BE49-F238E27FC236}">
                        <a16:creationId xmlns:a16="http://schemas.microsoft.com/office/drawing/2014/main" id="{188B322D-DBCC-4DAA-B14F-188F8C9E8FCB}"/>
                      </a:ext>
                    </a:extLst>
                  </p:cNvPr>
                  <p:cNvSpPr>
                    <a:spLocks/>
                  </p:cNvSpPr>
                  <p:nvPr/>
                </p:nvSpPr>
                <p:spPr bwMode="auto">
                  <a:xfrm>
                    <a:off x="10905127" y="3090208"/>
                    <a:ext cx="408535" cy="408535"/>
                  </a:xfrm>
                  <a:custGeom>
                    <a:avLst/>
                    <a:gdLst>
                      <a:gd name="T0" fmla="*/ 408535 w 408535"/>
                      <a:gd name="T1" fmla="*/ 204268 h 408535"/>
                      <a:gd name="T2" fmla="*/ 204268 w 408535"/>
                      <a:gd name="T3" fmla="*/ 408535 h 408535"/>
                      <a:gd name="T4" fmla="*/ 0 w 408535"/>
                      <a:gd name="T5" fmla="*/ 204268 h 408535"/>
                      <a:gd name="T6" fmla="*/ 204268 w 408535"/>
                      <a:gd name="T7" fmla="*/ 0 h 408535"/>
                      <a:gd name="T8" fmla="*/ 408535 w 408535"/>
                      <a:gd name="T9" fmla="*/ 204268 h 4085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535" h="408535">
                        <a:moveTo>
                          <a:pt x="408535" y="204268"/>
                        </a:moveTo>
                        <a:cubicBezTo>
                          <a:pt x="408535" y="317082"/>
                          <a:pt x="317082" y="408535"/>
                          <a:pt x="204268" y="408535"/>
                        </a:cubicBezTo>
                        <a:cubicBezTo>
                          <a:pt x="91453" y="408535"/>
                          <a:pt x="0" y="317081"/>
                          <a:pt x="0" y="204268"/>
                        </a:cubicBezTo>
                        <a:cubicBezTo>
                          <a:pt x="0" y="91454"/>
                          <a:pt x="91453" y="0"/>
                          <a:pt x="204268" y="0"/>
                        </a:cubicBezTo>
                        <a:cubicBezTo>
                          <a:pt x="317082" y="0"/>
                          <a:pt x="408535" y="91454"/>
                          <a:pt x="408535" y="204268"/>
                        </a:cubicBezTo>
                        <a:close/>
                      </a:path>
                    </a:pathLst>
                  </a:custGeom>
                  <a:solidFill>
                    <a:srgbClr val="FAB9A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69" name="Graphic 4">
                    <a:extLst>
                      <a:ext uri="{FF2B5EF4-FFF2-40B4-BE49-F238E27FC236}">
                        <a16:creationId xmlns:a16="http://schemas.microsoft.com/office/drawing/2014/main" id="{087832C0-EFFE-43C9-B62F-B1AF7B39D087}"/>
                      </a:ext>
                    </a:extLst>
                  </p:cNvPr>
                  <p:cNvGrpSpPr/>
                  <p:nvPr/>
                </p:nvGrpSpPr>
                <p:grpSpPr>
                  <a:xfrm>
                    <a:off x="11031599" y="3210302"/>
                    <a:ext cx="143478" cy="146291"/>
                    <a:chOff x="11031599" y="3210302"/>
                    <a:chExt cx="143478" cy="146291"/>
                  </a:xfrm>
                  <a:solidFill>
                    <a:srgbClr val="ED866D"/>
                  </a:solidFill>
                </p:grpSpPr>
                <p:sp>
                  <p:nvSpPr>
                    <p:cNvPr id="70" name="Freeform: Shape 69">
                      <a:extLst>
                        <a:ext uri="{FF2B5EF4-FFF2-40B4-BE49-F238E27FC236}">
                          <a16:creationId xmlns:a16="http://schemas.microsoft.com/office/drawing/2014/main" id="{8D9D4CDC-9AB3-4196-AAD8-6A6D52A2A142}"/>
                        </a:ext>
                      </a:extLst>
                    </p:cNvPr>
                    <p:cNvSpPr/>
                    <p:nvPr/>
                  </p:nvSpPr>
                  <p:spPr>
                    <a:xfrm>
                      <a:off x="11031599" y="3216758"/>
                      <a:ext cx="43900" cy="139835"/>
                    </a:xfrm>
                    <a:custGeom>
                      <a:avLst/>
                      <a:gdLst>
                        <a:gd name="connsiteX0" fmla="*/ 17979 w 43900"/>
                        <a:gd name="connsiteY0" fmla="*/ 11697 h 139835"/>
                        <a:gd name="connsiteX1" fmla="*/ 109 w 43900"/>
                        <a:gd name="connsiteY1" fmla="*/ 125620 h 139835"/>
                        <a:gd name="connsiteX2" fmla="*/ 11774 w 43900"/>
                        <a:gd name="connsiteY2" fmla="*/ 139767 h 139835"/>
                        <a:gd name="connsiteX3" fmla="*/ 25922 w 43900"/>
                        <a:gd name="connsiteY3" fmla="*/ 128102 h 139835"/>
                        <a:gd name="connsiteX4" fmla="*/ 43792 w 43900"/>
                        <a:gd name="connsiteY4" fmla="*/ 14179 h 139835"/>
                        <a:gd name="connsiteX5" fmla="*/ 32127 w 43900"/>
                        <a:gd name="connsiteY5" fmla="*/ 31 h 139835"/>
                        <a:gd name="connsiteX6" fmla="*/ 17979 w 43900"/>
                        <a:gd name="connsiteY6" fmla="*/ 11697 h 139835"/>
                        <a:gd name="connsiteX7" fmla="*/ 17979 w 43900"/>
                        <a:gd name="connsiteY7" fmla="*/ 11697 h 13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0" h="139835">
                          <a:moveTo>
                            <a:pt x="17979" y="11697"/>
                          </a:moveTo>
                          <a:cubicBezTo>
                            <a:pt x="12022" y="49671"/>
                            <a:pt x="6066" y="87646"/>
                            <a:pt x="109" y="125620"/>
                          </a:cubicBezTo>
                          <a:cubicBezTo>
                            <a:pt x="-884" y="132570"/>
                            <a:pt x="5073" y="139023"/>
                            <a:pt x="11774" y="139767"/>
                          </a:cubicBezTo>
                          <a:cubicBezTo>
                            <a:pt x="18972" y="140512"/>
                            <a:pt x="24681" y="135052"/>
                            <a:pt x="25922" y="128102"/>
                          </a:cubicBezTo>
                          <a:cubicBezTo>
                            <a:pt x="31878" y="90128"/>
                            <a:pt x="37835" y="52153"/>
                            <a:pt x="43792" y="14179"/>
                          </a:cubicBezTo>
                          <a:cubicBezTo>
                            <a:pt x="44784" y="7229"/>
                            <a:pt x="38828" y="776"/>
                            <a:pt x="32127" y="31"/>
                          </a:cubicBezTo>
                          <a:cubicBezTo>
                            <a:pt x="24929" y="-465"/>
                            <a:pt x="19220" y="4995"/>
                            <a:pt x="17979" y="11697"/>
                          </a:cubicBezTo>
                          <a:lnTo>
                            <a:pt x="17979" y="11697"/>
                          </a:lnTo>
                          <a:close/>
                        </a:path>
                      </a:pathLst>
                    </a:custGeom>
                    <a:solidFill>
                      <a:srgbClr val="ED866D"/>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71" name="Freeform: Shape 70">
                      <a:extLst>
                        <a:ext uri="{FF2B5EF4-FFF2-40B4-BE49-F238E27FC236}">
                          <a16:creationId xmlns:a16="http://schemas.microsoft.com/office/drawing/2014/main" id="{64BB6A31-BF75-4248-857F-32F7E657ABC9}"/>
                        </a:ext>
                      </a:extLst>
                    </p:cNvPr>
                    <p:cNvSpPr/>
                    <p:nvPr/>
                  </p:nvSpPr>
                  <p:spPr>
                    <a:xfrm>
                      <a:off x="11135792" y="3210302"/>
                      <a:ext cx="39285" cy="102326"/>
                    </a:xfrm>
                    <a:custGeom>
                      <a:avLst/>
                      <a:gdLst>
                        <a:gd name="connsiteX0" fmla="*/ 13314 w 39285"/>
                        <a:gd name="connsiteY0" fmla="*/ 11699 h 102326"/>
                        <a:gd name="connsiteX1" fmla="*/ 159 w 39285"/>
                        <a:gd name="connsiteY1" fmla="*/ 88145 h 102326"/>
                        <a:gd name="connsiteX2" fmla="*/ 11825 w 39285"/>
                        <a:gd name="connsiteY2" fmla="*/ 102292 h 102326"/>
                        <a:gd name="connsiteX3" fmla="*/ 25972 w 39285"/>
                        <a:gd name="connsiteY3" fmla="*/ 90627 h 102326"/>
                        <a:gd name="connsiteX4" fmla="*/ 39126 w 39285"/>
                        <a:gd name="connsiteY4" fmla="*/ 14181 h 102326"/>
                        <a:gd name="connsiteX5" fmla="*/ 27461 w 39285"/>
                        <a:gd name="connsiteY5" fmla="*/ 34 h 102326"/>
                        <a:gd name="connsiteX6" fmla="*/ 13314 w 39285"/>
                        <a:gd name="connsiteY6" fmla="*/ 11699 h 102326"/>
                        <a:gd name="connsiteX7" fmla="*/ 13314 w 39285"/>
                        <a:gd name="connsiteY7" fmla="*/ 11699 h 102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85" h="102326">
                          <a:moveTo>
                            <a:pt x="13314" y="11699"/>
                          </a:moveTo>
                          <a:cubicBezTo>
                            <a:pt x="8846" y="37264"/>
                            <a:pt x="4627" y="62828"/>
                            <a:pt x="159" y="88145"/>
                          </a:cubicBezTo>
                          <a:cubicBezTo>
                            <a:pt x="-1082" y="94846"/>
                            <a:pt x="5123" y="101796"/>
                            <a:pt x="11825" y="102292"/>
                          </a:cubicBezTo>
                          <a:cubicBezTo>
                            <a:pt x="19271" y="102788"/>
                            <a:pt x="24731" y="97824"/>
                            <a:pt x="25972" y="90627"/>
                          </a:cubicBezTo>
                          <a:cubicBezTo>
                            <a:pt x="30440" y="65062"/>
                            <a:pt x="34659" y="39498"/>
                            <a:pt x="39126" y="14181"/>
                          </a:cubicBezTo>
                          <a:cubicBezTo>
                            <a:pt x="40367" y="7480"/>
                            <a:pt x="34163" y="530"/>
                            <a:pt x="27461" y="34"/>
                          </a:cubicBezTo>
                          <a:cubicBezTo>
                            <a:pt x="20015" y="-462"/>
                            <a:pt x="14555" y="4502"/>
                            <a:pt x="13314" y="11699"/>
                          </a:cubicBezTo>
                          <a:lnTo>
                            <a:pt x="13314" y="11699"/>
                          </a:lnTo>
                          <a:close/>
                        </a:path>
                      </a:pathLst>
                    </a:custGeom>
                    <a:solidFill>
                      <a:srgbClr val="ED866D"/>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grpSp>
            <p:sp>
              <p:nvSpPr>
                <p:cNvPr id="64" name="Freeform: Shape 66">
                  <a:extLst>
                    <a:ext uri="{FF2B5EF4-FFF2-40B4-BE49-F238E27FC236}">
                      <a16:creationId xmlns:a16="http://schemas.microsoft.com/office/drawing/2014/main" id="{69487210-C0D2-4951-95A0-B19D7FCCB3B8}"/>
                    </a:ext>
                  </a:extLst>
                </p:cNvPr>
                <p:cNvSpPr>
                  <a:spLocks/>
                </p:cNvSpPr>
                <p:nvPr/>
              </p:nvSpPr>
              <p:spPr bwMode="auto">
                <a:xfrm>
                  <a:off x="10541465" y="3186211"/>
                  <a:ext cx="96026" cy="69612"/>
                </a:xfrm>
                <a:custGeom>
                  <a:avLst/>
                  <a:gdLst>
                    <a:gd name="T0" fmla="*/ 1292 w 96026"/>
                    <a:gd name="T1" fmla="*/ 9233 h 69612"/>
                    <a:gd name="T2" fmla="*/ 51 w 96026"/>
                    <a:gd name="T3" fmla="*/ 15438 h 69612"/>
                    <a:gd name="T4" fmla="*/ 32813 w 96026"/>
                    <a:gd name="T5" fmla="*/ 66567 h 69612"/>
                    <a:gd name="T6" fmla="*/ 94118 w 96026"/>
                    <a:gd name="T7" fmla="*/ 44725 h 69612"/>
                    <a:gd name="T8" fmla="*/ 91884 w 96026"/>
                    <a:gd name="T9" fmla="*/ 29585 h 69612"/>
                    <a:gd name="T10" fmla="*/ 76744 w 96026"/>
                    <a:gd name="T11" fmla="*/ 31819 h 69612"/>
                    <a:gd name="T12" fmla="*/ 73021 w 96026"/>
                    <a:gd name="T13" fmla="*/ 37279 h 69612"/>
                    <a:gd name="T14" fmla="*/ 42493 w 96026"/>
                    <a:gd name="T15" fmla="*/ 40258 h 69612"/>
                    <a:gd name="T16" fmla="*/ 24871 w 96026"/>
                    <a:gd name="T17" fmla="*/ 21147 h 69612"/>
                    <a:gd name="T18" fmla="*/ 21148 w 96026"/>
                    <a:gd name="T19" fmla="*/ 4021 h 69612"/>
                    <a:gd name="T20" fmla="*/ 7000 w 96026"/>
                    <a:gd name="T21" fmla="*/ 1787 h 69612"/>
                    <a:gd name="T22" fmla="*/ 1292 w 96026"/>
                    <a:gd name="T23" fmla="*/ 9233 h 696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6026" h="69612">
                      <a:moveTo>
                        <a:pt x="1292" y="9233"/>
                      </a:moveTo>
                      <a:cubicBezTo>
                        <a:pt x="547" y="11219"/>
                        <a:pt x="51" y="13204"/>
                        <a:pt x="51" y="15438"/>
                      </a:cubicBezTo>
                      <a:cubicBezTo>
                        <a:pt x="-942" y="36783"/>
                        <a:pt x="12709" y="59121"/>
                        <a:pt x="32813" y="66567"/>
                      </a:cubicBezTo>
                      <a:cubicBezTo>
                        <a:pt x="54903" y="75006"/>
                        <a:pt x="82701" y="65326"/>
                        <a:pt x="94118" y="44725"/>
                      </a:cubicBezTo>
                      <a:cubicBezTo>
                        <a:pt x="96848" y="39513"/>
                        <a:pt x="97097" y="33308"/>
                        <a:pt x="91884" y="29585"/>
                      </a:cubicBezTo>
                      <a:cubicBezTo>
                        <a:pt x="87665" y="26359"/>
                        <a:pt x="79723" y="26607"/>
                        <a:pt x="76744" y="31819"/>
                      </a:cubicBezTo>
                      <a:cubicBezTo>
                        <a:pt x="75751" y="33805"/>
                        <a:pt x="74510" y="35542"/>
                        <a:pt x="73021" y="37279"/>
                      </a:cubicBezTo>
                      <a:cubicBezTo>
                        <a:pt x="64334" y="47456"/>
                        <a:pt x="55151" y="45222"/>
                        <a:pt x="42493" y="40258"/>
                      </a:cubicBezTo>
                      <a:cubicBezTo>
                        <a:pt x="32068" y="36287"/>
                        <a:pt x="26856" y="28841"/>
                        <a:pt x="24871" y="21147"/>
                      </a:cubicBezTo>
                      <a:cubicBezTo>
                        <a:pt x="23133" y="14445"/>
                        <a:pt x="24871" y="9978"/>
                        <a:pt x="21148" y="4021"/>
                      </a:cubicBezTo>
                      <a:cubicBezTo>
                        <a:pt x="18169" y="-447"/>
                        <a:pt x="11468" y="-1191"/>
                        <a:pt x="7000" y="1787"/>
                      </a:cubicBezTo>
                      <a:cubicBezTo>
                        <a:pt x="4270" y="3276"/>
                        <a:pt x="2285" y="6006"/>
                        <a:pt x="1292" y="923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65" name="Graphic 4">
                  <a:extLst>
                    <a:ext uri="{FF2B5EF4-FFF2-40B4-BE49-F238E27FC236}">
                      <a16:creationId xmlns:a16="http://schemas.microsoft.com/office/drawing/2014/main" id="{7172CB53-C9F6-4B4F-8EFD-6C59B01C71FF}"/>
                    </a:ext>
                  </a:extLst>
                </p:cNvPr>
                <p:cNvGrpSpPr>
                  <a:grpSpLocks/>
                </p:cNvGrpSpPr>
                <p:nvPr/>
              </p:nvGrpSpPr>
              <p:grpSpPr bwMode="auto">
                <a:xfrm>
                  <a:off x="10444022" y="3251788"/>
                  <a:ext cx="347239" cy="279569"/>
                  <a:chOff x="10444022" y="3251788"/>
                  <a:chExt cx="347239" cy="279569"/>
                </a:xfrm>
              </p:grpSpPr>
              <p:sp>
                <p:nvSpPr>
                  <p:cNvPr id="66" name="Freeform: Shape 68">
                    <a:extLst>
                      <a:ext uri="{FF2B5EF4-FFF2-40B4-BE49-F238E27FC236}">
                        <a16:creationId xmlns:a16="http://schemas.microsoft.com/office/drawing/2014/main" id="{7FF8072B-E724-42BC-8697-DC06FCB72E4F}"/>
                      </a:ext>
                    </a:extLst>
                  </p:cNvPr>
                  <p:cNvSpPr>
                    <a:spLocks/>
                  </p:cNvSpPr>
                  <p:nvPr/>
                </p:nvSpPr>
                <p:spPr bwMode="auto">
                  <a:xfrm>
                    <a:off x="10449167" y="3267670"/>
                    <a:ext cx="331623" cy="262281"/>
                  </a:xfrm>
                  <a:custGeom>
                    <a:avLst/>
                    <a:gdLst>
                      <a:gd name="T0" fmla="*/ 321436 w 331623"/>
                      <a:gd name="T1" fmla="*/ 155372 h 262281"/>
                      <a:gd name="T2" fmla="*/ 302822 w 331623"/>
                      <a:gd name="T3" fmla="*/ 0 h 262281"/>
                      <a:gd name="T4" fmla="*/ 2501 w 331623"/>
                      <a:gd name="T5" fmla="*/ 66766 h 262281"/>
                      <a:gd name="T6" fmla="*/ 98058 w 331623"/>
                      <a:gd name="T7" fmla="*/ 248447 h 262281"/>
                      <a:gd name="T8" fmla="*/ 293638 w 331623"/>
                      <a:gd name="T9" fmla="*/ 204019 h 262281"/>
                      <a:gd name="T10" fmla="*/ 321436 w 331623"/>
                      <a:gd name="T11" fmla="*/ 155372 h 2622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1623" h="262281">
                        <a:moveTo>
                          <a:pt x="321436" y="155372"/>
                        </a:moveTo>
                        <a:cubicBezTo>
                          <a:pt x="339555" y="104988"/>
                          <a:pt x="333598" y="44179"/>
                          <a:pt x="302822" y="0"/>
                        </a:cubicBezTo>
                        <a:cubicBezTo>
                          <a:pt x="202549" y="21841"/>
                          <a:pt x="102773" y="45172"/>
                          <a:pt x="2501" y="66766"/>
                        </a:cubicBezTo>
                        <a:cubicBezTo>
                          <a:pt x="-10902" y="139488"/>
                          <a:pt x="30796" y="218167"/>
                          <a:pt x="98058" y="248447"/>
                        </a:cubicBezTo>
                        <a:cubicBezTo>
                          <a:pt x="163582" y="277983"/>
                          <a:pt x="247473" y="258871"/>
                          <a:pt x="293638" y="204019"/>
                        </a:cubicBezTo>
                        <a:cubicBezTo>
                          <a:pt x="305800" y="189872"/>
                          <a:pt x="314983" y="173243"/>
                          <a:pt x="321436" y="155372"/>
                        </a:cubicBezTo>
                        <a:close/>
                      </a:path>
                    </a:pathLst>
                  </a:custGeom>
                  <a:solidFill>
                    <a:srgbClr val="E8797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67" name="Freeform: Shape 69">
                    <a:extLst>
                      <a:ext uri="{FF2B5EF4-FFF2-40B4-BE49-F238E27FC236}">
                        <a16:creationId xmlns:a16="http://schemas.microsoft.com/office/drawing/2014/main" id="{A098BE27-257B-46D8-B179-FEC324E48015}"/>
                      </a:ext>
                    </a:extLst>
                  </p:cNvPr>
                  <p:cNvSpPr>
                    <a:spLocks/>
                  </p:cNvSpPr>
                  <p:nvPr/>
                </p:nvSpPr>
                <p:spPr bwMode="auto">
                  <a:xfrm>
                    <a:off x="10444022" y="3251788"/>
                    <a:ext cx="347239" cy="279569"/>
                  </a:xfrm>
                  <a:custGeom>
                    <a:avLst/>
                    <a:gdLst>
                      <a:gd name="T0" fmla="*/ 328071 w 347239"/>
                      <a:gd name="T1" fmla="*/ 42687 h 279569"/>
                      <a:gd name="T2" fmla="*/ 300521 w 347239"/>
                      <a:gd name="T3" fmla="*/ 57331 h 279569"/>
                      <a:gd name="T4" fmla="*/ 253859 w 347239"/>
                      <a:gd name="T5" fmla="*/ 229333 h 279569"/>
                      <a:gd name="T6" fmla="*/ 67462 w 347239"/>
                      <a:gd name="T7" fmla="*/ 193840 h 279569"/>
                      <a:gd name="T8" fmla="*/ 31473 w 347239"/>
                      <a:gd name="T9" fmla="*/ 93816 h 279569"/>
                      <a:gd name="T10" fmla="*/ 302258 w 347239"/>
                      <a:gd name="T11" fmla="*/ 30774 h 279569"/>
                      <a:gd name="T12" fmla="*/ 295557 w 347239"/>
                      <a:gd name="T13" fmla="*/ 493 h 279569"/>
                      <a:gd name="T14" fmla="*/ 11617 w 347239"/>
                      <a:gd name="T15" fmla="*/ 66514 h 279569"/>
                      <a:gd name="T16" fmla="*/ 448 w 347239"/>
                      <a:gd name="T17" fmla="*/ 85129 h 279569"/>
                      <a:gd name="T18" fmla="*/ 133731 w 347239"/>
                      <a:gd name="T19" fmla="*/ 273512 h 279569"/>
                      <a:gd name="T20" fmla="*/ 337254 w 347239"/>
                      <a:gd name="T21" fmla="*/ 173736 h 279569"/>
                      <a:gd name="T22" fmla="*/ 328071 w 347239"/>
                      <a:gd name="T23" fmla="*/ 42687 h 2795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47239" h="279569">
                        <a:moveTo>
                          <a:pt x="328071" y="42687"/>
                        </a:moveTo>
                        <a:cubicBezTo>
                          <a:pt x="318391" y="25313"/>
                          <a:pt x="290841" y="39709"/>
                          <a:pt x="300521" y="57331"/>
                        </a:cubicBezTo>
                        <a:cubicBezTo>
                          <a:pt x="333035" y="115906"/>
                          <a:pt x="311938" y="195578"/>
                          <a:pt x="253859" y="229333"/>
                        </a:cubicBezTo>
                        <a:cubicBezTo>
                          <a:pt x="191810" y="265570"/>
                          <a:pt x="112138" y="248941"/>
                          <a:pt x="67462" y="193840"/>
                        </a:cubicBezTo>
                        <a:cubicBezTo>
                          <a:pt x="44628" y="165546"/>
                          <a:pt x="32218" y="129805"/>
                          <a:pt x="31473" y="93816"/>
                        </a:cubicBezTo>
                        <a:cubicBezTo>
                          <a:pt x="121818" y="72719"/>
                          <a:pt x="211914" y="51871"/>
                          <a:pt x="302258" y="30774"/>
                        </a:cubicBezTo>
                        <a:cubicBezTo>
                          <a:pt x="321618" y="26306"/>
                          <a:pt x="314916" y="-4222"/>
                          <a:pt x="295557" y="493"/>
                        </a:cubicBezTo>
                        <a:cubicBezTo>
                          <a:pt x="200993" y="22583"/>
                          <a:pt x="106181" y="44673"/>
                          <a:pt x="11617" y="66514"/>
                        </a:cubicBezTo>
                        <a:cubicBezTo>
                          <a:pt x="1937" y="68748"/>
                          <a:pt x="-1289" y="77683"/>
                          <a:pt x="448" y="85129"/>
                        </a:cubicBezTo>
                        <a:cubicBezTo>
                          <a:pt x="-1289" y="168276"/>
                          <a:pt x="51329" y="251422"/>
                          <a:pt x="133731" y="273512"/>
                        </a:cubicBezTo>
                        <a:cubicBezTo>
                          <a:pt x="216629" y="295602"/>
                          <a:pt x="307222" y="256138"/>
                          <a:pt x="337254" y="173736"/>
                        </a:cubicBezTo>
                        <a:cubicBezTo>
                          <a:pt x="352891" y="131046"/>
                          <a:pt x="350409" y="82399"/>
                          <a:pt x="328071" y="4268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grpSp>
          <p:sp>
            <p:nvSpPr>
              <p:cNvPr id="35" name="Freeform: Shape 37">
                <a:extLst>
                  <a:ext uri="{FF2B5EF4-FFF2-40B4-BE49-F238E27FC236}">
                    <a16:creationId xmlns:a16="http://schemas.microsoft.com/office/drawing/2014/main" id="{3514A536-6110-4121-9047-F9DD2A5ECB45}"/>
                  </a:ext>
                </a:extLst>
              </p:cNvPr>
              <p:cNvSpPr>
                <a:spLocks/>
              </p:cNvSpPr>
              <p:nvPr/>
            </p:nvSpPr>
            <p:spPr bwMode="auto">
              <a:xfrm>
                <a:off x="9601091" y="2013028"/>
                <a:ext cx="1398042" cy="1171860"/>
              </a:xfrm>
              <a:custGeom>
                <a:avLst/>
                <a:gdLst>
                  <a:gd name="T0" fmla="*/ 50632 w 1398042"/>
                  <a:gd name="T1" fmla="*/ 740871 h 1171860"/>
                  <a:gd name="T2" fmla="*/ 110945 w 1398042"/>
                  <a:gd name="T3" fmla="*/ 494409 h 1171860"/>
                  <a:gd name="T4" fmla="*/ 543059 w 1398042"/>
                  <a:gd name="T5" fmla="*/ 47155 h 1171860"/>
                  <a:gd name="T6" fmla="*/ 1142459 w 1398042"/>
                  <a:gd name="T7" fmla="*/ 90590 h 1171860"/>
                  <a:gd name="T8" fmla="*/ 1352683 w 1398042"/>
                  <a:gd name="T9" fmla="*/ 296347 h 1171860"/>
                  <a:gd name="T10" fmla="*/ 1376014 w 1398042"/>
                  <a:gd name="T11" fmla="*/ 593689 h 1171860"/>
                  <a:gd name="T12" fmla="*/ 667655 w 1398042"/>
                  <a:gd name="T13" fmla="*/ 606843 h 1171860"/>
                  <a:gd name="T14" fmla="*/ 480265 w 1398042"/>
                  <a:gd name="T15" fmla="*/ 919574 h 1171860"/>
                  <a:gd name="T16" fmla="*/ 236781 w 1398042"/>
                  <a:gd name="T17" fmla="*/ 1146179 h 1171860"/>
                  <a:gd name="T18" fmla="*/ 0 w 1398042"/>
                  <a:gd name="T19" fmla="*/ 1138237 h 1171860"/>
                  <a:gd name="T20" fmla="*/ 29287 w 1398042"/>
                  <a:gd name="T21" fmla="*/ 915354 h 1171860"/>
                  <a:gd name="T22" fmla="*/ 50632 w 1398042"/>
                  <a:gd name="T23" fmla="*/ 740871 h 11718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8042" h="1171860">
                    <a:moveTo>
                      <a:pt x="50632" y="740871"/>
                    </a:moveTo>
                    <a:cubicBezTo>
                      <a:pt x="63291" y="656483"/>
                      <a:pt x="80913" y="573336"/>
                      <a:pt x="110945" y="494409"/>
                    </a:cubicBezTo>
                    <a:cubicBezTo>
                      <a:pt x="188383" y="289645"/>
                      <a:pt x="349464" y="122856"/>
                      <a:pt x="543059" y="47155"/>
                    </a:cubicBezTo>
                    <a:cubicBezTo>
                      <a:pt x="736654" y="-28546"/>
                      <a:pt x="960033" y="-12413"/>
                      <a:pt x="1142459" y="90590"/>
                    </a:cubicBezTo>
                    <a:cubicBezTo>
                      <a:pt x="1227591" y="138740"/>
                      <a:pt x="1305277" y="206747"/>
                      <a:pt x="1352683" y="296347"/>
                    </a:cubicBezTo>
                    <a:cubicBezTo>
                      <a:pt x="1400337" y="385946"/>
                      <a:pt x="1414237" y="499125"/>
                      <a:pt x="1376014" y="593689"/>
                    </a:cubicBezTo>
                    <a:cubicBezTo>
                      <a:pt x="1188624" y="394881"/>
                      <a:pt x="848840" y="402576"/>
                      <a:pt x="667655" y="606843"/>
                    </a:cubicBezTo>
                    <a:cubicBezTo>
                      <a:pt x="587735" y="696939"/>
                      <a:pt x="540081" y="813096"/>
                      <a:pt x="480265" y="919574"/>
                    </a:cubicBezTo>
                    <a:cubicBezTo>
                      <a:pt x="420697" y="1026051"/>
                      <a:pt x="347975" y="1110439"/>
                      <a:pt x="236781" y="1146179"/>
                    </a:cubicBezTo>
                    <a:cubicBezTo>
                      <a:pt x="161577" y="1170255"/>
                      <a:pt x="56341" y="1192592"/>
                      <a:pt x="0" y="1138237"/>
                    </a:cubicBezTo>
                    <a:cubicBezTo>
                      <a:pt x="6949" y="1071968"/>
                      <a:pt x="22338" y="981623"/>
                      <a:pt x="29287" y="915354"/>
                    </a:cubicBezTo>
                    <a:cubicBezTo>
                      <a:pt x="35740" y="857276"/>
                      <a:pt x="41945" y="798701"/>
                      <a:pt x="50632" y="740871"/>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6" name="Freeform: Shape 38">
                <a:extLst>
                  <a:ext uri="{FF2B5EF4-FFF2-40B4-BE49-F238E27FC236}">
                    <a16:creationId xmlns:a16="http://schemas.microsoft.com/office/drawing/2014/main" id="{C21E481E-E30C-4D35-BA5C-621D101FBEF0}"/>
                  </a:ext>
                </a:extLst>
              </p:cNvPr>
              <p:cNvSpPr>
                <a:spLocks/>
              </p:cNvSpPr>
              <p:nvPr/>
            </p:nvSpPr>
            <p:spPr bwMode="auto">
              <a:xfrm>
                <a:off x="10687705" y="2091912"/>
                <a:ext cx="798520" cy="1364801"/>
              </a:xfrm>
              <a:custGeom>
                <a:avLst/>
                <a:gdLst>
                  <a:gd name="T0" fmla="*/ 0 w 798520"/>
                  <a:gd name="T1" fmla="*/ 65068 h 1364801"/>
                  <a:gd name="T2" fmla="*/ 364604 w 798520"/>
                  <a:gd name="T3" fmla="*/ 47694 h 1364801"/>
                  <a:gd name="T4" fmla="*/ 614044 w 798520"/>
                  <a:gd name="T5" fmla="*/ 323443 h 1364801"/>
                  <a:gd name="T6" fmla="*/ 797959 w 798520"/>
                  <a:gd name="T7" fmla="*/ 894797 h 1364801"/>
                  <a:gd name="T8" fmla="*/ 769168 w 798520"/>
                  <a:gd name="T9" fmla="*/ 1349001 h 1364801"/>
                  <a:gd name="T10" fmla="*/ 601634 w 798520"/>
                  <a:gd name="T11" fmla="*/ 740914 h 1364801"/>
                  <a:gd name="T12" fmla="*/ 369320 w 798520"/>
                  <a:gd name="T13" fmla="*/ 646598 h 1364801"/>
                  <a:gd name="T14" fmla="*/ 82402 w 798520"/>
                  <a:gd name="T15" fmla="*/ 356702 h 1364801"/>
                  <a:gd name="T16" fmla="*/ 0 w 798520"/>
                  <a:gd name="T17" fmla="*/ 65068 h 13648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98520" h="1364801">
                    <a:moveTo>
                      <a:pt x="0" y="65068"/>
                    </a:moveTo>
                    <a:cubicBezTo>
                      <a:pt x="89848" y="-22049"/>
                      <a:pt x="256638" y="-15348"/>
                      <a:pt x="364604" y="47694"/>
                    </a:cubicBezTo>
                    <a:cubicBezTo>
                      <a:pt x="472571" y="110737"/>
                      <a:pt x="546782" y="217711"/>
                      <a:pt x="614044" y="323443"/>
                    </a:cubicBezTo>
                    <a:cubicBezTo>
                      <a:pt x="723003" y="494700"/>
                      <a:pt x="791258" y="680105"/>
                      <a:pt x="797959" y="894797"/>
                    </a:cubicBezTo>
                    <a:cubicBezTo>
                      <a:pt x="803420" y="1065558"/>
                      <a:pt x="767182" y="1446791"/>
                      <a:pt x="769168" y="1349001"/>
                    </a:cubicBezTo>
                    <a:lnTo>
                      <a:pt x="601634" y="740914"/>
                    </a:lnTo>
                    <a:cubicBezTo>
                      <a:pt x="601634" y="740914"/>
                      <a:pt x="444772" y="682835"/>
                      <a:pt x="369320" y="646598"/>
                    </a:cubicBezTo>
                    <a:cubicBezTo>
                      <a:pt x="210969" y="570649"/>
                      <a:pt x="82402" y="356702"/>
                      <a:pt x="82402" y="356702"/>
                    </a:cubicBezTo>
                    <a:lnTo>
                      <a:pt x="0" y="65068"/>
                    </a:ln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 name="Freeform: Shape 39">
                <a:extLst>
                  <a:ext uri="{FF2B5EF4-FFF2-40B4-BE49-F238E27FC236}">
                    <a16:creationId xmlns:a16="http://schemas.microsoft.com/office/drawing/2014/main" id="{AFA492DB-6BC1-4DA6-AF77-9EECC69E4236}"/>
                  </a:ext>
                </a:extLst>
              </p:cNvPr>
              <p:cNvSpPr>
                <a:spLocks/>
              </p:cNvSpPr>
              <p:nvPr/>
            </p:nvSpPr>
            <p:spPr bwMode="auto">
              <a:xfrm>
                <a:off x="9734008" y="2408385"/>
                <a:ext cx="1075313" cy="1458932"/>
              </a:xfrm>
              <a:custGeom>
                <a:avLst/>
                <a:gdLst>
                  <a:gd name="T0" fmla="*/ 4833 w 1075313"/>
                  <a:gd name="T1" fmla="*/ 516274 h 1458932"/>
                  <a:gd name="T2" fmla="*/ 232679 w 1075313"/>
                  <a:gd name="T3" fmla="*/ 1458933 h 1458932"/>
                  <a:gd name="T4" fmla="*/ 299196 w 1075313"/>
                  <a:gd name="T5" fmla="*/ 653776 h 1458932"/>
                  <a:gd name="T6" fmla="*/ 385321 w 1075313"/>
                  <a:gd name="T7" fmla="*/ 550525 h 1458932"/>
                  <a:gd name="T8" fmla="*/ 635506 w 1075313"/>
                  <a:gd name="T9" fmla="*/ 187907 h 1458932"/>
                  <a:gd name="T10" fmla="*/ 1075314 w 1075313"/>
                  <a:gd name="T11" fmla="*/ 44448 h 1458932"/>
                  <a:gd name="T12" fmla="*/ 630790 w 1075313"/>
                  <a:gd name="T13" fmla="*/ 5481 h 1458932"/>
                  <a:gd name="T14" fmla="*/ 4833 w 1075313"/>
                  <a:gd name="T15" fmla="*/ 516274 h 14589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5313" h="1458932">
                    <a:moveTo>
                      <a:pt x="4833" y="516274"/>
                    </a:moveTo>
                    <a:cubicBezTo>
                      <a:pt x="-29419" y="854569"/>
                      <a:pt x="125953" y="1145706"/>
                      <a:pt x="232679" y="1458933"/>
                    </a:cubicBezTo>
                    <a:cubicBezTo>
                      <a:pt x="215305" y="1189141"/>
                      <a:pt x="238139" y="917115"/>
                      <a:pt x="299196" y="653776"/>
                    </a:cubicBezTo>
                    <a:cubicBezTo>
                      <a:pt x="331462" y="622255"/>
                      <a:pt x="360501" y="586762"/>
                      <a:pt x="385321" y="550525"/>
                    </a:cubicBezTo>
                    <a:cubicBezTo>
                      <a:pt x="468964" y="429404"/>
                      <a:pt x="528780" y="289420"/>
                      <a:pt x="635506" y="187907"/>
                    </a:cubicBezTo>
                    <a:cubicBezTo>
                      <a:pt x="750918" y="77955"/>
                      <a:pt x="917211" y="23847"/>
                      <a:pt x="1075314" y="44448"/>
                    </a:cubicBezTo>
                    <a:cubicBezTo>
                      <a:pt x="1075314" y="44448"/>
                      <a:pt x="787155" y="-18595"/>
                      <a:pt x="630790" y="5481"/>
                    </a:cubicBezTo>
                    <a:cubicBezTo>
                      <a:pt x="474425" y="29804"/>
                      <a:pt x="4833" y="516274"/>
                      <a:pt x="4833" y="516274"/>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8" name="Freeform: Shape 40">
                <a:extLst>
                  <a:ext uri="{FF2B5EF4-FFF2-40B4-BE49-F238E27FC236}">
                    <a16:creationId xmlns:a16="http://schemas.microsoft.com/office/drawing/2014/main" id="{AC84235F-12D2-4CC0-A509-76684B0E1A34}"/>
                  </a:ext>
                </a:extLst>
              </p:cNvPr>
              <p:cNvSpPr>
                <a:spLocks/>
              </p:cNvSpPr>
              <p:nvPr/>
            </p:nvSpPr>
            <p:spPr bwMode="auto">
              <a:xfrm>
                <a:off x="11340404" y="2720912"/>
                <a:ext cx="93283" cy="358188"/>
              </a:xfrm>
              <a:custGeom>
                <a:avLst/>
                <a:gdLst>
                  <a:gd name="T0" fmla="*/ 31088 w 93283"/>
                  <a:gd name="T1" fmla="*/ 8166 h 358188"/>
                  <a:gd name="T2" fmla="*/ 8006 w 93283"/>
                  <a:gd name="T3" fmla="*/ 2209 h 358188"/>
                  <a:gd name="T4" fmla="*/ 2049 w 93283"/>
                  <a:gd name="T5" fmla="*/ 25292 h 358188"/>
                  <a:gd name="T6" fmla="*/ 58887 w 93283"/>
                  <a:gd name="T7" fmla="*/ 341994 h 358188"/>
                  <a:gd name="T8" fmla="*/ 92641 w 93283"/>
                  <a:gd name="T9" fmla="*/ 341994 h 358188"/>
                  <a:gd name="T10" fmla="*/ 31088 w 93283"/>
                  <a:gd name="T11" fmla="*/ 8166 h 3581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283" h="358188">
                    <a:moveTo>
                      <a:pt x="31088" y="8166"/>
                    </a:moveTo>
                    <a:cubicBezTo>
                      <a:pt x="27613" y="-273"/>
                      <a:pt x="15203" y="-2010"/>
                      <a:pt x="8006" y="2209"/>
                    </a:cubicBezTo>
                    <a:cubicBezTo>
                      <a:pt x="-681" y="7173"/>
                      <a:pt x="-1674" y="16853"/>
                      <a:pt x="2049" y="25292"/>
                    </a:cubicBezTo>
                    <a:cubicBezTo>
                      <a:pt x="44491" y="125068"/>
                      <a:pt x="63602" y="233779"/>
                      <a:pt x="58887" y="341994"/>
                    </a:cubicBezTo>
                    <a:cubicBezTo>
                      <a:pt x="57893" y="363587"/>
                      <a:pt x="91649" y="363587"/>
                      <a:pt x="92641" y="341994"/>
                    </a:cubicBezTo>
                    <a:cubicBezTo>
                      <a:pt x="97357" y="227078"/>
                      <a:pt x="76012" y="113403"/>
                      <a:pt x="31088" y="816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9" name="Freeform: Shape 41">
                <a:extLst>
                  <a:ext uri="{FF2B5EF4-FFF2-40B4-BE49-F238E27FC236}">
                    <a16:creationId xmlns:a16="http://schemas.microsoft.com/office/drawing/2014/main" id="{8F152857-DF08-42AE-8B08-01B44A4288E7}"/>
                  </a:ext>
                </a:extLst>
              </p:cNvPr>
              <p:cNvSpPr>
                <a:spLocks/>
              </p:cNvSpPr>
              <p:nvPr/>
            </p:nvSpPr>
            <p:spPr bwMode="auto">
              <a:xfrm>
                <a:off x="10891771" y="2271971"/>
                <a:ext cx="259449" cy="202433"/>
              </a:xfrm>
              <a:custGeom>
                <a:avLst/>
                <a:gdLst>
                  <a:gd name="T0" fmla="*/ 256839 w 259449"/>
                  <a:gd name="T1" fmla="*/ 177387 h 202433"/>
                  <a:gd name="T2" fmla="*/ 20801 w 259449"/>
                  <a:gd name="T3" fmla="*/ 669 h 202433"/>
                  <a:gd name="T4" fmla="*/ 11867 w 259449"/>
                  <a:gd name="T5" fmla="*/ 33184 h 202433"/>
                  <a:gd name="T6" fmla="*/ 227800 w 259449"/>
                  <a:gd name="T7" fmla="*/ 194513 h 202433"/>
                  <a:gd name="T8" fmla="*/ 256839 w 259449"/>
                  <a:gd name="T9" fmla="*/ 177387 h 2024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9449" h="202433">
                    <a:moveTo>
                      <a:pt x="256839" y="177387"/>
                    </a:moveTo>
                    <a:cubicBezTo>
                      <a:pt x="203972" y="91014"/>
                      <a:pt x="118592" y="26979"/>
                      <a:pt x="20801" y="669"/>
                    </a:cubicBezTo>
                    <a:cubicBezTo>
                      <a:pt x="-47" y="-5039"/>
                      <a:pt x="-8982" y="27475"/>
                      <a:pt x="11867" y="33184"/>
                    </a:cubicBezTo>
                    <a:cubicBezTo>
                      <a:pt x="101466" y="57259"/>
                      <a:pt x="179401" y="115337"/>
                      <a:pt x="227800" y="194513"/>
                    </a:cubicBezTo>
                    <a:cubicBezTo>
                      <a:pt x="239216" y="212879"/>
                      <a:pt x="268255" y="196002"/>
                      <a:pt x="256839" y="17738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40" name="Freeform: Shape 42">
                <a:extLst>
                  <a:ext uri="{FF2B5EF4-FFF2-40B4-BE49-F238E27FC236}">
                    <a16:creationId xmlns:a16="http://schemas.microsoft.com/office/drawing/2014/main" id="{CB8647BD-4AD7-4057-A4AF-6335163B5127}"/>
                  </a:ext>
                </a:extLst>
              </p:cNvPr>
              <p:cNvSpPr>
                <a:spLocks/>
              </p:cNvSpPr>
              <p:nvPr/>
            </p:nvSpPr>
            <p:spPr bwMode="auto">
              <a:xfrm>
                <a:off x="10628716" y="1992570"/>
                <a:ext cx="150160" cy="133636"/>
              </a:xfrm>
              <a:custGeom>
                <a:avLst/>
                <a:gdLst>
                  <a:gd name="T0" fmla="*/ 118060 w 150160"/>
                  <a:gd name="T1" fmla="*/ 29886 h 133636"/>
                  <a:gd name="T2" fmla="*/ 92247 w 150160"/>
                  <a:gd name="T3" fmla="*/ 98389 h 133636"/>
                  <a:gd name="T4" fmla="*/ 28212 w 150160"/>
                  <a:gd name="T5" fmla="*/ 4074 h 133636"/>
                  <a:gd name="T6" fmla="*/ 5378 w 150160"/>
                  <a:gd name="T7" fmla="*/ 26908 h 133636"/>
                  <a:gd name="T8" fmla="*/ 65690 w 150160"/>
                  <a:gd name="T9" fmla="*/ 122216 h 133636"/>
                  <a:gd name="T10" fmla="*/ 95722 w 150160"/>
                  <a:gd name="T11" fmla="*/ 124946 h 133636"/>
                  <a:gd name="T12" fmla="*/ 120046 w 150160"/>
                  <a:gd name="T13" fmla="*/ 116011 h 133636"/>
                  <a:gd name="T14" fmla="*/ 149085 w 150160"/>
                  <a:gd name="T15" fmla="*/ 38325 h 133636"/>
                  <a:gd name="T16" fmla="*/ 118060 w 150160"/>
                  <a:gd name="T17" fmla="*/ 29886 h 1336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0160" h="133636">
                    <a:moveTo>
                      <a:pt x="118060" y="29886"/>
                    </a:moveTo>
                    <a:cubicBezTo>
                      <a:pt x="109373" y="52721"/>
                      <a:pt x="100934" y="75555"/>
                      <a:pt x="92247" y="98389"/>
                    </a:cubicBezTo>
                    <a:cubicBezTo>
                      <a:pt x="79837" y="61904"/>
                      <a:pt x="57748" y="29142"/>
                      <a:pt x="28212" y="4074"/>
                    </a:cubicBezTo>
                    <a:cubicBezTo>
                      <a:pt x="12328" y="-9329"/>
                      <a:pt x="-10507" y="13505"/>
                      <a:pt x="5378" y="26908"/>
                    </a:cubicBezTo>
                    <a:cubicBezTo>
                      <a:pt x="35162" y="51976"/>
                      <a:pt x="56010" y="84490"/>
                      <a:pt x="65690" y="122216"/>
                    </a:cubicBezTo>
                    <a:cubicBezTo>
                      <a:pt x="69661" y="137853"/>
                      <a:pt x="89517" y="136115"/>
                      <a:pt x="95722" y="124946"/>
                    </a:cubicBezTo>
                    <a:cubicBezTo>
                      <a:pt x="103913" y="128918"/>
                      <a:pt x="115826" y="126932"/>
                      <a:pt x="120046" y="116011"/>
                    </a:cubicBezTo>
                    <a:cubicBezTo>
                      <a:pt x="129726" y="90199"/>
                      <a:pt x="139405" y="64138"/>
                      <a:pt x="149085" y="38325"/>
                    </a:cubicBezTo>
                    <a:cubicBezTo>
                      <a:pt x="156283" y="19214"/>
                      <a:pt x="125258" y="10775"/>
                      <a:pt x="118060" y="2988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41" name="Freeform: Shape 43">
                <a:extLst>
                  <a:ext uri="{FF2B5EF4-FFF2-40B4-BE49-F238E27FC236}">
                    <a16:creationId xmlns:a16="http://schemas.microsoft.com/office/drawing/2014/main" id="{AFBC3127-69F9-4854-A986-3D69027E1759}"/>
                  </a:ext>
                </a:extLst>
              </p:cNvPr>
              <p:cNvSpPr>
                <a:spLocks/>
              </p:cNvSpPr>
              <p:nvPr/>
            </p:nvSpPr>
            <p:spPr bwMode="auto">
              <a:xfrm>
                <a:off x="9766606" y="2155228"/>
                <a:ext cx="1006303" cy="547190"/>
              </a:xfrm>
              <a:custGeom>
                <a:avLst/>
                <a:gdLst>
                  <a:gd name="T0" fmla="*/ 994070 w 1006303"/>
                  <a:gd name="T1" fmla="*/ 66781 h 547190"/>
                  <a:gd name="T2" fmla="*/ 513805 w 1006303"/>
                  <a:gd name="T3" fmla="*/ 34515 h 547190"/>
                  <a:gd name="T4" fmla="*/ 332372 w 1006303"/>
                  <a:gd name="T5" fmla="*/ 174251 h 547190"/>
                  <a:gd name="T6" fmla="*/ 198592 w 1006303"/>
                  <a:gd name="T7" fmla="*/ 357918 h 547190"/>
                  <a:gd name="T8" fmla="*/ 10954 w 1006303"/>
                  <a:gd name="T9" fmla="*/ 515028 h 547190"/>
                  <a:gd name="T10" fmla="*/ 19641 w 1006303"/>
                  <a:gd name="T11" fmla="*/ 546053 h 547190"/>
                  <a:gd name="T12" fmla="*/ 323685 w 1006303"/>
                  <a:gd name="T13" fmla="*/ 237790 h 547190"/>
                  <a:gd name="T14" fmla="*/ 486503 w 1006303"/>
                  <a:gd name="T15" fmla="*/ 83162 h 547190"/>
                  <a:gd name="T16" fmla="*/ 711371 w 1006303"/>
                  <a:gd name="T17" fmla="*/ 32281 h 547190"/>
                  <a:gd name="T18" fmla="*/ 985879 w 1006303"/>
                  <a:gd name="T19" fmla="*/ 98054 h 547190"/>
                  <a:gd name="T20" fmla="*/ 1005735 w 1006303"/>
                  <a:gd name="T21" fmla="*/ 86885 h 547190"/>
                  <a:gd name="T22" fmla="*/ 994070 w 1006303"/>
                  <a:gd name="T23" fmla="*/ 66781 h 5471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6303" h="547190">
                    <a:moveTo>
                      <a:pt x="994070" y="66781"/>
                    </a:moveTo>
                    <a:cubicBezTo>
                      <a:pt x="843909" y="3490"/>
                      <a:pt x="669674" y="-29272"/>
                      <a:pt x="513805" y="34515"/>
                    </a:cubicBezTo>
                    <a:cubicBezTo>
                      <a:pt x="441083" y="64299"/>
                      <a:pt x="382011" y="113938"/>
                      <a:pt x="332372" y="174251"/>
                    </a:cubicBezTo>
                    <a:cubicBezTo>
                      <a:pt x="284221" y="232826"/>
                      <a:pt x="244509" y="297606"/>
                      <a:pt x="198592" y="357918"/>
                    </a:cubicBezTo>
                    <a:cubicBezTo>
                      <a:pt x="148953" y="422946"/>
                      <a:pt x="89137" y="485492"/>
                      <a:pt x="10954" y="515028"/>
                    </a:cubicBezTo>
                    <a:cubicBezTo>
                      <a:pt x="-8405" y="522226"/>
                      <a:pt x="33" y="553499"/>
                      <a:pt x="19641" y="546053"/>
                    </a:cubicBezTo>
                    <a:cubicBezTo>
                      <a:pt x="162356" y="492193"/>
                      <a:pt x="238056" y="353947"/>
                      <a:pt x="323685" y="237790"/>
                    </a:cubicBezTo>
                    <a:cubicBezTo>
                      <a:pt x="368361" y="176981"/>
                      <a:pt x="419489" y="119647"/>
                      <a:pt x="486503" y="83162"/>
                    </a:cubicBezTo>
                    <a:cubicBezTo>
                      <a:pt x="554758" y="45684"/>
                      <a:pt x="633933" y="30544"/>
                      <a:pt x="711371" y="32281"/>
                    </a:cubicBezTo>
                    <a:cubicBezTo>
                      <a:pt x="806431" y="34267"/>
                      <a:pt x="898761" y="61320"/>
                      <a:pt x="985879" y="98054"/>
                    </a:cubicBezTo>
                    <a:cubicBezTo>
                      <a:pt x="994070" y="101529"/>
                      <a:pt x="1003501" y="94331"/>
                      <a:pt x="1005735" y="86885"/>
                    </a:cubicBezTo>
                    <a:cubicBezTo>
                      <a:pt x="1008217" y="77205"/>
                      <a:pt x="1002260" y="70007"/>
                      <a:pt x="994070" y="667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42" name="Freeform: Shape 44">
                <a:extLst>
                  <a:ext uri="{FF2B5EF4-FFF2-40B4-BE49-F238E27FC236}">
                    <a16:creationId xmlns:a16="http://schemas.microsoft.com/office/drawing/2014/main" id="{CD7D8D03-6134-4727-8BC5-AA1161BDE841}"/>
                  </a:ext>
                </a:extLst>
              </p:cNvPr>
              <p:cNvSpPr>
                <a:spLocks/>
              </p:cNvSpPr>
              <p:nvPr/>
            </p:nvSpPr>
            <p:spPr bwMode="auto">
              <a:xfrm>
                <a:off x="10490715" y="2296659"/>
                <a:ext cx="304756" cy="62193"/>
              </a:xfrm>
              <a:custGeom>
                <a:avLst/>
                <a:gdLst>
                  <a:gd name="T0" fmla="*/ 293787 w 304756"/>
                  <a:gd name="T1" fmla="*/ 22643 h 62193"/>
                  <a:gd name="T2" fmla="*/ 8359 w 304756"/>
                  <a:gd name="T3" fmla="*/ 32819 h 62193"/>
                  <a:gd name="T4" fmla="*/ 24740 w 304756"/>
                  <a:gd name="T5" fmla="*/ 60618 h 62193"/>
                  <a:gd name="T6" fmla="*/ 285348 w 304756"/>
                  <a:gd name="T7" fmla="*/ 53668 h 62193"/>
                  <a:gd name="T8" fmla="*/ 293787 w 304756"/>
                  <a:gd name="T9" fmla="*/ 22643 h 62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756" h="62193">
                    <a:moveTo>
                      <a:pt x="293787" y="22643"/>
                    </a:moveTo>
                    <a:cubicBezTo>
                      <a:pt x="201209" y="-11112"/>
                      <a:pt x="98455" y="-6644"/>
                      <a:pt x="8359" y="32819"/>
                    </a:cubicBezTo>
                    <a:cubicBezTo>
                      <a:pt x="-10505" y="41258"/>
                      <a:pt x="5877" y="69056"/>
                      <a:pt x="24740" y="60618"/>
                    </a:cubicBezTo>
                    <a:cubicBezTo>
                      <a:pt x="106894" y="24629"/>
                      <a:pt x="201209" y="22891"/>
                      <a:pt x="285348" y="53668"/>
                    </a:cubicBezTo>
                    <a:cubicBezTo>
                      <a:pt x="304708" y="60866"/>
                      <a:pt x="313146" y="29593"/>
                      <a:pt x="293787" y="2264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43" name="Freeform: Shape 45">
                <a:extLst>
                  <a:ext uri="{FF2B5EF4-FFF2-40B4-BE49-F238E27FC236}">
                    <a16:creationId xmlns:a16="http://schemas.microsoft.com/office/drawing/2014/main" id="{2FCE45AC-2A06-4505-8D74-BB682668FAA2}"/>
                  </a:ext>
                </a:extLst>
              </p:cNvPr>
              <p:cNvSpPr>
                <a:spLocks/>
              </p:cNvSpPr>
              <p:nvPr/>
            </p:nvSpPr>
            <p:spPr bwMode="auto">
              <a:xfrm>
                <a:off x="9579252" y="2005716"/>
                <a:ext cx="1708636" cy="1925375"/>
              </a:xfrm>
              <a:custGeom>
                <a:avLst/>
                <a:gdLst>
                  <a:gd name="T0" fmla="*/ 1314210 w 1708636"/>
                  <a:gd name="T1" fmla="*/ 569479 h 1925375"/>
                  <a:gd name="T2" fmla="*/ 1213193 w 1708636"/>
                  <a:gd name="T3" fmla="*/ 457045 h 1925375"/>
                  <a:gd name="T4" fmla="*/ 831960 w 1708636"/>
                  <a:gd name="T5" fmla="*/ 543170 h 1925375"/>
                  <a:gd name="T6" fmla="*/ 397116 w 1708636"/>
                  <a:gd name="T7" fmla="*/ 1037334 h 1925375"/>
                  <a:gd name="T8" fmla="*/ 442784 w 1708636"/>
                  <a:gd name="T9" fmla="*/ 971561 h 1925375"/>
                  <a:gd name="T10" fmla="*/ 245962 w 1708636"/>
                  <a:gd name="T11" fmla="*/ 1124204 h 1925375"/>
                  <a:gd name="T12" fmla="*/ 157356 w 1708636"/>
                  <a:gd name="T13" fmla="*/ 1151009 h 1925375"/>
                  <a:gd name="T14" fmla="*/ 93320 w 1708636"/>
                  <a:gd name="T15" fmla="*/ 773995 h 1925375"/>
                  <a:gd name="T16" fmla="*/ 686515 w 1708636"/>
                  <a:gd name="T17" fmla="*/ 51985 h 1925375"/>
                  <a:gd name="T18" fmla="*/ 1087853 w 1708636"/>
                  <a:gd name="T19" fmla="*/ 36100 h 1925375"/>
                  <a:gd name="T20" fmla="*/ 193096 w 1708636"/>
                  <a:gd name="T21" fmla="*/ 371168 h 1925375"/>
                  <a:gd name="T22" fmla="*/ 246 w 1708636"/>
                  <a:gd name="T23" fmla="*/ 1147038 h 1925375"/>
                  <a:gd name="T24" fmla="*/ 159341 w 1708636"/>
                  <a:gd name="T25" fmla="*/ 1183275 h 1925375"/>
                  <a:gd name="T26" fmla="*/ 196819 w 1708636"/>
                  <a:gd name="T27" fmla="*/ 1364460 h 1925375"/>
                  <a:gd name="T28" fmla="*/ 64033 w 1708636"/>
                  <a:gd name="T29" fmla="*/ 1559048 h 1925375"/>
                  <a:gd name="T30" fmla="*/ 335562 w 1708636"/>
                  <a:gd name="T31" fmla="*/ 1750409 h 1925375"/>
                  <a:gd name="T32" fmla="*/ 412256 w 1708636"/>
                  <a:gd name="T33" fmla="*/ 1853163 h 1925375"/>
                  <a:gd name="T34" fmla="*/ 411015 w 1708636"/>
                  <a:gd name="T35" fmla="*/ 1808984 h 1925375"/>
                  <a:gd name="T36" fmla="*/ 430622 w 1708636"/>
                  <a:gd name="T37" fmla="*/ 1735269 h 1925375"/>
                  <a:gd name="T38" fmla="*/ 766932 w 1708636"/>
                  <a:gd name="T39" fmla="*/ 1894116 h 1925375"/>
                  <a:gd name="T40" fmla="*/ 431863 w 1708636"/>
                  <a:gd name="T41" fmla="*/ 1700770 h 1925375"/>
                  <a:gd name="T42" fmla="*/ 398605 w 1708636"/>
                  <a:gd name="T43" fmla="*/ 1274612 h 1925375"/>
                  <a:gd name="T44" fmla="*/ 435338 w 1708636"/>
                  <a:gd name="T45" fmla="*/ 1108567 h 1925375"/>
                  <a:gd name="T46" fmla="*/ 346731 w 1708636"/>
                  <a:gd name="T47" fmla="*/ 1663043 h 1925375"/>
                  <a:gd name="T48" fmla="*/ 307764 w 1708636"/>
                  <a:gd name="T49" fmla="*/ 1380096 h 1925375"/>
                  <a:gd name="T50" fmla="*/ 306771 w 1708636"/>
                  <a:gd name="T51" fmla="*/ 1221498 h 1925375"/>
                  <a:gd name="T52" fmla="*/ 281207 w 1708636"/>
                  <a:gd name="T53" fmla="*/ 1496998 h 1925375"/>
                  <a:gd name="T54" fmla="*/ 259117 w 1708636"/>
                  <a:gd name="T55" fmla="*/ 1153987 h 1925375"/>
                  <a:gd name="T56" fmla="*/ 388925 w 1708636"/>
                  <a:gd name="T57" fmla="*/ 1068607 h 1925375"/>
                  <a:gd name="T58" fmla="*/ 680062 w 1708636"/>
                  <a:gd name="T59" fmla="*/ 784419 h 1925375"/>
                  <a:gd name="T60" fmla="*/ 1194578 w 1708636"/>
                  <a:gd name="T61" fmla="*/ 478142 h 1925375"/>
                  <a:gd name="T62" fmla="*/ 1206740 w 1708636"/>
                  <a:gd name="T63" fmla="*/ 480128 h 1925375"/>
                  <a:gd name="T64" fmla="*/ 1688245 w 1708636"/>
                  <a:gd name="T65" fmla="*/ 852674 h 1925375"/>
                  <a:gd name="T66" fmla="*/ 295106 w 1708636"/>
                  <a:gd name="T67" fmla="*/ 1595781 h 1925375"/>
                  <a:gd name="T68" fmla="*/ 181431 w 1708636"/>
                  <a:gd name="T69" fmla="*/ 1665029 h 1925375"/>
                  <a:gd name="T70" fmla="*/ 95802 w 1708636"/>
                  <a:gd name="T71" fmla="*/ 1458527 h 1925375"/>
                  <a:gd name="T72" fmla="*/ 213697 w 1708636"/>
                  <a:gd name="T73" fmla="*/ 1390273 h 1925375"/>
                  <a:gd name="T74" fmla="*/ 295106 w 1708636"/>
                  <a:gd name="T75" fmla="*/ 1595781 h 192537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08636" h="1925375">
                    <a:moveTo>
                      <a:pt x="1696932" y="819912"/>
                    </a:moveTo>
                    <a:cubicBezTo>
                      <a:pt x="1549254" y="773995"/>
                      <a:pt x="1415972" y="686133"/>
                      <a:pt x="1314210" y="569479"/>
                    </a:cubicBezTo>
                    <a:cubicBezTo>
                      <a:pt x="1285171" y="535972"/>
                      <a:pt x="1258862" y="500232"/>
                      <a:pt x="1235531" y="462754"/>
                    </a:cubicBezTo>
                    <a:cubicBezTo>
                      <a:pt x="1230071" y="453819"/>
                      <a:pt x="1220391" y="453322"/>
                      <a:pt x="1213193" y="457045"/>
                    </a:cubicBezTo>
                    <a:cubicBezTo>
                      <a:pt x="1211704" y="452578"/>
                      <a:pt x="1208477" y="448606"/>
                      <a:pt x="1202769" y="446869"/>
                    </a:cubicBezTo>
                    <a:cubicBezTo>
                      <a:pt x="1072216" y="403931"/>
                      <a:pt x="932977" y="458783"/>
                      <a:pt x="831960" y="543170"/>
                    </a:cubicBezTo>
                    <a:cubicBezTo>
                      <a:pt x="718781" y="637734"/>
                      <a:pt x="649782" y="773250"/>
                      <a:pt x="574081" y="896853"/>
                    </a:cubicBezTo>
                    <a:cubicBezTo>
                      <a:pt x="537844" y="955925"/>
                      <a:pt x="482992" y="1060665"/>
                      <a:pt x="397116" y="1037334"/>
                    </a:cubicBezTo>
                    <a:cubicBezTo>
                      <a:pt x="395875" y="1037086"/>
                      <a:pt x="394882" y="1036838"/>
                      <a:pt x="393641" y="1036838"/>
                    </a:cubicBezTo>
                    <a:cubicBezTo>
                      <a:pt x="410766" y="1015492"/>
                      <a:pt x="426899" y="993403"/>
                      <a:pt x="442784" y="971561"/>
                    </a:cubicBezTo>
                    <a:cubicBezTo>
                      <a:pt x="454946" y="954684"/>
                      <a:pt x="426899" y="938551"/>
                      <a:pt x="414986" y="955180"/>
                    </a:cubicBezTo>
                    <a:cubicBezTo>
                      <a:pt x="368325" y="1019712"/>
                      <a:pt x="318933" y="1087222"/>
                      <a:pt x="245962" y="1124204"/>
                    </a:cubicBezTo>
                    <a:cubicBezTo>
                      <a:pt x="225610" y="1134628"/>
                      <a:pt x="204017" y="1142074"/>
                      <a:pt x="181927" y="1146790"/>
                    </a:cubicBezTo>
                    <a:cubicBezTo>
                      <a:pt x="174978" y="1140585"/>
                      <a:pt x="162816" y="1143067"/>
                      <a:pt x="157356" y="1151009"/>
                    </a:cubicBezTo>
                    <a:cubicBezTo>
                      <a:pt x="116651" y="1156221"/>
                      <a:pt x="74705" y="1152250"/>
                      <a:pt x="35242" y="1139592"/>
                    </a:cubicBezTo>
                    <a:cubicBezTo>
                      <a:pt x="54105" y="1017726"/>
                      <a:pt x="71479" y="895364"/>
                      <a:pt x="93320" y="773995"/>
                    </a:cubicBezTo>
                    <a:cubicBezTo>
                      <a:pt x="114417" y="657093"/>
                      <a:pt x="142464" y="539447"/>
                      <a:pt x="197067" y="433218"/>
                    </a:cubicBezTo>
                    <a:cubicBezTo>
                      <a:pt x="295354" y="242353"/>
                      <a:pt x="477035" y="99887"/>
                      <a:pt x="686515" y="51985"/>
                    </a:cubicBezTo>
                    <a:cubicBezTo>
                      <a:pt x="816075" y="22201"/>
                      <a:pt x="952336" y="28158"/>
                      <a:pt x="1078917" y="68614"/>
                    </a:cubicBezTo>
                    <a:cubicBezTo>
                      <a:pt x="1099518" y="75315"/>
                      <a:pt x="1108453" y="42801"/>
                      <a:pt x="1087853" y="36100"/>
                    </a:cubicBezTo>
                    <a:cubicBezTo>
                      <a:pt x="861247" y="-36126"/>
                      <a:pt x="606347" y="1104"/>
                      <a:pt x="411759" y="138110"/>
                    </a:cubicBezTo>
                    <a:cubicBezTo>
                      <a:pt x="323897" y="199911"/>
                      <a:pt x="248941" y="279335"/>
                      <a:pt x="193096" y="371168"/>
                    </a:cubicBezTo>
                    <a:cubicBezTo>
                      <a:pt x="130302" y="474667"/>
                      <a:pt x="95058" y="592065"/>
                      <a:pt x="71230" y="710208"/>
                    </a:cubicBezTo>
                    <a:cubicBezTo>
                      <a:pt x="41943" y="854660"/>
                      <a:pt x="22832" y="1001345"/>
                      <a:pt x="246" y="1147038"/>
                    </a:cubicBezTo>
                    <a:cubicBezTo>
                      <a:pt x="-1740" y="1159448"/>
                      <a:pt x="8684" y="1167638"/>
                      <a:pt x="18116" y="1168135"/>
                    </a:cubicBezTo>
                    <a:cubicBezTo>
                      <a:pt x="63288" y="1184268"/>
                      <a:pt x="111935" y="1188983"/>
                      <a:pt x="159341" y="1183275"/>
                    </a:cubicBezTo>
                    <a:cubicBezTo>
                      <a:pt x="172992" y="1244084"/>
                      <a:pt x="188380" y="1304396"/>
                      <a:pt x="205506" y="1364460"/>
                    </a:cubicBezTo>
                    <a:cubicBezTo>
                      <a:pt x="203024" y="1363715"/>
                      <a:pt x="200046" y="1363715"/>
                      <a:pt x="196819" y="1364460"/>
                    </a:cubicBezTo>
                    <a:cubicBezTo>
                      <a:pt x="154129" y="1375629"/>
                      <a:pt x="107468" y="1389528"/>
                      <a:pt x="78925" y="1425765"/>
                    </a:cubicBezTo>
                    <a:cubicBezTo>
                      <a:pt x="49141" y="1463739"/>
                      <a:pt x="49141" y="1514869"/>
                      <a:pt x="64033" y="1559048"/>
                    </a:cubicBezTo>
                    <a:cubicBezTo>
                      <a:pt x="94065" y="1648151"/>
                      <a:pt x="173985" y="1718640"/>
                      <a:pt x="264577" y="1741474"/>
                    </a:cubicBezTo>
                    <a:cubicBezTo>
                      <a:pt x="287660" y="1747431"/>
                      <a:pt x="311735" y="1750161"/>
                      <a:pt x="335562" y="1750409"/>
                    </a:cubicBezTo>
                    <a:cubicBezTo>
                      <a:pt x="349461" y="1791114"/>
                      <a:pt x="366091" y="1830825"/>
                      <a:pt x="384457" y="1869545"/>
                    </a:cubicBezTo>
                    <a:cubicBezTo>
                      <a:pt x="393393" y="1888160"/>
                      <a:pt x="421191" y="1872027"/>
                      <a:pt x="412256" y="1853163"/>
                    </a:cubicBezTo>
                    <a:cubicBezTo>
                      <a:pt x="408284" y="1844725"/>
                      <a:pt x="404313" y="1836286"/>
                      <a:pt x="400590" y="1827847"/>
                    </a:cubicBezTo>
                    <a:cubicBezTo>
                      <a:pt x="408036" y="1825365"/>
                      <a:pt x="413745" y="1818415"/>
                      <a:pt x="411015" y="1808984"/>
                    </a:cubicBezTo>
                    <a:cubicBezTo>
                      <a:pt x="404810" y="1787887"/>
                      <a:pt x="399101" y="1766294"/>
                      <a:pt x="394137" y="1744949"/>
                    </a:cubicBezTo>
                    <a:cubicBezTo>
                      <a:pt x="406547" y="1742467"/>
                      <a:pt x="418709" y="1739240"/>
                      <a:pt x="430622" y="1735269"/>
                    </a:cubicBezTo>
                    <a:cubicBezTo>
                      <a:pt x="512032" y="1835541"/>
                      <a:pt x="630671" y="1904293"/>
                      <a:pt x="758245" y="1925141"/>
                    </a:cubicBezTo>
                    <a:cubicBezTo>
                      <a:pt x="778597" y="1928368"/>
                      <a:pt x="787284" y="1897343"/>
                      <a:pt x="766932" y="1894116"/>
                    </a:cubicBezTo>
                    <a:cubicBezTo>
                      <a:pt x="640847" y="1873516"/>
                      <a:pt x="526179" y="1805509"/>
                      <a:pt x="447500" y="1704989"/>
                    </a:cubicBezTo>
                    <a:cubicBezTo>
                      <a:pt x="444273" y="1701018"/>
                      <a:pt x="436579" y="1699032"/>
                      <a:pt x="431863" y="1700770"/>
                    </a:cubicBezTo>
                    <a:cubicBezTo>
                      <a:pt x="417468" y="1706230"/>
                      <a:pt x="402576" y="1710449"/>
                      <a:pt x="387684" y="1713179"/>
                    </a:cubicBezTo>
                    <a:cubicBezTo>
                      <a:pt x="359638" y="1568479"/>
                      <a:pt x="363112" y="1418071"/>
                      <a:pt x="398605" y="1274612"/>
                    </a:cubicBezTo>
                    <a:cubicBezTo>
                      <a:pt x="411015" y="1224724"/>
                      <a:pt x="426899" y="1176077"/>
                      <a:pt x="446507" y="1128423"/>
                    </a:cubicBezTo>
                    <a:cubicBezTo>
                      <a:pt x="449982" y="1120232"/>
                      <a:pt x="442784" y="1110801"/>
                      <a:pt x="435338" y="1108567"/>
                    </a:cubicBezTo>
                    <a:cubicBezTo>
                      <a:pt x="426155" y="1105837"/>
                      <a:pt x="418709" y="1111794"/>
                      <a:pt x="415482" y="1119736"/>
                    </a:cubicBezTo>
                    <a:cubicBezTo>
                      <a:pt x="344746" y="1290745"/>
                      <a:pt x="321663" y="1479872"/>
                      <a:pt x="346731" y="1663043"/>
                    </a:cubicBezTo>
                    <a:cubicBezTo>
                      <a:pt x="348220" y="1673219"/>
                      <a:pt x="349710" y="1683396"/>
                      <a:pt x="351447" y="1693324"/>
                    </a:cubicBezTo>
                    <a:cubicBezTo>
                      <a:pt x="321663" y="1591810"/>
                      <a:pt x="306771" y="1486077"/>
                      <a:pt x="307764" y="1380096"/>
                    </a:cubicBezTo>
                    <a:cubicBezTo>
                      <a:pt x="308012" y="1333683"/>
                      <a:pt x="311487" y="1287270"/>
                      <a:pt x="317940" y="1241353"/>
                    </a:cubicBezTo>
                    <a:cubicBezTo>
                      <a:pt x="319181" y="1232666"/>
                      <a:pt x="315706" y="1224228"/>
                      <a:pt x="306771" y="1221498"/>
                    </a:cubicBezTo>
                    <a:cubicBezTo>
                      <a:pt x="299325" y="1219264"/>
                      <a:pt x="288156" y="1224228"/>
                      <a:pt x="286915" y="1232666"/>
                    </a:cubicBezTo>
                    <a:cubicBezTo>
                      <a:pt x="274505" y="1320281"/>
                      <a:pt x="272768" y="1409136"/>
                      <a:pt x="281207" y="1496998"/>
                    </a:cubicBezTo>
                    <a:cubicBezTo>
                      <a:pt x="245962" y="1392258"/>
                      <a:pt x="216179" y="1285533"/>
                      <a:pt x="191855" y="1177814"/>
                    </a:cubicBezTo>
                    <a:cubicBezTo>
                      <a:pt x="215186" y="1172602"/>
                      <a:pt x="237772" y="1164660"/>
                      <a:pt x="259117" y="1153987"/>
                    </a:cubicBezTo>
                    <a:cubicBezTo>
                      <a:pt x="306027" y="1131153"/>
                      <a:pt x="344001" y="1095909"/>
                      <a:pt x="377756" y="1056693"/>
                    </a:cubicBezTo>
                    <a:cubicBezTo>
                      <a:pt x="378749" y="1061906"/>
                      <a:pt x="382224" y="1066870"/>
                      <a:pt x="388925" y="1068607"/>
                    </a:cubicBezTo>
                    <a:cubicBezTo>
                      <a:pt x="464874" y="1089208"/>
                      <a:pt x="525434" y="1030136"/>
                      <a:pt x="564402" y="972554"/>
                    </a:cubicBezTo>
                    <a:cubicBezTo>
                      <a:pt x="605602" y="911497"/>
                      <a:pt x="641343" y="846965"/>
                      <a:pt x="680062" y="784419"/>
                    </a:cubicBezTo>
                    <a:cubicBezTo>
                      <a:pt x="754274" y="664539"/>
                      <a:pt x="843377" y="545652"/>
                      <a:pt x="978397" y="491048"/>
                    </a:cubicBezTo>
                    <a:cubicBezTo>
                      <a:pt x="1047396" y="463002"/>
                      <a:pt x="1123097" y="454563"/>
                      <a:pt x="1194578" y="478142"/>
                    </a:cubicBezTo>
                    <a:cubicBezTo>
                      <a:pt x="1198798" y="479631"/>
                      <a:pt x="1202521" y="479135"/>
                      <a:pt x="1205499" y="477894"/>
                    </a:cubicBezTo>
                    <a:cubicBezTo>
                      <a:pt x="1205747" y="478638"/>
                      <a:pt x="1206244" y="479383"/>
                      <a:pt x="1206740" y="480128"/>
                    </a:cubicBezTo>
                    <a:cubicBezTo>
                      <a:pt x="1291872" y="617382"/>
                      <a:pt x="1415723" y="730064"/>
                      <a:pt x="1560672" y="801793"/>
                    </a:cubicBezTo>
                    <a:cubicBezTo>
                      <a:pt x="1601624" y="822146"/>
                      <a:pt x="1644314" y="839271"/>
                      <a:pt x="1688245" y="852674"/>
                    </a:cubicBezTo>
                    <a:cubicBezTo>
                      <a:pt x="1708598" y="858879"/>
                      <a:pt x="1717533" y="826365"/>
                      <a:pt x="1696932" y="819912"/>
                    </a:cubicBezTo>
                    <a:close/>
                    <a:moveTo>
                      <a:pt x="295106" y="1595781"/>
                    </a:moveTo>
                    <a:cubicBezTo>
                      <a:pt x="302800" y="1636486"/>
                      <a:pt x="312728" y="1676942"/>
                      <a:pt x="325138" y="1716654"/>
                    </a:cubicBezTo>
                    <a:cubicBezTo>
                      <a:pt x="273761" y="1714172"/>
                      <a:pt x="223624" y="1697047"/>
                      <a:pt x="181431" y="1665029"/>
                    </a:cubicBezTo>
                    <a:cubicBezTo>
                      <a:pt x="149910" y="1640953"/>
                      <a:pt x="123849" y="1609680"/>
                      <a:pt x="105978" y="1574436"/>
                    </a:cubicBezTo>
                    <a:cubicBezTo>
                      <a:pt x="88604" y="1540185"/>
                      <a:pt x="77435" y="1494764"/>
                      <a:pt x="95802" y="1458527"/>
                    </a:cubicBezTo>
                    <a:cubicBezTo>
                      <a:pt x="116403" y="1417823"/>
                      <a:pt x="165546" y="1405413"/>
                      <a:pt x="206002" y="1394740"/>
                    </a:cubicBezTo>
                    <a:cubicBezTo>
                      <a:pt x="209477" y="1393747"/>
                      <a:pt x="211959" y="1392258"/>
                      <a:pt x="213697" y="1390273"/>
                    </a:cubicBezTo>
                    <a:cubicBezTo>
                      <a:pt x="233056" y="1455797"/>
                      <a:pt x="254401" y="1520577"/>
                      <a:pt x="277980" y="1584860"/>
                    </a:cubicBezTo>
                    <a:cubicBezTo>
                      <a:pt x="280958" y="1593051"/>
                      <a:pt x="288156" y="1596278"/>
                      <a:pt x="295106" y="15957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44" name="Freeform: Shape 46">
                <a:extLst>
                  <a:ext uri="{FF2B5EF4-FFF2-40B4-BE49-F238E27FC236}">
                    <a16:creationId xmlns:a16="http://schemas.microsoft.com/office/drawing/2014/main" id="{54B078DF-56BE-4BE0-A6F9-6A6D922902FD}"/>
                  </a:ext>
                </a:extLst>
              </p:cNvPr>
              <p:cNvSpPr>
                <a:spLocks/>
              </p:cNvSpPr>
              <p:nvPr/>
            </p:nvSpPr>
            <p:spPr bwMode="auto">
              <a:xfrm>
                <a:off x="10397809" y="3928658"/>
                <a:ext cx="30528" cy="204136"/>
              </a:xfrm>
              <a:custGeom>
                <a:avLst/>
                <a:gdLst>
                  <a:gd name="T0" fmla="*/ 0 w 30528"/>
                  <a:gd name="T1" fmla="*/ 14609 h 204136"/>
                  <a:gd name="T2" fmla="*/ 0 w 30528"/>
                  <a:gd name="T3" fmla="*/ 187604 h 204136"/>
                  <a:gd name="T4" fmla="*/ 30528 w 30528"/>
                  <a:gd name="T5" fmla="*/ 189341 h 204136"/>
                  <a:gd name="T6" fmla="*/ 30528 w 30528"/>
                  <a:gd name="T7" fmla="*/ 16347 h 204136"/>
                  <a:gd name="T8" fmla="*/ 0 w 30528"/>
                  <a:gd name="T9" fmla="*/ 14609 h 2041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528" h="204136">
                    <a:moveTo>
                      <a:pt x="0" y="14609"/>
                    </a:moveTo>
                    <a:lnTo>
                      <a:pt x="0" y="187604"/>
                    </a:lnTo>
                    <a:cubicBezTo>
                      <a:pt x="0" y="208453"/>
                      <a:pt x="30528" y="210190"/>
                      <a:pt x="30528" y="189341"/>
                    </a:cubicBezTo>
                    <a:lnTo>
                      <a:pt x="30528" y="16347"/>
                    </a:lnTo>
                    <a:cubicBezTo>
                      <a:pt x="30528" y="-4254"/>
                      <a:pt x="0" y="-5991"/>
                      <a:pt x="0" y="1460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45" name="Freeform: Shape 47">
                <a:extLst>
                  <a:ext uri="{FF2B5EF4-FFF2-40B4-BE49-F238E27FC236}">
                    <a16:creationId xmlns:a16="http://schemas.microsoft.com/office/drawing/2014/main" id="{65262C87-D0D1-4FCB-AFF8-71933339B08E}"/>
                  </a:ext>
                </a:extLst>
              </p:cNvPr>
              <p:cNvSpPr>
                <a:spLocks/>
              </p:cNvSpPr>
              <p:nvPr/>
            </p:nvSpPr>
            <p:spPr bwMode="auto">
              <a:xfrm>
                <a:off x="10398608" y="4137575"/>
                <a:ext cx="523644" cy="1045101"/>
              </a:xfrm>
              <a:custGeom>
                <a:avLst/>
                <a:gdLst>
                  <a:gd name="T0" fmla="*/ 490882 w 523644"/>
                  <a:gd name="T1" fmla="*/ 15668 h 1045101"/>
                  <a:gd name="T2" fmla="*/ 490385 w 523644"/>
                  <a:gd name="T3" fmla="*/ 45948 h 1045101"/>
                  <a:gd name="T4" fmla="*/ 487407 w 523644"/>
                  <a:gd name="T5" fmla="*/ 54387 h 1045101"/>
                  <a:gd name="T6" fmla="*/ 334765 w 523644"/>
                  <a:gd name="T7" fmla="*/ 243514 h 1045101"/>
                  <a:gd name="T8" fmla="*/ 92523 w 523644"/>
                  <a:gd name="T9" fmla="*/ 167069 h 1045101"/>
                  <a:gd name="T10" fmla="*/ 40153 w 523644"/>
                  <a:gd name="T11" fmla="*/ 44955 h 1045101"/>
                  <a:gd name="T12" fmla="*/ 8632 w 523644"/>
                  <a:gd name="T13" fmla="*/ 28326 h 1045101"/>
                  <a:gd name="T14" fmla="*/ 16326 w 523644"/>
                  <a:gd name="T15" fmla="*/ 700200 h 1045101"/>
                  <a:gd name="T16" fmla="*/ 51570 w 523644"/>
                  <a:gd name="T17" fmla="*/ 865749 h 1045101"/>
                  <a:gd name="T18" fmla="*/ 105677 w 523644"/>
                  <a:gd name="T19" fmla="*/ 983643 h 1045101"/>
                  <a:gd name="T20" fmla="*/ 215629 w 523644"/>
                  <a:gd name="T21" fmla="*/ 1044948 h 1045101"/>
                  <a:gd name="T22" fmla="*/ 342956 w 523644"/>
                  <a:gd name="T23" fmla="*/ 993075 h 1045101"/>
                  <a:gd name="T24" fmla="*/ 484925 w 523644"/>
                  <a:gd name="T25" fmla="*/ 677614 h 1045101"/>
                  <a:gd name="T26" fmla="*/ 457127 w 523644"/>
                  <a:gd name="T27" fmla="*/ 661233 h 1045101"/>
                  <a:gd name="T28" fmla="*/ 348664 w 523644"/>
                  <a:gd name="T29" fmla="*/ 935989 h 1045101"/>
                  <a:gd name="T30" fmla="*/ 239456 w 523644"/>
                  <a:gd name="T31" fmla="*/ 1011193 h 1045101"/>
                  <a:gd name="T32" fmla="*/ 135461 w 523644"/>
                  <a:gd name="T33" fmla="*/ 969248 h 1045101"/>
                  <a:gd name="T34" fmla="*/ 83588 w 523644"/>
                  <a:gd name="T35" fmla="*/ 859295 h 1045101"/>
                  <a:gd name="T36" fmla="*/ 49833 w 523644"/>
                  <a:gd name="T37" fmla="*/ 705164 h 1045101"/>
                  <a:gd name="T38" fmla="*/ 30473 w 523644"/>
                  <a:gd name="T39" fmla="*/ 384987 h 1045101"/>
                  <a:gd name="T40" fmla="*/ 42138 w 523644"/>
                  <a:gd name="T41" fmla="*/ 144979 h 1045101"/>
                  <a:gd name="T42" fmla="*/ 171698 w 523644"/>
                  <a:gd name="T43" fmla="*/ 266597 h 1045101"/>
                  <a:gd name="T44" fmla="*/ 453652 w 523644"/>
                  <a:gd name="T45" fmla="*/ 203802 h 1045101"/>
                  <a:gd name="T46" fmla="*/ 489144 w 523644"/>
                  <a:gd name="T47" fmla="*/ 153914 h 1045101"/>
                  <a:gd name="T48" fmla="*/ 482939 w 523644"/>
                  <a:gd name="T49" fmla="*/ 564932 h 1045101"/>
                  <a:gd name="T50" fmla="*/ 515205 w 523644"/>
                  <a:gd name="T51" fmla="*/ 564932 h 1045101"/>
                  <a:gd name="T52" fmla="*/ 523644 w 523644"/>
                  <a:gd name="T53" fmla="*/ 15419 h 1045101"/>
                  <a:gd name="T54" fmla="*/ 490882 w 523644"/>
                  <a:gd name="T55" fmla="*/ 15668 h 104510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23644" h="1045101">
                    <a:moveTo>
                      <a:pt x="490882" y="15668"/>
                    </a:moveTo>
                    <a:cubicBezTo>
                      <a:pt x="490634" y="25844"/>
                      <a:pt x="490634" y="35772"/>
                      <a:pt x="490385" y="45948"/>
                    </a:cubicBezTo>
                    <a:cubicBezTo>
                      <a:pt x="488648" y="48182"/>
                      <a:pt x="487656" y="50912"/>
                      <a:pt x="487407" y="54387"/>
                    </a:cubicBezTo>
                    <a:cubicBezTo>
                      <a:pt x="478969" y="140015"/>
                      <a:pt x="417415" y="217950"/>
                      <a:pt x="334765" y="243514"/>
                    </a:cubicBezTo>
                    <a:cubicBezTo>
                      <a:pt x="247151" y="270568"/>
                      <a:pt x="147871" y="241032"/>
                      <a:pt x="92523" y="167069"/>
                    </a:cubicBezTo>
                    <a:cubicBezTo>
                      <a:pt x="68696" y="135051"/>
                      <a:pt x="44869" y="84419"/>
                      <a:pt x="40153" y="44955"/>
                    </a:cubicBezTo>
                    <a:cubicBezTo>
                      <a:pt x="40153" y="6236"/>
                      <a:pt x="8632" y="279"/>
                      <a:pt x="8632" y="28326"/>
                    </a:cubicBezTo>
                    <a:cubicBezTo>
                      <a:pt x="8632" y="38750"/>
                      <a:pt x="-15195" y="487742"/>
                      <a:pt x="16326" y="700200"/>
                    </a:cubicBezTo>
                    <a:cubicBezTo>
                      <a:pt x="24516" y="756045"/>
                      <a:pt x="36182" y="811393"/>
                      <a:pt x="51570" y="865749"/>
                    </a:cubicBezTo>
                    <a:cubicBezTo>
                      <a:pt x="63483" y="907198"/>
                      <a:pt x="79120" y="949143"/>
                      <a:pt x="105677" y="983643"/>
                    </a:cubicBezTo>
                    <a:cubicBezTo>
                      <a:pt x="132483" y="1018639"/>
                      <a:pt x="170706" y="1042714"/>
                      <a:pt x="215629" y="1044948"/>
                    </a:cubicBezTo>
                    <a:cubicBezTo>
                      <a:pt x="262787" y="1047182"/>
                      <a:pt x="309200" y="1024844"/>
                      <a:pt x="342956" y="993075"/>
                    </a:cubicBezTo>
                    <a:cubicBezTo>
                      <a:pt x="430570" y="909928"/>
                      <a:pt x="454645" y="786821"/>
                      <a:pt x="484925" y="677614"/>
                    </a:cubicBezTo>
                    <a:cubicBezTo>
                      <a:pt x="490385" y="657510"/>
                      <a:pt x="461346" y="640880"/>
                      <a:pt x="457127" y="661233"/>
                    </a:cubicBezTo>
                    <a:cubicBezTo>
                      <a:pt x="432803" y="776397"/>
                      <a:pt x="404509" y="853339"/>
                      <a:pt x="348664" y="935989"/>
                    </a:cubicBezTo>
                    <a:cubicBezTo>
                      <a:pt x="323347" y="973467"/>
                      <a:pt x="285125" y="1003995"/>
                      <a:pt x="239456" y="1011193"/>
                    </a:cubicBezTo>
                    <a:cubicBezTo>
                      <a:pt x="198504" y="1017646"/>
                      <a:pt x="161522" y="1000272"/>
                      <a:pt x="135461" y="969248"/>
                    </a:cubicBezTo>
                    <a:cubicBezTo>
                      <a:pt x="109152" y="938223"/>
                      <a:pt x="94757" y="897766"/>
                      <a:pt x="83588" y="859295"/>
                    </a:cubicBezTo>
                    <a:cubicBezTo>
                      <a:pt x="68944" y="808663"/>
                      <a:pt x="58023" y="757286"/>
                      <a:pt x="49833" y="705164"/>
                    </a:cubicBezTo>
                    <a:cubicBezTo>
                      <a:pt x="33203" y="599431"/>
                      <a:pt x="28736" y="491961"/>
                      <a:pt x="30473" y="384987"/>
                    </a:cubicBezTo>
                    <a:cubicBezTo>
                      <a:pt x="31714" y="304819"/>
                      <a:pt x="36430" y="224899"/>
                      <a:pt x="42138" y="144979"/>
                    </a:cubicBezTo>
                    <a:cubicBezTo>
                      <a:pt x="69192" y="198838"/>
                      <a:pt x="114613" y="243266"/>
                      <a:pt x="171698" y="266597"/>
                    </a:cubicBezTo>
                    <a:cubicBezTo>
                      <a:pt x="268247" y="306060"/>
                      <a:pt x="383412" y="281489"/>
                      <a:pt x="453652" y="203802"/>
                    </a:cubicBezTo>
                    <a:cubicBezTo>
                      <a:pt x="467551" y="188414"/>
                      <a:pt x="479465" y="171785"/>
                      <a:pt x="489144" y="153914"/>
                    </a:cubicBezTo>
                    <a:cubicBezTo>
                      <a:pt x="487159" y="290920"/>
                      <a:pt x="484925" y="427926"/>
                      <a:pt x="482939" y="564932"/>
                    </a:cubicBezTo>
                    <a:cubicBezTo>
                      <a:pt x="482692" y="585780"/>
                      <a:pt x="514957" y="585780"/>
                      <a:pt x="515205" y="564932"/>
                    </a:cubicBezTo>
                    <a:cubicBezTo>
                      <a:pt x="517936" y="381761"/>
                      <a:pt x="520914" y="198590"/>
                      <a:pt x="523644" y="15419"/>
                    </a:cubicBezTo>
                    <a:cubicBezTo>
                      <a:pt x="523396" y="-5181"/>
                      <a:pt x="491130" y="-5181"/>
                      <a:pt x="490882" y="15668"/>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46" name="Graphic 4">
                <a:extLst>
                  <a:ext uri="{FF2B5EF4-FFF2-40B4-BE49-F238E27FC236}">
                    <a16:creationId xmlns:a16="http://schemas.microsoft.com/office/drawing/2014/main" id="{1877EEAF-D338-4BCB-B5AD-BF92B9770D74}"/>
                  </a:ext>
                </a:extLst>
              </p:cNvPr>
              <p:cNvGrpSpPr>
                <a:grpSpLocks/>
              </p:cNvGrpSpPr>
              <p:nvPr/>
            </p:nvGrpSpPr>
            <p:grpSpPr bwMode="auto">
              <a:xfrm>
                <a:off x="10359780" y="4436934"/>
                <a:ext cx="1039758" cy="1174386"/>
                <a:chOff x="10359780" y="4436934"/>
                <a:chExt cx="1039758" cy="1174386"/>
              </a:xfrm>
            </p:grpSpPr>
            <p:sp>
              <p:nvSpPr>
                <p:cNvPr id="58" name="Freeform: Shape 60">
                  <a:extLst>
                    <a:ext uri="{FF2B5EF4-FFF2-40B4-BE49-F238E27FC236}">
                      <a16:creationId xmlns:a16="http://schemas.microsoft.com/office/drawing/2014/main" id="{D474C61A-6B77-4085-86D4-8273DC64BA47}"/>
                    </a:ext>
                  </a:extLst>
                </p:cNvPr>
                <p:cNvSpPr>
                  <a:spLocks/>
                </p:cNvSpPr>
                <p:nvPr/>
              </p:nvSpPr>
              <p:spPr bwMode="auto">
                <a:xfrm rot="-1778638">
                  <a:off x="10527982" y="4634421"/>
                  <a:ext cx="689980" cy="862723"/>
                </a:xfrm>
                <a:custGeom>
                  <a:avLst/>
                  <a:gdLst>
                    <a:gd name="T0" fmla="*/ 0 w 689980"/>
                    <a:gd name="T1" fmla="*/ 0 h 862723"/>
                    <a:gd name="T2" fmla="*/ 689980 w 689980"/>
                    <a:gd name="T3" fmla="*/ 0 h 862723"/>
                    <a:gd name="T4" fmla="*/ 689980 w 689980"/>
                    <a:gd name="T5" fmla="*/ 862723 h 862723"/>
                    <a:gd name="T6" fmla="*/ 0 w 689980"/>
                    <a:gd name="T7" fmla="*/ 862723 h 8627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89980" h="862723">
                      <a:moveTo>
                        <a:pt x="0" y="0"/>
                      </a:moveTo>
                      <a:lnTo>
                        <a:pt x="689980" y="0"/>
                      </a:lnTo>
                      <a:lnTo>
                        <a:pt x="689980" y="862723"/>
                      </a:lnTo>
                      <a:lnTo>
                        <a:pt x="0" y="862723"/>
                      </a:lnTo>
                      <a:lnTo>
                        <a:pt x="0" y="0"/>
                      </a:lnTo>
                      <a:close/>
                    </a:path>
                  </a:pathLst>
                </a:custGeom>
                <a:solidFill>
                  <a:srgbClr val="F46B6B"/>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59" name="Freeform: Shape 61">
                  <a:extLst>
                    <a:ext uri="{FF2B5EF4-FFF2-40B4-BE49-F238E27FC236}">
                      <a16:creationId xmlns:a16="http://schemas.microsoft.com/office/drawing/2014/main" id="{F5EBE09C-1BE0-4878-9034-D36FEC7CB3BA}"/>
                    </a:ext>
                  </a:extLst>
                </p:cNvPr>
                <p:cNvSpPr>
                  <a:spLocks/>
                </p:cNvSpPr>
                <p:nvPr/>
              </p:nvSpPr>
              <p:spPr bwMode="auto">
                <a:xfrm>
                  <a:off x="10959483" y="4436934"/>
                  <a:ext cx="440055" cy="832955"/>
                </a:xfrm>
                <a:custGeom>
                  <a:avLst/>
                  <a:gdLst>
                    <a:gd name="T0" fmla="*/ 0 w 440055"/>
                    <a:gd name="T1" fmla="*/ 83147 h 832955"/>
                    <a:gd name="T2" fmla="*/ 18615 w 440055"/>
                    <a:gd name="T3" fmla="*/ 0 h 832955"/>
                    <a:gd name="T4" fmla="*/ 440056 w 440055"/>
                    <a:gd name="T5" fmla="*/ 735165 h 832955"/>
                    <a:gd name="T6" fmla="*/ 426653 w 440055"/>
                    <a:gd name="T7" fmla="*/ 832955 h 8329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0055" h="832955">
                      <a:moveTo>
                        <a:pt x="0" y="83147"/>
                      </a:moveTo>
                      <a:lnTo>
                        <a:pt x="18615" y="0"/>
                      </a:lnTo>
                      <a:lnTo>
                        <a:pt x="440056" y="735165"/>
                      </a:lnTo>
                      <a:lnTo>
                        <a:pt x="426653" y="832955"/>
                      </a:lnTo>
                      <a:lnTo>
                        <a:pt x="0" y="83147"/>
                      </a:lnTo>
                      <a:close/>
                    </a:path>
                  </a:pathLst>
                </a:custGeom>
                <a:solidFill>
                  <a:srgbClr val="B75050"/>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60" name="Freeform: Shape 62">
                  <a:extLst>
                    <a:ext uri="{FF2B5EF4-FFF2-40B4-BE49-F238E27FC236}">
                      <a16:creationId xmlns:a16="http://schemas.microsoft.com/office/drawing/2014/main" id="{C03C6EA6-A2EE-48F2-B9EB-1D745CCAB12A}"/>
                    </a:ext>
                  </a:extLst>
                </p:cNvPr>
                <p:cNvSpPr>
                  <a:spLocks/>
                </p:cNvSpPr>
                <p:nvPr/>
              </p:nvSpPr>
              <p:spPr bwMode="auto">
                <a:xfrm>
                  <a:off x="10360082" y="4436934"/>
                  <a:ext cx="618015" cy="424419"/>
                </a:xfrm>
                <a:custGeom>
                  <a:avLst/>
                  <a:gdLst>
                    <a:gd name="T0" fmla="*/ 618015 w 618015"/>
                    <a:gd name="T1" fmla="*/ 0 h 424419"/>
                    <a:gd name="T2" fmla="*/ 29784 w 618015"/>
                    <a:gd name="T3" fmla="*/ 329608 h 424419"/>
                    <a:gd name="T4" fmla="*/ 0 w 618015"/>
                    <a:gd name="T5" fmla="*/ 424420 h 424419"/>
                    <a:gd name="T6" fmla="*/ 599400 w 618015"/>
                    <a:gd name="T7" fmla="*/ 83147 h 4244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8015" h="424419">
                      <a:moveTo>
                        <a:pt x="618015" y="0"/>
                      </a:moveTo>
                      <a:lnTo>
                        <a:pt x="29784" y="329608"/>
                      </a:lnTo>
                      <a:lnTo>
                        <a:pt x="0" y="424420"/>
                      </a:lnTo>
                      <a:lnTo>
                        <a:pt x="599400" y="83147"/>
                      </a:lnTo>
                      <a:lnTo>
                        <a:pt x="618015" y="0"/>
                      </a:lnTo>
                      <a:close/>
                    </a:path>
                  </a:pathLst>
                </a:custGeom>
                <a:solidFill>
                  <a:srgbClr val="E6E6E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47" name="Freeform: Shape 49">
                <a:extLst>
                  <a:ext uri="{FF2B5EF4-FFF2-40B4-BE49-F238E27FC236}">
                    <a16:creationId xmlns:a16="http://schemas.microsoft.com/office/drawing/2014/main" id="{EC7D6C4D-E3BD-45BB-BAF1-D6E3D2EBCFA1}"/>
                  </a:ext>
                </a:extLst>
              </p:cNvPr>
              <p:cNvSpPr>
                <a:spLocks/>
              </p:cNvSpPr>
              <p:nvPr/>
            </p:nvSpPr>
            <p:spPr bwMode="auto">
              <a:xfrm>
                <a:off x="10970476" y="4119494"/>
                <a:ext cx="731067" cy="1007824"/>
              </a:xfrm>
              <a:custGeom>
                <a:avLst/>
                <a:gdLst>
                  <a:gd name="T0" fmla="*/ 1913 w 731067"/>
                  <a:gd name="T1" fmla="*/ 23076 h 1007824"/>
                  <a:gd name="T2" fmla="*/ 350880 w 731067"/>
                  <a:gd name="T3" fmla="*/ 141467 h 1007824"/>
                  <a:gd name="T4" fmla="*/ 728887 w 731067"/>
                  <a:gd name="T5" fmla="*/ 901452 h 1007824"/>
                  <a:gd name="T6" fmla="*/ 399031 w 731067"/>
                  <a:gd name="T7" fmla="*/ 919570 h 1007824"/>
                  <a:gd name="T8" fmla="*/ 94242 w 731067"/>
                  <a:gd name="T9" fmla="*/ 449233 h 1007824"/>
                  <a:gd name="T10" fmla="*/ 1913 w 731067"/>
                  <a:gd name="T11" fmla="*/ 23076 h 10078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1067" h="1007824">
                    <a:moveTo>
                      <a:pt x="1913" y="23076"/>
                    </a:moveTo>
                    <a:cubicBezTo>
                      <a:pt x="19287" y="-39718"/>
                      <a:pt x="283618" y="34245"/>
                      <a:pt x="350880" y="141467"/>
                    </a:cubicBezTo>
                    <a:cubicBezTo>
                      <a:pt x="418390" y="249185"/>
                      <a:pt x="691905" y="729202"/>
                      <a:pt x="728887" y="901452"/>
                    </a:cubicBezTo>
                    <a:cubicBezTo>
                      <a:pt x="755444" y="1024807"/>
                      <a:pt x="533306" y="1053598"/>
                      <a:pt x="399031" y="919570"/>
                    </a:cubicBezTo>
                    <a:cubicBezTo>
                      <a:pt x="344675" y="865215"/>
                      <a:pt x="94242" y="449233"/>
                      <a:pt x="94242" y="449233"/>
                    </a:cubicBezTo>
                    <a:cubicBezTo>
                      <a:pt x="94242" y="449233"/>
                      <a:pt x="-15710" y="85871"/>
                      <a:pt x="1913" y="23076"/>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48" name="Graphic 4">
                <a:extLst>
                  <a:ext uri="{FF2B5EF4-FFF2-40B4-BE49-F238E27FC236}">
                    <a16:creationId xmlns:a16="http://schemas.microsoft.com/office/drawing/2014/main" id="{7A4202A5-8BFE-4FCB-81CB-6295D3445FB7}"/>
                  </a:ext>
                </a:extLst>
              </p:cNvPr>
              <p:cNvGrpSpPr>
                <a:grpSpLocks/>
              </p:cNvGrpSpPr>
              <p:nvPr/>
            </p:nvGrpSpPr>
            <p:grpSpPr bwMode="auto">
              <a:xfrm>
                <a:off x="10426167" y="4902574"/>
                <a:ext cx="1283977" cy="728388"/>
                <a:chOff x="10426167" y="4902574"/>
                <a:chExt cx="1283977" cy="728388"/>
              </a:xfrm>
            </p:grpSpPr>
            <p:grpSp>
              <p:nvGrpSpPr>
                <p:cNvPr id="54" name="Graphic 4">
                  <a:extLst>
                    <a:ext uri="{FF2B5EF4-FFF2-40B4-BE49-F238E27FC236}">
                      <a16:creationId xmlns:a16="http://schemas.microsoft.com/office/drawing/2014/main" id="{90B4E248-342B-4117-9099-EDB4DBB800A5}"/>
                    </a:ext>
                  </a:extLst>
                </p:cNvPr>
                <p:cNvGrpSpPr>
                  <a:grpSpLocks/>
                </p:cNvGrpSpPr>
                <p:nvPr/>
              </p:nvGrpSpPr>
              <p:grpSpPr bwMode="auto">
                <a:xfrm>
                  <a:off x="10426167" y="5056265"/>
                  <a:ext cx="515768" cy="574697"/>
                  <a:chOff x="10426167" y="5056265"/>
                  <a:chExt cx="515768" cy="574697"/>
                </a:xfrm>
              </p:grpSpPr>
              <p:sp>
                <p:nvSpPr>
                  <p:cNvPr id="56" name="Freeform: Shape 58">
                    <a:extLst>
                      <a:ext uri="{FF2B5EF4-FFF2-40B4-BE49-F238E27FC236}">
                        <a16:creationId xmlns:a16="http://schemas.microsoft.com/office/drawing/2014/main" id="{8AF4E235-267A-4183-A6A5-4CC8DEC1DC9D}"/>
                      </a:ext>
                    </a:extLst>
                  </p:cNvPr>
                  <p:cNvSpPr>
                    <a:spLocks/>
                  </p:cNvSpPr>
                  <p:nvPr/>
                </p:nvSpPr>
                <p:spPr bwMode="auto">
                  <a:xfrm>
                    <a:off x="10447975" y="5069214"/>
                    <a:ext cx="475876" cy="444521"/>
                  </a:xfrm>
                  <a:custGeom>
                    <a:avLst/>
                    <a:gdLst>
                      <a:gd name="T0" fmla="*/ 439033 w 475876"/>
                      <a:gd name="T1" fmla="*/ 142597 h 444521"/>
                      <a:gd name="T2" fmla="*/ 344966 w 475876"/>
                      <a:gd name="T3" fmla="*/ 80547 h 444521"/>
                      <a:gd name="T4" fmla="*/ 283412 w 475876"/>
                      <a:gd name="T5" fmla="*/ 45799 h 444521"/>
                      <a:gd name="T6" fmla="*/ 253381 w 475876"/>
                      <a:gd name="T7" fmla="*/ 25199 h 444521"/>
                      <a:gd name="T8" fmla="*/ 224837 w 475876"/>
                      <a:gd name="T9" fmla="*/ 5591 h 444521"/>
                      <a:gd name="T10" fmla="*/ 193564 w 475876"/>
                      <a:gd name="T11" fmla="*/ 1620 h 444521"/>
                      <a:gd name="T12" fmla="*/ 172964 w 475876"/>
                      <a:gd name="T13" fmla="*/ 22469 h 444521"/>
                      <a:gd name="T14" fmla="*/ 194557 w 475876"/>
                      <a:gd name="T15" fmla="*/ 85015 h 444521"/>
                      <a:gd name="T16" fmla="*/ 212427 w 475876"/>
                      <a:gd name="T17" fmla="*/ 133910 h 444521"/>
                      <a:gd name="T18" fmla="*/ 172468 w 475876"/>
                      <a:gd name="T19" fmla="*/ 167168 h 444521"/>
                      <a:gd name="T20" fmla="*/ 42908 w 475876"/>
                      <a:gd name="T21" fmla="*/ 230707 h 444521"/>
                      <a:gd name="T22" fmla="*/ 5926 w 475876"/>
                      <a:gd name="T23" fmla="*/ 259250 h 444521"/>
                      <a:gd name="T24" fmla="*/ 3196 w 475876"/>
                      <a:gd name="T25" fmla="*/ 295735 h 444521"/>
                      <a:gd name="T26" fmla="*/ 25286 w 475876"/>
                      <a:gd name="T27" fmla="*/ 321300 h 444521"/>
                      <a:gd name="T28" fmla="*/ 18584 w 475876"/>
                      <a:gd name="T29" fmla="*/ 339418 h 444521"/>
                      <a:gd name="T30" fmla="*/ 44645 w 475876"/>
                      <a:gd name="T31" fmla="*/ 369699 h 444521"/>
                      <a:gd name="T32" fmla="*/ 92299 w 475876"/>
                      <a:gd name="T33" fmla="*/ 367465 h 444521"/>
                      <a:gd name="T34" fmla="*/ 88080 w 475876"/>
                      <a:gd name="T35" fmla="*/ 391292 h 444521"/>
                      <a:gd name="T36" fmla="*/ 133749 w 475876"/>
                      <a:gd name="T37" fmla="*/ 409162 h 444521"/>
                      <a:gd name="T38" fmla="*/ 150130 w 475876"/>
                      <a:gd name="T39" fmla="*/ 403702 h 444521"/>
                      <a:gd name="T40" fmla="*/ 137968 w 475876"/>
                      <a:gd name="T41" fmla="*/ 424551 h 444521"/>
                      <a:gd name="T42" fmla="*/ 143180 w 475876"/>
                      <a:gd name="T43" fmla="*/ 439194 h 444521"/>
                      <a:gd name="T44" fmla="*/ 200514 w 475876"/>
                      <a:gd name="T45" fmla="*/ 435223 h 444521"/>
                      <a:gd name="T46" fmla="*/ 271499 w 475876"/>
                      <a:gd name="T47" fmla="*/ 408666 h 444521"/>
                      <a:gd name="T48" fmla="*/ 414461 w 475876"/>
                      <a:gd name="T49" fmla="*/ 355055 h 444521"/>
                      <a:gd name="T50" fmla="*/ 466335 w 475876"/>
                      <a:gd name="T51" fmla="*/ 318073 h 444521"/>
                      <a:gd name="T52" fmla="*/ 475519 w 475876"/>
                      <a:gd name="T53" fmla="*/ 266944 h 444521"/>
                      <a:gd name="T54" fmla="*/ 464597 w 475876"/>
                      <a:gd name="T55" fmla="*/ 211100 h 444521"/>
                      <a:gd name="T56" fmla="*/ 439033 w 475876"/>
                      <a:gd name="T57" fmla="*/ 142597 h 4445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75876" h="444521">
                        <a:moveTo>
                          <a:pt x="439033" y="142597"/>
                        </a:moveTo>
                        <a:cubicBezTo>
                          <a:pt x="420170" y="107849"/>
                          <a:pt x="384926" y="79802"/>
                          <a:pt x="344966" y="80547"/>
                        </a:cubicBezTo>
                        <a:cubicBezTo>
                          <a:pt x="323869" y="69875"/>
                          <a:pt x="303268" y="58457"/>
                          <a:pt x="283412" y="45799"/>
                        </a:cubicBezTo>
                        <a:cubicBezTo>
                          <a:pt x="273236" y="39346"/>
                          <a:pt x="263060" y="32397"/>
                          <a:pt x="253381" y="25199"/>
                        </a:cubicBezTo>
                        <a:cubicBezTo>
                          <a:pt x="243949" y="18497"/>
                          <a:pt x="235014" y="10803"/>
                          <a:pt x="224837" y="5591"/>
                        </a:cubicBezTo>
                        <a:cubicBezTo>
                          <a:pt x="215158" y="627"/>
                          <a:pt x="204237" y="-1855"/>
                          <a:pt x="193564" y="1620"/>
                        </a:cubicBezTo>
                        <a:cubicBezTo>
                          <a:pt x="183636" y="4847"/>
                          <a:pt x="176191" y="13037"/>
                          <a:pt x="172964" y="22469"/>
                        </a:cubicBezTo>
                        <a:cubicBezTo>
                          <a:pt x="164277" y="46792"/>
                          <a:pt x="178176" y="67889"/>
                          <a:pt x="194557" y="85015"/>
                        </a:cubicBezTo>
                        <a:cubicBezTo>
                          <a:pt x="207215" y="98169"/>
                          <a:pt x="226823" y="115791"/>
                          <a:pt x="212427" y="133910"/>
                        </a:cubicBezTo>
                        <a:cubicBezTo>
                          <a:pt x="200762" y="148553"/>
                          <a:pt x="188849" y="159722"/>
                          <a:pt x="172468" y="167168"/>
                        </a:cubicBezTo>
                        <a:cubicBezTo>
                          <a:pt x="130522" y="186776"/>
                          <a:pt x="84109" y="204647"/>
                          <a:pt x="42908" y="230707"/>
                        </a:cubicBezTo>
                        <a:cubicBezTo>
                          <a:pt x="31739" y="237657"/>
                          <a:pt x="14117" y="249074"/>
                          <a:pt x="5926" y="259250"/>
                        </a:cubicBezTo>
                        <a:cubicBezTo>
                          <a:pt x="-2761" y="269923"/>
                          <a:pt x="-279" y="281588"/>
                          <a:pt x="3196" y="295735"/>
                        </a:cubicBezTo>
                        <a:cubicBezTo>
                          <a:pt x="5926" y="306904"/>
                          <a:pt x="14861" y="316336"/>
                          <a:pt x="25286" y="321300"/>
                        </a:cubicBezTo>
                        <a:cubicBezTo>
                          <a:pt x="23796" y="324775"/>
                          <a:pt x="19081" y="335447"/>
                          <a:pt x="18584" y="339418"/>
                        </a:cubicBezTo>
                        <a:cubicBezTo>
                          <a:pt x="16102" y="356048"/>
                          <a:pt x="29009" y="363990"/>
                          <a:pt x="44645" y="369699"/>
                        </a:cubicBezTo>
                        <a:cubicBezTo>
                          <a:pt x="60282" y="375407"/>
                          <a:pt x="76663" y="371436"/>
                          <a:pt x="92299" y="367465"/>
                        </a:cubicBezTo>
                        <a:cubicBezTo>
                          <a:pt x="87832" y="374414"/>
                          <a:pt x="85598" y="382357"/>
                          <a:pt x="88080" y="391292"/>
                        </a:cubicBezTo>
                        <a:cubicBezTo>
                          <a:pt x="93540" y="411396"/>
                          <a:pt x="116871" y="414126"/>
                          <a:pt x="133749" y="409162"/>
                        </a:cubicBezTo>
                        <a:cubicBezTo>
                          <a:pt x="139209" y="407425"/>
                          <a:pt x="144669" y="405688"/>
                          <a:pt x="150130" y="403702"/>
                        </a:cubicBezTo>
                        <a:cubicBezTo>
                          <a:pt x="145166" y="409907"/>
                          <a:pt x="140946" y="416608"/>
                          <a:pt x="137968" y="424551"/>
                        </a:cubicBezTo>
                        <a:cubicBezTo>
                          <a:pt x="135734" y="430508"/>
                          <a:pt x="137720" y="435968"/>
                          <a:pt x="143180" y="439194"/>
                        </a:cubicBezTo>
                        <a:cubicBezTo>
                          <a:pt x="161299" y="450115"/>
                          <a:pt x="182644" y="441925"/>
                          <a:pt x="200514" y="435223"/>
                        </a:cubicBezTo>
                        <a:cubicBezTo>
                          <a:pt x="224093" y="426288"/>
                          <a:pt x="247920" y="417353"/>
                          <a:pt x="271499" y="408666"/>
                        </a:cubicBezTo>
                        <a:cubicBezTo>
                          <a:pt x="319153" y="390796"/>
                          <a:pt x="366807" y="372925"/>
                          <a:pt x="414461" y="355055"/>
                        </a:cubicBezTo>
                        <a:cubicBezTo>
                          <a:pt x="435062" y="347361"/>
                          <a:pt x="454918" y="337929"/>
                          <a:pt x="466335" y="318073"/>
                        </a:cubicBezTo>
                        <a:cubicBezTo>
                          <a:pt x="475022" y="302685"/>
                          <a:pt x="476759" y="284070"/>
                          <a:pt x="475519" y="266944"/>
                        </a:cubicBezTo>
                        <a:cubicBezTo>
                          <a:pt x="474278" y="248081"/>
                          <a:pt x="469314" y="229466"/>
                          <a:pt x="464597" y="211100"/>
                        </a:cubicBezTo>
                        <a:cubicBezTo>
                          <a:pt x="457896" y="187273"/>
                          <a:pt x="450699" y="164190"/>
                          <a:pt x="439033" y="142597"/>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57" name="Freeform: Shape 59">
                    <a:extLst>
                      <a:ext uri="{FF2B5EF4-FFF2-40B4-BE49-F238E27FC236}">
                        <a16:creationId xmlns:a16="http://schemas.microsoft.com/office/drawing/2014/main" id="{14EDBD70-0D30-4C8B-A4E2-8E579C69F457}"/>
                      </a:ext>
                    </a:extLst>
                  </p:cNvPr>
                  <p:cNvSpPr>
                    <a:spLocks/>
                  </p:cNvSpPr>
                  <p:nvPr/>
                </p:nvSpPr>
                <p:spPr bwMode="auto">
                  <a:xfrm>
                    <a:off x="10426167" y="5056265"/>
                    <a:ext cx="515768" cy="574697"/>
                  </a:xfrm>
                  <a:custGeom>
                    <a:avLst/>
                    <a:gdLst>
                      <a:gd name="T0" fmla="*/ 467543 w 515768"/>
                      <a:gd name="T1" fmla="*/ 128740 h 574697"/>
                      <a:gd name="T2" fmla="*/ 449425 w 515768"/>
                      <a:gd name="T3" fmla="*/ 141399 h 574697"/>
                      <a:gd name="T4" fmla="*/ 492860 w 515768"/>
                      <a:gd name="T5" fmla="*/ 289077 h 574697"/>
                      <a:gd name="T6" fmla="*/ 452899 w 515768"/>
                      <a:gd name="T7" fmla="*/ 343432 h 574697"/>
                      <a:gd name="T8" fmla="*/ 368512 w 515768"/>
                      <a:gd name="T9" fmla="*/ 378925 h 574697"/>
                      <a:gd name="T10" fmla="*/ 222074 w 515768"/>
                      <a:gd name="T11" fmla="*/ 430302 h 574697"/>
                      <a:gd name="T12" fmla="*/ 173428 w 515768"/>
                      <a:gd name="T13" fmla="*/ 435762 h 574697"/>
                      <a:gd name="T14" fmla="*/ 193035 w 515768"/>
                      <a:gd name="T15" fmla="*/ 416651 h 574697"/>
                      <a:gd name="T16" fmla="*/ 326566 w 515768"/>
                      <a:gd name="T17" fmla="*/ 372968 h 574697"/>
                      <a:gd name="T18" fmla="*/ 211898 w 515768"/>
                      <a:gd name="T19" fmla="*/ 388108 h 574697"/>
                      <a:gd name="T20" fmla="*/ 172683 w 515768"/>
                      <a:gd name="T21" fmla="*/ 399277 h 574697"/>
                      <a:gd name="T22" fmla="*/ 120065 w 515768"/>
                      <a:gd name="T23" fmla="*/ 400022 h 574697"/>
                      <a:gd name="T24" fmla="*/ 135205 w 515768"/>
                      <a:gd name="T25" fmla="*/ 376195 h 574697"/>
                      <a:gd name="T26" fmla="*/ 317631 w 515768"/>
                      <a:gd name="T27" fmla="*/ 310174 h 574697"/>
                      <a:gd name="T28" fmla="*/ 197006 w 515768"/>
                      <a:gd name="T29" fmla="*/ 330278 h 574697"/>
                      <a:gd name="T30" fmla="*/ 128752 w 515768"/>
                      <a:gd name="T31" fmla="*/ 355098 h 574697"/>
                      <a:gd name="T32" fmla="*/ 85069 w 515768"/>
                      <a:gd name="T33" fmla="*/ 370982 h 574697"/>
                      <a:gd name="T34" fmla="*/ 50569 w 515768"/>
                      <a:gd name="T35" fmla="*/ 336235 h 574697"/>
                      <a:gd name="T36" fmla="*/ 153323 w 515768"/>
                      <a:gd name="T37" fmla="*/ 294537 h 574697"/>
                      <a:gd name="T38" fmla="*/ 275189 w 515768"/>
                      <a:gd name="T39" fmla="*/ 219581 h 574697"/>
                      <a:gd name="T40" fmla="*/ 146870 w 515768"/>
                      <a:gd name="T41" fmla="*/ 273192 h 574697"/>
                      <a:gd name="T42" fmla="*/ 34933 w 515768"/>
                      <a:gd name="T43" fmla="*/ 320846 h 574697"/>
                      <a:gd name="T44" fmla="*/ 25005 w 515768"/>
                      <a:gd name="T45" fmla="*/ 283368 h 574697"/>
                      <a:gd name="T46" fmla="*/ 150097 w 515768"/>
                      <a:gd name="T47" fmla="*/ 208909 h 574697"/>
                      <a:gd name="T48" fmla="*/ 218848 w 515768"/>
                      <a:gd name="T49" fmla="*/ 172920 h 574697"/>
                      <a:gd name="T50" fmla="*/ 202219 w 515768"/>
                      <a:gd name="T51" fmla="*/ 49069 h 574697"/>
                      <a:gd name="T52" fmla="*/ 236222 w 515768"/>
                      <a:gd name="T53" fmla="*/ 23256 h 574697"/>
                      <a:gd name="T54" fmla="*/ 423364 w 515768"/>
                      <a:gd name="T55" fmla="*/ 117572 h 574697"/>
                      <a:gd name="T56" fmla="*/ 427583 w 515768"/>
                      <a:gd name="T57" fmla="*/ 95978 h 574697"/>
                      <a:gd name="T58" fmla="*/ 245405 w 515768"/>
                      <a:gd name="T59" fmla="*/ 3152 h 574697"/>
                      <a:gd name="T60" fmla="*/ 201226 w 515768"/>
                      <a:gd name="T61" fmla="*/ 95234 h 574697"/>
                      <a:gd name="T62" fmla="*/ 223812 w 515768"/>
                      <a:gd name="T63" fmla="*/ 126010 h 574697"/>
                      <a:gd name="T64" fmla="*/ 179136 w 515768"/>
                      <a:gd name="T65" fmla="*/ 170438 h 574697"/>
                      <a:gd name="T66" fmla="*/ 61242 w 515768"/>
                      <a:gd name="T67" fmla="*/ 227027 h 574697"/>
                      <a:gd name="T68" fmla="*/ 22026 w 515768"/>
                      <a:gd name="T69" fmla="*/ 338965 h 574697"/>
                      <a:gd name="T70" fmla="*/ 59753 w 515768"/>
                      <a:gd name="T71" fmla="*/ 396547 h 574697"/>
                      <a:gd name="T72" fmla="*/ 96982 w 515768"/>
                      <a:gd name="T73" fmla="*/ 392576 h 574697"/>
                      <a:gd name="T74" fmla="*/ 151834 w 515768"/>
                      <a:gd name="T75" fmla="*/ 427820 h 574697"/>
                      <a:gd name="T76" fmla="*/ 216862 w 515768"/>
                      <a:gd name="T77" fmla="*/ 455370 h 574697"/>
                      <a:gd name="T78" fmla="*/ 337983 w 515768"/>
                      <a:gd name="T79" fmla="*/ 567556 h 574697"/>
                      <a:gd name="T80" fmla="*/ 303484 w 515768"/>
                      <a:gd name="T81" fmla="*/ 427075 h 574697"/>
                      <a:gd name="T82" fmla="*/ 409217 w 515768"/>
                      <a:gd name="T83" fmla="*/ 386619 h 574697"/>
                      <a:gd name="T84" fmla="*/ 496334 w 515768"/>
                      <a:gd name="T85" fmla="*/ 340950 h 574697"/>
                      <a:gd name="T86" fmla="*/ 514949 w 515768"/>
                      <a:gd name="T87" fmla="*/ 256315 h 57469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15768" h="574697">
                        <a:moveTo>
                          <a:pt x="514949" y="256315"/>
                        </a:moveTo>
                        <a:cubicBezTo>
                          <a:pt x="510730" y="210398"/>
                          <a:pt x="490625" y="167956"/>
                          <a:pt x="467543" y="128740"/>
                        </a:cubicBezTo>
                        <a:cubicBezTo>
                          <a:pt x="464565" y="123528"/>
                          <a:pt x="456871" y="122784"/>
                          <a:pt x="452155" y="126010"/>
                        </a:cubicBezTo>
                        <a:cubicBezTo>
                          <a:pt x="446943" y="129733"/>
                          <a:pt x="446446" y="136186"/>
                          <a:pt x="449425" y="141399"/>
                        </a:cubicBezTo>
                        <a:cubicBezTo>
                          <a:pt x="467046" y="171431"/>
                          <a:pt x="482932" y="203696"/>
                          <a:pt x="489881" y="237948"/>
                        </a:cubicBezTo>
                        <a:cubicBezTo>
                          <a:pt x="493356" y="254577"/>
                          <a:pt x="494597" y="272200"/>
                          <a:pt x="492860" y="289077"/>
                        </a:cubicBezTo>
                        <a:cubicBezTo>
                          <a:pt x="491122" y="303969"/>
                          <a:pt x="487399" y="320102"/>
                          <a:pt x="475486" y="330278"/>
                        </a:cubicBezTo>
                        <a:cubicBezTo>
                          <a:pt x="468784" y="335986"/>
                          <a:pt x="460842" y="339709"/>
                          <a:pt x="452899" y="343432"/>
                        </a:cubicBezTo>
                        <a:cubicBezTo>
                          <a:pt x="443716" y="347652"/>
                          <a:pt x="434533" y="351623"/>
                          <a:pt x="425101" y="355594"/>
                        </a:cubicBezTo>
                        <a:cubicBezTo>
                          <a:pt x="406486" y="363785"/>
                          <a:pt x="387623" y="371479"/>
                          <a:pt x="368512" y="378925"/>
                        </a:cubicBezTo>
                        <a:cubicBezTo>
                          <a:pt x="331034" y="393817"/>
                          <a:pt x="292811" y="407468"/>
                          <a:pt x="254340" y="420126"/>
                        </a:cubicBezTo>
                        <a:cubicBezTo>
                          <a:pt x="243668" y="423601"/>
                          <a:pt x="232747" y="427075"/>
                          <a:pt x="222074" y="430302"/>
                        </a:cubicBezTo>
                        <a:cubicBezTo>
                          <a:pt x="211898" y="433280"/>
                          <a:pt x="201722" y="437003"/>
                          <a:pt x="191546" y="439237"/>
                        </a:cubicBezTo>
                        <a:cubicBezTo>
                          <a:pt x="187078" y="440230"/>
                          <a:pt x="175413" y="441967"/>
                          <a:pt x="173428" y="435762"/>
                        </a:cubicBezTo>
                        <a:cubicBezTo>
                          <a:pt x="171442" y="429557"/>
                          <a:pt x="178391" y="423352"/>
                          <a:pt x="183107" y="419381"/>
                        </a:cubicBezTo>
                        <a:cubicBezTo>
                          <a:pt x="186334" y="418388"/>
                          <a:pt x="189809" y="417644"/>
                          <a:pt x="193035" y="416651"/>
                        </a:cubicBezTo>
                        <a:cubicBezTo>
                          <a:pt x="214132" y="410694"/>
                          <a:pt x="235229" y="404241"/>
                          <a:pt x="256078" y="397540"/>
                        </a:cubicBezTo>
                        <a:cubicBezTo>
                          <a:pt x="279656" y="389846"/>
                          <a:pt x="303235" y="381655"/>
                          <a:pt x="326566" y="372968"/>
                        </a:cubicBezTo>
                        <a:cubicBezTo>
                          <a:pt x="339969" y="368004"/>
                          <a:pt x="332523" y="347155"/>
                          <a:pt x="319120" y="352119"/>
                        </a:cubicBezTo>
                        <a:cubicBezTo>
                          <a:pt x="283628" y="365274"/>
                          <a:pt x="247887" y="377187"/>
                          <a:pt x="211898" y="388108"/>
                        </a:cubicBezTo>
                        <a:cubicBezTo>
                          <a:pt x="200978" y="391335"/>
                          <a:pt x="190057" y="394561"/>
                          <a:pt x="178888" y="397540"/>
                        </a:cubicBezTo>
                        <a:cubicBezTo>
                          <a:pt x="176654" y="397291"/>
                          <a:pt x="174420" y="397788"/>
                          <a:pt x="172683" y="399277"/>
                        </a:cubicBezTo>
                        <a:cubicBezTo>
                          <a:pt x="167719" y="400518"/>
                          <a:pt x="163003" y="402007"/>
                          <a:pt x="158039" y="403248"/>
                        </a:cubicBezTo>
                        <a:cubicBezTo>
                          <a:pt x="147615" y="405978"/>
                          <a:pt x="127014" y="412432"/>
                          <a:pt x="120065" y="400022"/>
                        </a:cubicBezTo>
                        <a:cubicBezTo>
                          <a:pt x="117831" y="396050"/>
                          <a:pt x="119072" y="391831"/>
                          <a:pt x="121802" y="388108"/>
                        </a:cubicBezTo>
                        <a:cubicBezTo>
                          <a:pt x="125277" y="383144"/>
                          <a:pt x="130241" y="379421"/>
                          <a:pt x="135205" y="376195"/>
                        </a:cubicBezTo>
                        <a:cubicBezTo>
                          <a:pt x="150345" y="370734"/>
                          <a:pt x="165237" y="365274"/>
                          <a:pt x="180377" y="359814"/>
                        </a:cubicBezTo>
                        <a:cubicBezTo>
                          <a:pt x="226046" y="343184"/>
                          <a:pt x="271714" y="326555"/>
                          <a:pt x="317631" y="310174"/>
                        </a:cubicBezTo>
                        <a:cubicBezTo>
                          <a:pt x="331034" y="305210"/>
                          <a:pt x="323588" y="284361"/>
                          <a:pt x="310185" y="289325"/>
                        </a:cubicBezTo>
                        <a:cubicBezTo>
                          <a:pt x="272459" y="302976"/>
                          <a:pt x="234733" y="316627"/>
                          <a:pt x="197006" y="330278"/>
                        </a:cubicBezTo>
                        <a:cubicBezTo>
                          <a:pt x="178391" y="336979"/>
                          <a:pt x="159528" y="343929"/>
                          <a:pt x="140914" y="350630"/>
                        </a:cubicBezTo>
                        <a:cubicBezTo>
                          <a:pt x="136942" y="352119"/>
                          <a:pt x="132971" y="353609"/>
                          <a:pt x="128752" y="355098"/>
                        </a:cubicBezTo>
                        <a:cubicBezTo>
                          <a:pt x="127759" y="355346"/>
                          <a:pt x="126766" y="355842"/>
                          <a:pt x="125773" y="356339"/>
                        </a:cubicBezTo>
                        <a:cubicBezTo>
                          <a:pt x="112123" y="361303"/>
                          <a:pt x="98720" y="366515"/>
                          <a:pt x="85069" y="370982"/>
                        </a:cubicBezTo>
                        <a:cubicBezTo>
                          <a:pt x="72411" y="374954"/>
                          <a:pt x="55285" y="378428"/>
                          <a:pt x="44861" y="367756"/>
                        </a:cubicBezTo>
                        <a:cubicBezTo>
                          <a:pt x="35677" y="358573"/>
                          <a:pt x="42627" y="343681"/>
                          <a:pt x="50569" y="336235"/>
                        </a:cubicBezTo>
                        <a:cubicBezTo>
                          <a:pt x="63476" y="324569"/>
                          <a:pt x="82835" y="320598"/>
                          <a:pt x="98968" y="315138"/>
                        </a:cubicBezTo>
                        <a:cubicBezTo>
                          <a:pt x="117335" y="308685"/>
                          <a:pt x="135453" y="301983"/>
                          <a:pt x="153323" y="294537"/>
                        </a:cubicBezTo>
                        <a:cubicBezTo>
                          <a:pt x="194276" y="277412"/>
                          <a:pt x="234236" y="257556"/>
                          <a:pt x="272459" y="234970"/>
                        </a:cubicBezTo>
                        <a:cubicBezTo>
                          <a:pt x="277671" y="231991"/>
                          <a:pt x="278415" y="224297"/>
                          <a:pt x="275189" y="219581"/>
                        </a:cubicBezTo>
                        <a:cubicBezTo>
                          <a:pt x="271466" y="214369"/>
                          <a:pt x="265013" y="213873"/>
                          <a:pt x="259801" y="216851"/>
                        </a:cubicBezTo>
                        <a:cubicBezTo>
                          <a:pt x="223564" y="238196"/>
                          <a:pt x="185837" y="257059"/>
                          <a:pt x="146870" y="273192"/>
                        </a:cubicBezTo>
                        <a:cubicBezTo>
                          <a:pt x="127759" y="281135"/>
                          <a:pt x="108151" y="288581"/>
                          <a:pt x="88544" y="295282"/>
                        </a:cubicBezTo>
                        <a:cubicBezTo>
                          <a:pt x="69681" y="301735"/>
                          <a:pt x="49825" y="307195"/>
                          <a:pt x="34933" y="320846"/>
                        </a:cubicBezTo>
                        <a:cubicBezTo>
                          <a:pt x="28231" y="317868"/>
                          <a:pt x="24756" y="312904"/>
                          <a:pt x="23019" y="305458"/>
                        </a:cubicBezTo>
                        <a:cubicBezTo>
                          <a:pt x="21530" y="298757"/>
                          <a:pt x="22026" y="290318"/>
                          <a:pt x="25005" y="283368"/>
                        </a:cubicBezTo>
                        <a:cubicBezTo>
                          <a:pt x="33940" y="263761"/>
                          <a:pt x="57022" y="253585"/>
                          <a:pt x="75389" y="244649"/>
                        </a:cubicBezTo>
                        <a:cubicBezTo>
                          <a:pt x="100209" y="232736"/>
                          <a:pt x="125277" y="220822"/>
                          <a:pt x="150097" y="208909"/>
                        </a:cubicBezTo>
                        <a:cubicBezTo>
                          <a:pt x="162755" y="202704"/>
                          <a:pt x="175661" y="196747"/>
                          <a:pt x="188319" y="190542"/>
                        </a:cubicBezTo>
                        <a:cubicBezTo>
                          <a:pt x="198744" y="185330"/>
                          <a:pt x="209416" y="180118"/>
                          <a:pt x="218848" y="172920"/>
                        </a:cubicBezTo>
                        <a:cubicBezTo>
                          <a:pt x="238952" y="157531"/>
                          <a:pt x="254340" y="132712"/>
                          <a:pt x="240193" y="108140"/>
                        </a:cubicBezTo>
                        <a:cubicBezTo>
                          <a:pt x="228528" y="88284"/>
                          <a:pt x="204700" y="73889"/>
                          <a:pt x="202219" y="49069"/>
                        </a:cubicBezTo>
                        <a:cubicBezTo>
                          <a:pt x="201474" y="41126"/>
                          <a:pt x="202715" y="32439"/>
                          <a:pt x="208920" y="26731"/>
                        </a:cubicBezTo>
                        <a:cubicBezTo>
                          <a:pt x="216366" y="20029"/>
                          <a:pt x="227287" y="21022"/>
                          <a:pt x="236222" y="23256"/>
                        </a:cubicBezTo>
                        <a:cubicBezTo>
                          <a:pt x="257071" y="28468"/>
                          <a:pt x="275686" y="43112"/>
                          <a:pt x="293060" y="55026"/>
                        </a:cubicBezTo>
                        <a:cubicBezTo>
                          <a:pt x="332771" y="82079"/>
                          <a:pt x="373972" y="112359"/>
                          <a:pt x="423364" y="117572"/>
                        </a:cubicBezTo>
                        <a:cubicBezTo>
                          <a:pt x="429320" y="118316"/>
                          <a:pt x="435029" y="115090"/>
                          <a:pt x="436270" y="108885"/>
                        </a:cubicBezTo>
                        <a:cubicBezTo>
                          <a:pt x="437263" y="103424"/>
                          <a:pt x="433540" y="96475"/>
                          <a:pt x="427583" y="95978"/>
                        </a:cubicBezTo>
                        <a:cubicBezTo>
                          <a:pt x="382659" y="91014"/>
                          <a:pt x="345181" y="63961"/>
                          <a:pt x="308696" y="39141"/>
                        </a:cubicBezTo>
                        <a:cubicBezTo>
                          <a:pt x="288840" y="25490"/>
                          <a:pt x="268736" y="10598"/>
                          <a:pt x="245405" y="3152"/>
                        </a:cubicBezTo>
                        <a:cubicBezTo>
                          <a:pt x="221578" y="-4294"/>
                          <a:pt x="192787" y="670"/>
                          <a:pt x="183107" y="26483"/>
                        </a:cubicBezTo>
                        <a:cubicBezTo>
                          <a:pt x="173924" y="51303"/>
                          <a:pt x="185589" y="75874"/>
                          <a:pt x="201226" y="95234"/>
                        </a:cubicBezTo>
                        <a:cubicBezTo>
                          <a:pt x="205445" y="100198"/>
                          <a:pt x="209664" y="104913"/>
                          <a:pt x="213884" y="109877"/>
                        </a:cubicBezTo>
                        <a:cubicBezTo>
                          <a:pt x="217855" y="114593"/>
                          <a:pt x="222819" y="119805"/>
                          <a:pt x="223812" y="126010"/>
                        </a:cubicBezTo>
                        <a:cubicBezTo>
                          <a:pt x="225301" y="135690"/>
                          <a:pt x="216862" y="145370"/>
                          <a:pt x="210161" y="151327"/>
                        </a:cubicBezTo>
                        <a:cubicBezTo>
                          <a:pt x="201226" y="159517"/>
                          <a:pt x="190057" y="165226"/>
                          <a:pt x="179136" y="170438"/>
                        </a:cubicBezTo>
                        <a:cubicBezTo>
                          <a:pt x="166230" y="176643"/>
                          <a:pt x="153323" y="182848"/>
                          <a:pt x="140665" y="189053"/>
                        </a:cubicBezTo>
                        <a:cubicBezTo>
                          <a:pt x="114108" y="201711"/>
                          <a:pt x="87551" y="214369"/>
                          <a:pt x="61242" y="227027"/>
                        </a:cubicBezTo>
                        <a:cubicBezTo>
                          <a:pt x="36918" y="238941"/>
                          <a:pt x="10361" y="253833"/>
                          <a:pt x="2170" y="281631"/>
                        </a:cubicBezTo>
                        <a:cubicBezTo>
                          <a:pt x="-3786" y="301983"/>
                          <a:pt x="2418" y="328541"/>
                          <a:pt x="22026" y="338965"/>
                        </a:cubicBezTo>
                        <a:cubicBezTo>
                          <a:pt x="18055" y="348645"/>
                          <a:pt x="16814" y="359317"/>
                          <a:pt x="20289" y="369245"/>
                        </a:cubicBezTo>
                        <a:cubicBezTo>
                          <a:pt x="25997" y="385626"/>
                          <a:pt x="42875" y="395306"/>
                          <a:pt x="59753" y="396547"/>
                        </a:cubicBezTo>
                        <a:cubicBezTo>
                          <a:pt x="72659" y="397540"/>
                          <a:pt x="85317" y="394313"/>
                          <a:pt x="97479" y="390094"/>
                        </a:cubicBezTo>
                        <a:cubicBezTo>
                          <a:pt x="97231" y="390838"/>
                          <a:pt x="96982" y="391583"/>
                          <a:pt x="96982" y="392576"/>
                        </a:cubicBezTo>
                        <a:cubicBezTo>
                          <a:pt x="94997" y="412432"/>
                          <a:pt x="111626" y="427324"/>
                          <a:pt x="130489" y="429309"/>
                        </a:cubicBezTo>
                        <a:cubicBezTo>
                          <a:pt x="137687" y="430054"/>
                          <a:pt x="144885" y="429309"/>
                          <a:pt x="151834" y="427820"/>
                        </a:cubicBezTo>
                        <a:cubicBezTo>
                          <a:pt x="150097" y="436011"/>
                          <a:pt x="151090" y="444698"/>
                          <a:pt x="156550" y="451151"/>
                        </a:cubicBezTo>
                        <a:cubicBezTo>
                          <a:pt x="171690" y="469766"/>
                          <a:pt x="197751" y="461079"/>
                          <a:pt x="216862" y="455370"/>
                        </a:cubicBezTo>
                        <a:cubicBezTo>
                          <a:pt x="235725" y="449662"/>
                          <a:pt x="254340" y="443705"/>
                          <a:pt x="273204" y="437500"/>
                        </a:cubicBezTo>
                        <a:cubicBezTo>
                          <a:pt x="288096" y="483913"/>
                          <a:pt x="309937" y="527844"/>
                          <a:pt x="337983" y="567556"/>
                        </a:cubicBezTo>
                        <a:cubicBezTo>
                          <a:pt x="349897" y="584433"/>
                          <a:pt x="377943" y="568301"/>
                          <a:pt x="365782" y="551175"/>
                        </a:cubicBezTo>
                        <a:cubicBezTo>
                          <a:pt x="338728" y="512952"/>
                          <a:pt x="317879" y="471503"/>
                          <a:pt x="303484" y="427075"/>
                        </a:cubicBezTo>
                        <a:cubicBezTo>
                          <a:pt x="317383" y="422111"/>
                          <a:pt x="331282" y="417147"/>
                          <a:pt x="345181" y="411935"/>
                        </a:cubicBezTo>
                        <a:cubicBezTo>
                          <a:pt x="366774" y="403745"/>
                          <a:pt x="388120" y="395306"/>
                          <a:pt x="409217" y="386619"/>
                        </a:cubicBezTo>
                        <a:cubicBezTo>
                          <a:pt x="412691" y="385130"/>
                          <a:pt x="459104" y="365522"/>
                          <a:pt x="470769" y="359565"/>
                        </a:cubicBezTo>
                        <a:cubicBezTo>
                          <a:pt x="480201" y="354850"/>
                          <a:pt x="489137" y="348893"/>
                          <a:pt x="496334" y="340950"/>
                        </a:cubicBezTo>
                        <a:cubicBezTo>
                          <a:pt x="502787" y="333505"/>
                          <a:pt x="507007" y="324569"/>
                          <a:pt x="509985" y="315386"/>
                        </a:cubicBezTo>
                        <a:cubicBezTo>
                          <a:pt x="515942" y="296275"/>
                          <a:pt x="516686" y="275674"/>
                          <a:pt x="514949" y="256315"/>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55" name="Freeform: Shape 57">
                  <a:extLst>
                    <a:ext uri="{FF2B5EF4-FFF2-40B4-BE49-F238E27FC236}">
                      <a16:creationId xmlns:a16="http://schemas.microsoft.com/office/drawing/2014/main" id="{E44A2AEF-CB07-478B-91BA-5AC65A769ABE}"/>
                    </a:ext>
                  </a:extLst>
                </p:cNvPr>
                <p:cNvSpPr>
                  <a:spLocks/>
                </p:cNvSpPr>
                <p:nvPr/>
              </p:nvSpPr>
              <p:spPr bwMode="auto">
                <a:xfrm>
                  <a:off x="10829178" y="4902574"/>
                  <a:ext cx="880966" cy="532863"/>
                </a:xfrm>
                <a:custGeom>
                  <a:avLst/>
                  <a:gdLst>
                    <a:gd name="T0" fmla="*/ 856037 w 880966"/>
                    <a:gd name="T1" fmla="*/ 75930 h 532863"/>
                    <a:gd name="T2" fmla="*/ 832955 w 880966"/>
                    <a:gd name="T3" fmla="*/ 297323 h 532863"/>
                    <a:gd name="T4" fmla="*/ 78679 w 880966"/>
                    <a:gd name="T5" fmla="*/ 532864 h 532863"/>
                    <a:gd name="T6" fmla="*/ 0 w 880966"/>
                    <a:gd name="T7" fmla="*/ 191590 h 532863"/>
                    <a:gd name="T8" fmla="*/ 665917 w 880966"/>
                    <a:gd name="T9" fmla="*/ 3704 h 532863"/>
                    <a:gd name="T10" fmla="*/ 856037 w 880966"/>
                    <a:gd name="T11" fmla="*/ 75930 h 5328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0966" h="532863">
                      <a:moveTo>
                        <a:pt x="856037" y="75930"/>
                      </a:moveTo>
                      <a:cubicBezTo>
                        <a:pt x="856037" y="75930"/>
                        <a:pt x="925285" y="201022"/>
                        <a:pt x="832955" y="297323"/>
                      </a:cubicBezTo>
                      <a:cubicBezTo>
                        <a:pt x="740625" y="393624"/>
                        <a:pt x="78679" y="532864"/>
                        <a:pt x="78679" y="532864"/>
                      </a:cubicBezTo>
                      <a:lnTo>
                        <a:pt x="0" y="191590"/>
                      </a:lnTo>
                      <a:cubicBezTo>
                        <a:pt x="660457" y="2959"/>
                        <a:pt x="568375" y="25297"/>
                        <a:pt x="665917" y="3704"/>
                      </a:cubicBezTo>
                      <a:cubicBezTo>
                        <a:pt x="729952" y="-10692"/>
                        <a:pt x="827246" y="17603"/>
                        <a:pt x="856037" y="75930"/>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49" name="Freeform: Shape 51">
                <a:extLst>
                  <a:ext uri="{FF2B5EF4-FFF2-40B4-BE49-F238E27FC236}">
                    <a16:creationId xmlns:a16="http://schemas.microsoft.com/office/drawing/2014/main" id="{C51D86E9-5D51-4137-8A49-685C4A5B1BBA}"/>
                  </a:ext>
                </a:extLst>
              </p:cNvPr>
              <p:cNvSpPr>
                <a:spLocks/>
              </p:cNvSpPr>
              <p:nvPr/>
            </p:nvSpPr>
            <p:spPr bwMode="auto">
              <a:xfrm>
                <a:off x="10878171" y="3398259"/>
                <a:ext cx="851479" cy="1716065"/>
              </a:xfrm>
              <a:custGeom>
                <a:avLst/>
                <a:gdLst>
                  <a:gd name="T0" fmla="*/ 851224 w 851479"/>
                  <a:gd name="T1" fmla="*/ 1695906 h 1716065"/>
                  <a:gd name="T2" fmla="*/ 643978 w 851479"/>
                  <a:gd name="T3" fmla="*/ 1146146 h 1716065"/>
                  <a:gd name="T4" fmla="*/ 570263 w 851479"/>
                  <a:gd name="T5" fmla="*/ 1015593 h 1716065"/>
                  <a:gd name="T6" fmla="*/ 500768 w 851479"/>
                  <a:gd name="T7" fmla="*/ 900181 h 1716065"/>
                  <a:gd name="T8" fmla="*/ 414891 w 851479"/>
                  <a:gd name="T9" fmla="*/ 800156 h 1716065"/>
                  <a:gd name="T10" fmla="*/ 306179 w 851479"/>
                  <a:gd name="T11" fmla="*/ 738355 h 1716065"/>
                  <a:gd name="T12" fmla="*/ 52769 w 851479"/>
                  <a:gd name="T13" fmla="*/ 636097 h 1716065"/>
                  <a:gd name="T14" fmla="*/ 39614 w 851479"/>
                  <a:gd name="T15" fmla="*/ 631877 h 1716065"/>
                  <a:gd name="T16" fmla="*/ 38125 w 851479"/>
                  <a:gd name="T17" fmla="*/ 613511 h 1716065"/>
                  <a:gd name="T18" fmla="*/ 45074 w 851479"/>
                  <a:gd name="T19" fmla="*/ 522174 h 1716065"/>
                  <a:gd name="T20" fmla="*/ 115066 w 851479"/>
                  <a:gd name="T21" fmla="*/ 466329 h 1716065"/>
                  <a:gd name="T22" fmla="*/ 198461 w 851479"/>
                  <a:gd name="T23" fmla="*/ 431581 h 1716065"/>
                  <a:gd name="T24" fmla="*/ 463289 w 851479"/>
                  <a:gd name="T25" fmla="*/ 199515 h 1716065"/>
                  <a:gd name="T26" fmla="*/ 549910 w 851479"/>
                  <a:gd name="T27" fmla="*/ 19819 h 1716065"/>
                  <a:gd name="T28" fmla="*/ 518886 w 851479"/>
                  <a:gd name="T29" fmla="*/ 11132 h 1716065"/>
                  <a:gd name="T30" fmla="*/ 325787 w 851479"/>
                  <a:gd name="T31" fmla="*/ 307233 h 1716065"/>
                  <a:gd name="T32" fmla="*/ 179102 w 851479"/>
                  <a:gd name="T33" fmla="*/ 405272 h 1716065"/>
                  <a:gd name="T34" fmla="*/ 95707 w 851479"/>
                  <a:gd name="T35" fmla="*/ 439523 h 1716065"/>
                  <a:gd name="T36" fmla="*/ 11071 w 851479"/>
                  <a:gd name="T37" fmla="*/ 500580 h 1716065"/>
                  <a:gd name="T38" fmla="*/ 3873 w 851479"/>
                  <a:gd name="T39" fmla="*/ 714776 h 1716065"/>
                  <a:gd name="T40" fmla="*/ 34898 w 851479"/>
                  <a:gd name="T41" fmla="*/ 723463 h 1716065"/>
                  <a:gd name="T42" fmla="*/ 41848 w 851479"/>
                  <a:gd name="T43" fmla="*/ 668859 h 1716065"/>
                  <a:gd name="T44" fmla="*/ 251824 w 851479"/>
                  <a:gd name="T45" fmla="*/ 754488 h 1716065"/>
                  <a:gd name="T46" fmla="*/ 364506 w 851479"/>
                  <a:gd name="T47" fmla="*/ 802142 h 1716065"/>
                  <a:gd name="T48" fmla="*/ 455099 w 851479"/>
                  <a:gd name="T49" fmla="*/ 890501 h 1716065"/>
                  <a:gd name="T50" fmla="*/ 525587 w 851479"/>
                  <a:gd name="T51" fmla="*/ 1001694 h 1716065"/>
                  <a:gd name="T52" fmla="*/ 597068 w 851479"/>
                  <a:gd name="T53" fmla="*/ 1127034 h 1716065"/>
                  <a:gd name="T54" fmla="*/ 729110 w 851479"/>
                  <a:gd name="T55" fmla="*/ 1390373 h 1716065"/>
                  <a:gd name="T56" fmla="*/ 820447 w 851479"/>
                  <a:gd name="T57" fmla="*/ 1704345 h 1716065"/>
                  <a:gd name="T58" fmla="*/ 840303 w 851479"/>
                  <a:gd name="T59" fmla="*/ 1715514 h 1716065"/>
                  <a:gd name="T60" fmla="*/ 851224 w 851479"/>
                  <a:gd name="T61" fmla="*/ 1695906 h 171606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51479" h="1716065">
                    <a:moveTo>
                      <a:pt x="851224" y="1695906"/>
                    </a:moveTo>
                    <a:cubicBezTo>
                      <a:pt x="822681" y="1500077"/>
                      <a:pt x="738294" y="1318396"/>
                      <a:pt x="643978" y="1146146"/>
                    </a:cubicBezTo>
                    <a:cubicBezTo>
                      <a:pt x="619903" y="1102463"/>
                      <a:pt x="595331" y="1059028"/>
                      <a:pt x="570263" y="1015593"/>
                    </a:cubicBezTo>
                    <a:cubicBezTo>
                      <a:pt x="547925" y="976626"/>
                      <a:pt x="525835" y="937410"/>
                      <a:pt x="500768" y="900181"/>
                    </a:cubicBezTo>
                    <a:cubicBezTo>
                      <a:pt x="476195" y="863695"/>
                      <a:pt x="448397" y="828699"/>
                      <a:pt x="414891" y="800156"/>
                    </a:cubicBezTo>
                    <a:cubicBezTo>
                      <a:pt x="382625" y="772606"/>
                      <a:pt x="345891" y="752999"/>
                      <a:pt x="306179" y="738355"/>
                    </a:cubicBezTo>
                    <a:cubicBezTo>
                      <a:pt x="221544" y="707330"/>
                      <a:pt x="121768" y="699388"/>
                      <a:pt x="52769" y="636097"/>
                    </a:cubicBezTo>
                    <a:cubicBezTo>
                      <a:pt x="48549" y="632374"/>
                      <a:pt x="43833" y="631133"/>
                      <a:pt x="39614" y="631877"/>
                    </a:cubicBezTo>
                    <a:cubicBezTo>
                      <a:pt x="39118" y="625672"/>
                      <a:pt x="38621" y="619716"/>
                      <a:pt x="38125" y="613511"/>
                    </a:cubicBezTo>
                    <a:cubicBezTo>
                      <a:pt x="35395" y="583230"/>
                      <a:pt x="33161" y="550716"/>
                      <a:pt x="45074" y="522174"/>
                    </a:cubicBezTo>
                    <a:cubicBezTo>
                      <a:pt x="57484" y="491893"/>
                      <a:pt x="86027" y="477250"/>
                      <a:pt x="115066" y="466329"/>
                    </a:cubicBezTo>
                    <a:cubicBezTo>
                      <a:pt x="143361" y="455656"/>
                      <a:pt x="171407" y="444984"/>
                      <a:pt x="198461" y="431581"/>
                    </a:cubicBezTo>
                    <a:cubicBezTo>
                      <a:pt x="304938" y="378963"/>
                      <a:pt x="396524" y="297554"/>
                      <a:pt x="463289" y="199515"/>
                    </a:cubicBezTo>
                    <a:cubicBezTo>
                      <a:pt x="500768" y="144415"/>
                      <a:pt x="530055" y="83606"/>
                      <a:pt x="549910" y="19819"/>
                    </a:cubicBezTo>
                    <a:cubicBezTo>
                      <a:pt x="556115" y="-37"/>
                      <a:pt x="524843" y="-8475"/>
                      <a:pt x="518886" y="11132"/>
                    </a:cubicBezTo>
                    <a:cubicBezTo>
                      <a:pt x="483394" y="125304"/>
                      <a:pt x="415387" y="228058"/>
                      <a:pt x="325787" y="307233"/>
                    </a:cubicBezTo>
                    <a:cubicBezTo>
                      <a:pt x="281608" y="346449"/>
                      <a:pt x="231968" y="379459"/>
                      <a:pt x="179102" y="405272"/>
                    </a:cubicBezTo>
                    <a:cubicBezTo>
                      <a:pt x="152048" y="418426"/>
                      <a:pt x="123505" y="428106"/>
                      <a:pt x="95707" y="439523"/>
                    </a:cubicBezTo>
                    <a:cubicBezTo>
                      <a:pt x="66916" y="451189"/>
                      <a:pt x="21247" y="470052"/>
                      <a:pt x="11071" y="500580"/>
                    </a:cubicBezTo>
                    <a:cubicBezTo>
                      <a:pt x="-8537" y="559403"/>
                      <a:pt x="3873" y="714776"/>
                      <a:pt x="3873" y="714776"/>
                    </a:cubicBezTo>
                    <a:cubicBezTo>
                      <a:pt x="3873" y="746545"/>
                      <a:pt x="29190" y="743319"/>
                      <a:pt x="34898" y="723463"/>
                    </a:cubicBezTo>
                    <a:cubicBezTo>
                      <a:pt x="40110" y="705344"/>
                      <a:pt x="41848" y="687226"/>
                      <a:pt x="41848" y="668859"/>
                    </a:cubicBezTo>
                    <a:cubicBezTo>
                      <a:pt x="101912" y="717258"/>
                      <a:pt x="179102" y="733391"/>
                      <a:pt x="251824" y="754488"/>
                    </a:cubicBezTo>
                    <a:cubicBezTo>
                      <a:pt x="291040" y="765905"/>
                      <a:pt x="330007" y="779556"/>
                      <a:pt x="364506" y="802142"/>
                    </a:cubicBezTo>
                    <a:cubicBezTo>
                      <a:pt x="399999" y="825224"/>
                      <a:pt x="429782" y="856746"/>
                      <a:pt x="455099" y="890501"/>
                    </a:cubicBezTo>
                    <a:cubicBezTo>
                      <a:pt x="481408" y="925745"/>
                      <a:pt x="503746" y="963471"/>
                      <a:pt x="525587" y="1001694"/>
                    </a:cubicBezTo>
                    <a:cubicBezTo>
                      <a:pt x="549663" y="1043391"/>
                      <a:pt x="573738" y="1085089"/>
                      <a:pt x="597068" y="1127034"/>
                    </a:cubicBezTo>
                    <a:cubicBezTo>
                      <a:pt x="644971" y="1212663"/>
                      <a:pt x="690887" y="1300029"/>
                      <a:pt x="729110" y="1390373"/>
                    </a:cubicBezTo>
                    <a:cubicBezTo>
                      <a:pt x="771800" y="1490894"/>
                      <a:pt x="804563" y="1595882"/>
                      <a:pt x="820447" y="1704345"/>
                    </a:cubicBezTo>
                    <a:cubicBezTo>
                      <a:pt x="821688" y="1713032"/>
                      <a:pt x="832609" y="1717747"/>
                      <a:pt x="840303" y="1715514"/>
                    </a:cubicBezTo>
                    <a:cubicBezTo>
                      <a:pt x="849238" y="1713280"/>
                      <a:pt x="852465" y="1704593"/>
                      <a:pt x="851224" y="169590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50" name="Freeform: Shape 52">
                <a:extLst>
                  <a:ext uri="{FF2B5EF4-FFF2-40B4-BE49-F238E27FC236}">
                    <a16:creationId xmlns:a16="http://schemas.microsoft.com/office/drawing/2014/main" id="{FBF0BD19-640F-4031-807D-6DB33E490C4C}"/>
                  </a:ext>
                </a:extLst>
              </p:cNvPr>
              <p:cNvSpPr>
                <a:spLocks/>
              </p:cNvSpPr>
              <p:nvPr/>
            </p:nvSpPr>
            <p:spPr bwMode="auto">
              <a:xfrm>
                <a:off x="10765205" y="5144631"/>
                <a:ext cx="956658" cy="489336"/>
              </a:xfrm>
              <a:custGeom>
                <a:avLst/>
                <a:gdLst>
                  <a:gd name="T0" fmla="*/ 926216 w 956658"/>
                  <a:gd name="T1" fmla="*/ 7613 h 489336"/>
                  <a:gd name="T2" fmla="*/ 820980 w 956658"/>
                  <a:gd name="T3" fmla="*/ 90759 h 489336"/>
                  <a:gd name="T4" fmla="*/ 674791 w 956658"/>
                  <a:gd name="T5" fmla="*/ 141640 h 489336"/>
                  <a:gd name="T6" fmla="*/ 332028 w 956658"/>
                  <a:gd name="T7" fmla="*/ 231984 h 489336"/>
                  <a:gd name="T8" fmla="*/ 135703 w 956658"/>
                  <a:gd name="T9" fmla="*/ 269711 h 489336"/>
                  <a:gd name="T10" fmla="*/ 144390 w 956658"/>
                  <a:gd name="T11" fmla="*/ 300735 h 489336"/>
                  <a:gd name="T12" fmla="*/ 366528 w 956658"/>
                  <a:gd name="T13" fmla="*/ 257301 h 489336"/>
                  <a:gd name="T14" fmla="*/ 7880 w 956658"/>
                  <a:gd name="T15" fmla="*/ 459334 h 489336"/>
                  <a:gd name="T16" fmla="*/ 24262 w 956658"/>
                  <a:gd name="T17" fmla="*/ 487133 h 489336"/>
                  <a:gd name="T18" fmla="*/ 450171 w 956658"/>
                  <a:gd name="T19" fmla="*/ 247124 h 489336"/>
                  <a:gd name="T20" fmla="*/ 458113 w 956658"/>
                  <a:gd name="T21" fmla="*/ 235707 h 489336"/>
                  <a:gd name="T22" fmla="*/ 502789 w 956658"/>
                  <a:gd name="T23" fmla="*/ 224290 h 489336"/>
                  <a:gd name="T24" fmla="*/ 676776 w 956658"/>
                  <a:gd name="T25" fmla="*/ 174898 h 489336"/>
                  <a:gd name="T26" fmla="*/ 830659 w 956658"/>
                  <a:gd name="T27" fmla="*/ 121784 h 489336"/>
                  <a:gd name="T28" fmla="*/ 954263 w 956658"/>
                  <a:gd name="T29" fmla="*/ 23994 h 489336"/>
                  <a:gd name="T30" fmla="*/ 926216 w 956658"/>
                  <a:gd name="T31" fmla="*/ 7613 h 4893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56658" h="489336">
                    <a:moveTo>
                      <a:pt x="926216" y="7613"/>
                    </a:moveTo>
                    <a:cubicBezTo>
                      <a:pt x="901645" y="46828"/>
                      <a:pt x="862429" y="72144"/>
                      <a:pt x="820980" y="90759"/>
                    </a:cubicBezTo>
                    <a:cubicBezTo>
                      <a:pt x="774070" y="112104"/>
                      <a:pt x="723934" y="126500"/>
                      <a:pt x="674791" y="141640"/>
                    </a:cubicBezTo>
                    <a:cubicBezTo>
                      <a:pt x="561860" y="176636"/>
                      <a:pt x="447689" y="206916"/>
                      <a:pt x="332028" y="231984"/>
                    </a:cubicBezTo>
                    <a:cubicBezTo>
                      <a:pt x="267000" y="246132"/>
                      <a:pt x="201476" y="258542"/>
                      <a:pt x="135703" y="269711"/>
                    </a:cubicBezTo>
                    <a:cubicBezTo>
                      <a:pt x="115351" y="273185"/>
                      <a:pt x="124038" y="304210"/>
                      <a:pt x="144390" y="300735"/>
                    </a:cubicBezTo>
                    <a:cubicBezTo>
                      <a:pt x="218849" y="288325"/>
                      <a:pt x="292813" y="273930"/>
                      <a:pt x="366528" y="257301"/>
                    </a:cubicBezTo>
                    <a:lnTo>
                      <a:pt x="7880" y="459334"/>
                    </a:lnTo>
                    <a:cubicBezTo>
                      <a:pt x="-10238" y="469511"/>
                      <a:pt x="6143" y="497309"/>
                      <a:pt x="24262" y="487133"/>
                    </a:cubicBezTo>
                    <a:cubicBezTo>
                      <a:pt x="166231" y="407213"/>
                      <a:pt x="308201" y="327293"/>
                      <a:pt x="450171" y="247124"/>
                    </a:cubicBezTo>
                    <a:cubicBezTo>
                      <a:pt x="455135" y="244146"/>
                      <a:pt x="457617" y="239927"/>
                      <a:pt x="458113" y="235707"/>
                    </a:cubicBezTo>
                    <a:cubicBezTo>
                      <a:pt x="473005" y="231984"/>
                      <a:pt x="487897" y="228261"/>
                      <a:pt x="502789" y="224290"/>
                    </a:cubicBezTo>
                    <a:cubicBezTo>
                      <a:pt x="561115" y="209150"/>
                      <a:pt x="619194" y="192521"/>
                      <a:pt x="676776" y="174898"/>
                    </a:cubicBezTo>
                    <a:cubicBezTo>
                      <a:pt x="728402" y="159014"/>
                      <a:pt x="780771" y="143377"/>
                      <a:pt x="830659" y="121784"/>
                    </a:cubicBezTo>
                    <a:cubicBezTo>
                      <a:pt x="879803" y="100439"/>
                      <a:pt x="925471" y="70159"/>
                      <a:pt x="954263" y="23994"/>
                    </a:cubicBezTo>
                    <a:cubicBezTo>
                      <a:pt x="964935" y="6123"/>
                      <a:pt x="937136" y="-10010"/>
                      <a:pt x="926216" y="761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51" name="Freeform: Shape 53">
                <a:extLst>
                  <a:ext uri="{FF2B5EF4-FFF2-40B4-BE49-F238E27FC236}">
                    <a16:creationId xmlns:a16="http://schemas.microsoft.com/office/drawing/2014/main" id="{F91A9D9D-7265-4017-A21D-34653F4D9521}"/>
                  </a:ext>
                </a:extLst>
              </p:cNvPr>
              <p:cNvSpPr>
                <a:spLocks/>
              </p:cNvSpPr>
              <p:nvPr/>
            </p:nvSpPr>
            <p:spPr bwMode="auto">
              <a:xfrm>
                <a:off x="10344826" y="4421282"/>
                <a:ext cx="1015905" cy="829572"/>
              </a:xfrm>
              <a:custGeom>
                <a:avLst/>
                <a:gdLst>
                  <a:gd name="T0" fmla="*/ 995889 w 1015905"/>
                  <a:gd name="T1" fmla="*/ 528431 h 829572"/>
                  <a:gd name="T2" fmla="*/ 980750 w 1015905"/>
                  <a:gd name="T3" fmla="*/ 532154 h 829572"/>
                  <a:gd name="T4" fmla="*/ 911006 w 1015905"/>
                  <a:gd name="T5" fmla="*/ 421954 h 829572"/>
                  <a:gd name="T6" fmla="*/ 884945 w 1015905"/>
                  <a:gd name="T7" fmla="*/ 428655 h 829572"/>
                  <a:gd name="T8" fmla="*/ 648411 w 1015905"/>
                  <a:gd name="T9" fmla="*/ 7958 h 829572"/>
                  <a:gd name="T10" fmla="*/ 618380 w 1015905"/>
                  <a:gd name="T11" fmla="*/ 14659 h 829572"/>
                  <a:gd name="T12" fmla="*/ 165168 w 1015905"/>
                  <a:gd name="T13" fmla="*/ 251938 h 829572"/>
                  <a:gd name="T14" fmla="*/ 44296 w 1015905"/>
                  <a:gd name="T15" fmla="*/ 315229 h 829572"/>
                  <a:gd name="T16" fmla="*/ 36353 w 1015905"/>
                  <a:gd name="T17" fmla="*/ 319448 h 829572"/>
                  <a:gd name="T18" fmla="*/ 35609 w 1015905"/>
                  <a:gd name="T19" fmla="*/ 319696 h 829572"/>
                  <a:gd name="T20" fmla="*/ 28659 w 1015905"/>
                  <a:gd name="T21" fmla="*/ 338311 h 829572"/>
                  <a:gd name="T22" fmla="*/ 3343 w 1015905"/>
                  <a:gd name="T23" fmla="*/ 423939 h 829572"/>
                  <a:gd name="T24" fmla="*/ 2598 w 1015905"/>
                  <a:gd name="T25" fmla="*/ 430393 h 829572"/>
                  <a:gd name="T26" fmla="*/ 2102 w 1015905"/>
                  <a:gd name="T27" fmla="*/ 446525 h 829572"/>
                  <a:gd name="T28" fmla="*/ 210837 w 1015905"/>
                  <a:gd name="T29" fmla="*/ 821802 h 829572"/>
                  <a:gd name="T30" fmla="*/ 238635 w 1015905"/>
                  <a:gd name="T31" fmla="*/ 805421 h 829572"/>
                  <a:gd name="T32" fmla="*/ 41069 w 1015905"/>
                  <a:gd name="T33" fmla="*/ 451241 h 829572"/>
                  <a:gd name="T34" fmla="*/ 477402 w 1015905"/>
                  <a:gd name="T35" fmla="*/ 200312 h 829572"/>
                  <a:gd name="T36" fmla="*/ 597779 w 1015905"/>
                  <a:gd name="T37" fmla="*/ 131065 h 829572"/>
                  <a:gd name="T38" fmla="*/ 852927 w 1015905"/>
                  <a:gd name="T39" fmla="*/ 563924 h 829572"/>
                  <a:gd name="T40" fmla="*/ 489564 w 1015905"/>
                  <a:gd name="T41" fmla="*/ 655261 h 829572"/>
                  <a:gd name="T42" fmla="*/ 464248 w 1015905"/>
                  <a:gd name="T43" fmla="*/ 671890 h 829572"/>
                  <a:gd name="T44" fmla="*/ 487330 w 1015905"/>
                  <a:gd name="T45" fmla="*/ 741138 h 829572"/>
                  <a:gd name="T46" fmla="*/ 518355 w 1015905"/>
                  <a:gd name="T47" fmla="*/ 732451 h 829572"/>
                  <a:gd name="T48" fmla="*/ 502470 w 1015905"/>
                  <a:gd name="T49" fmla="*/ 685293 h 829572"/>
                  <a:gd name="T50" fmla="*/ 1003832 w 1015905"/>
                  <a:gd name="T51" fmla="*/ 559208 h 829572"/>
                  <a:gd name="T52" fmla="*/ 995889 w 1015905"/>
                  <a:gd name="T53" fmla="*/ 528431 h 829572"/>
                  <a:gd name="T54" fmla="*/ 885689 w 1015905"/>
                  <a:gd name="T55" fmla="*/ 556230 h 829572"/>
                  <a:gd name="T56" fmla="*/ 618627 w 1015905"/>
                  <a:gd name="T57" fmla="*/ 103515 h 829572"/>
                  <a:gd name="T58" fmla="*/ 596786 w 1015905"/>
                  <a:gd name="T59" fmla="*/ 98303 h 829572"/>
                  <a:gd name="T60" fmla="*/ 587602 w 1015905"/>
                  <a:gd name="T61" fmla="*/ 100537 h 829572"/>
                  <a:gd name="T62" fmla="*/ 141093 w 1015905"/>
                  <a:gd name="T63" fmla="*/ 357422 h 829572"/>
                  <a:gd name="T64" fmla="*/ 40076 w 1015905"/>
                  <a:gd name="T65" fmla="*/ 415501 h 829572"/>
                  <a:gd name="T66" fmla="*/ 61421 w 1015905"/>
                  <a:gd name="T67" fmla="*/ 343027 h 829572"/>
                  <a:gd name="T68" fmla="*/ 510909 w 1015905"/>
                  <a:gd name="T69" fmla="*/ 107486 h 829572"/>
                  <a:gd name="T70" fmla="*/ 631782 w 1015905"/>
                  <a:gd name="T71" fmla="*/ 44195 h 829572"/>
                  <a:gd name="T72" fmla="*/ 915473 w 1015905"/>
                  <a:gd name="T73" fmla="*/ 548784 h 829572"/>
                  <a:gd name="T74" fmla="*/ 885689 w 1015905"/>
                  <a:gd name="T75" fmla="*/ 556230 h 829572"/>
                  <a:gd name="T76" fmla="*/ 946002 w 1015905"/>
                  <a:gd name="T77" fmla="*/ 541089 h 829572"/>
                  <a:gd name="T78" fmla="*/ 943768 w 1015905"/>
                  <a:gd name="T79" fmla="*/ 533395 h 829572"/>
                  <a:gd name="T80" fmla="*/ 909268 w 1015905"/>
                  <a:gd name="T81" fmla="*/ 472090 h 829572"/>
                  <a:gd name="T82" fmla="*/ 948980 w 1015905"/>
                  <a:gd name="T83" fmla="*/ 540345 h 829572"/>
                  <a:gd name="T84" fmla="*/ 946002 w 1015905"/>
                  <a:gd name="T85" fmla="*/ 541089 h 82957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15905" h="829572">
                    <a:moveTo>
                      <a:pt x="995889" y="528431"/>
                    </a:moveTo>
                    <a:lnTo>
                      <a:pt x="980750" y="532154"/>
                    </a:lnTo>
                    <a:cubicBezTo>
                      <a:pt x="963127" y="491946"/>
                      <a:pt x="939548" y="455212"/>
                      <a:pt x="911006" y="421954"/>
                    </a:cubicBezTo>
                    <a:cubicBezTo>
                      <a:pt x="901822" y="411281"/>
                      <a:pt x="888668" y="418231"/>
                      <a:pt x="884945" y="428655"/>
                    </a:cubicBezTo>
                    <a:cubicBezTo>
                      <a:pt x="806017" y="288423"/>
                      <a:pt x="727339" y="148191"/>
                      <a:pt x="648411" y="7958"/>
                    </a:cubicBezTo>
                    <a:cubicBezTo>
                      <a:pt x="640221" y="-6934"/>
                      <a:pt x="620117" y="1257"/>
                      <a:pt x="618380" y="14659"/>
                    </a:cubicBezTo>
                    <a:cubicBezTo>
                      <a:pt x="467226" y="93835"/>
                      <a:pt x="316321" y="173010"/>
                      <a:pt x="165168" y="251938"/>
                    </a:cubicBezTo>
                    <a:cubicBezTo>
                      <a:pt x="124960" y="273035"/>
                      <a:pt x="84752" y="294132"/>
                      <a:pt x="44296" y="315229"/>
                    </a:cubicBezTo>
                    <a:cubicBezTo>
                      <a:pt x="41317" y="315725"/>
                      <a:pt x="38587" y="317214"/>
                      <a:pt x="36353" y="319448"/>
                    </a:cubicBezTo>
                    <a:cubicBezTo>
                      <a:pt x="36105" y="319448"/>
                      <a:pt x="35857" y="319696"/>
                      <a:pt x="35609" y="319696"/>
                    </a:cubicBezTo>
                    <a:cubicBezTo>
                      <a:pt x="27418" y="323915"/>
                      <a:pt x="26177" y="331858"/>
                      <a:pt x="28659" y="338311"/>
                    </a:cubicBezTo>
                    <a:cubicBezTo>
                      <a:pt x="20220" y="366854"/>
                      <a:pt x="11781" y="395397"/>
                      <a:pt x="3343" y="423939"/>
                    </a:cubicBezTo>
                    <a:cubicBezTo>
                      <a:pt x="2598" y="426173"/>
                      <a:pt x="2598" y="428407"/>
                      <a:pt x="2598" y="430393"/>
                    </a:cubicBezTo>
                    <a:cubicBezTo>
                      <a:pt x="-380" y="434860"/>
                      <a:pt x="-1125" y="440569"/>
                      <a:pt x="2102" y="446525"/>
                    </a:cubicBezTo>
                    <a:cubicBezTo>
                      <a:pt x="68619" y="573355"/>
                      <a:pt x="138363" y="698447"/>
                      <a:pt x="210837" y="821802"/>
                    </a:cubicBezTo>
                    <a:cubicBezTo>
                      <a:pt x="221261" y="839672"/>
                      <a:pt x="249308" y="823540"/>
                      <a:pt x="238635" y="805421"/>
                    </a:cubicBezTo>
                    <a:cubicBezTo>
                      <a:pt x="170132" y="688768"/>
                      <a:pt x="104111" y="570625"/>
                      <a:pt x="41069" y="451241"/>
                    </a:cubicBezTo>
                    <a:cubicBezTo>
                      <a:pt x="186513" y="367598"/>
                      <a:pt x="331958" y="283955"/>
                      <a:pt x="477402" y="200312"/>
                    </a:cubicBezTo>
                    <a:cubicBezTo>
                      <a:pt x="517611" y="177230"/>
                      <a:pt x="557819" y="154147"/>
                      <a:pt x="597779" y="131065"/>
                    </a:cubicBezTo>
                    <a:cubicBezTo>
                      <a:pt x="689116" y="271545"/>
                      <a:pt x="774248" y="415997"/>
                      <a:pt x="852927" y="563924"/>
                    </a:cubicBezTo>
                    <a:cubicBezTo>
                      <a:pt x="731806" y="594452"/>
                      <a:pt x="610685" y="624980"/>
                      <a:pt x="489564" y="655261"/>
                    </a:cubicBezTo>
                    <a:cubicBezTo>
                      <a:pt x="478643" y="647318"/>
                      <a:pt x="458788" y="655757"/>
                      <a:pt x="464248" y="671890"/>
                    </a:cubicBezTo>
                    <a:cubicBezTo>
                      <a:pt x="471942" y="694973"/>
                      <a:pt x="479636" y="718055"/>
                      <a:pt x="487330" y="741138"/>
                    </a:cubicBezTo>
                    <a:cubicBezTo>
                      <a:pt x="493783" y="760745"/>
                      <a:pt x="525057" y="752307"/>
                      <a:pt x="518355" y="732451"/>
                    </a:cubicBezTo>
                    <a:cubicBezTo>
                      <a:pt x="513143" y="716814"/>
                      <a:pt x="507931" y="700929"/>
                      <a:pt x="502470" y="685293"/>
                    </a:cubicBezTo>
                    <a:lnTo>
                      <a:pt x="1003832" y="559208"/>
                    </a:lnTo>
                    <a:cubicBezTo>
                      <a:pt x="1024681" y="554492"/>
                      <a:pt x="1016242" y="523467"/>
                      <a:pt x="995889" y="528431"/>
                    </a:cubicBezTo>
                    <a:close/>
                    <a:moveTo>
                      <a:pt x="885689" y="556230"/>
                    </a:moveTo>
                    <a:cubicBezTo>
                      <a:pt x="803535" y="401353"/>
                      <a:pt x="714432" y="250448"/>
                      <a:pt x="618627" y="103515"/>
                    </a:cubicBezTo>
                    <a:cubicBezTo>
                      <a:pt x="613167" y="95076"/>
                      <a:pt x="603735" y="94580"/>
                      <a:pt x="596786" y="98303"/>
                    </a:cubicBezTo>
                    <a:cubicBezTo>
                      <a:pt x="593807" y="98055"/>
                      <a:pt x="590829" y="98799"/>
                      <a:pt x="587602" y="100537"/>
                    </a:cubicBezTo>
                    <a:cubicBezTo>
                      <a:pt x="438683" y="186165"/>
                      <a:pt x="290012" y="271794"/>
                      <a:pt x="141093" y="357422"/>
                    </a:cubicBezTo>
                    <a:cubicBezTo>
                      <a:pt x="107338" y="376782"/>
                      <a:pt x="73831" y="396141"/>
                      <a:pt x="40076" y="415501"/>
                    </a:cubicBezTo>
                    <a:cubicBezTo>
                      <a:pt x="47274" y="391425"/>
                      <a:pt x="54224" y="367102"/>
                      <a:pt x="61421" y="343027"/>
                    </a:cubicBezTo>
                    <a:cubicBezTo>
                      <a:pt x="211333" y="264596"/>
                      <a:pt x="360997" y="186165"/>
                      <a:pt x="510909" y="107486"/>
                    </a:cubicBezTo>
                    <a:cubicBezTo>
                      <a:pt x="551117" y="86389"/>
                      <a:pt x="591574" y="65292"/>
                      <a:pt x="631782" y="44195"/>
                    </a:cubicBezTo>
                    <a:cubicBezTo>
                      <a:pt x="726346" y="212474"/>
                      <a:pt x="820909" y="380505"/>
                      <a:pt x="915473" y="548784"/>
                    </a:cubicBezTo>
                    <a:cubicBezTo>
                      <a:pt x="905545" y="551266"/>
                      <a:pt x="895617" y="553748"/>
                      <a:pt x="885689" y="556230"/>
                    </a:cubicBezTo>
                    <a:close/>
                    <a:moveTo>
                      <a:pt x="946002" y="541089"/>
                    </a:moveTo>
                    <a:cubicBezTo>
                      <a:pt x="946002" y="538607"/>
                      <a:pt x="945257" y="536125"/>
                      <a:pt x="943768" y="533395"/>
                    </a:cubicBezTo>
                    <a:lnTo>
                      <a:pt x="909268" y="472090"/>
                    </a:lnTo>
                    <a:cubicBezTo>
                      <a:pt x="924657" y="493435"/>
                      <a:pt x="937811" y="516270"/>
                      <a:pt x="948980" y="540345"/>
                    </a:cubicBezTo>
                    <a:cubicBezTo>
                      <a:pt x="947987" y="540593"/>
                      <a:pt x="946994" y="540841"/>
                      <a:pt x="946002" y="54108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52" name="Freeform: Shape 54">
                <a:extLst>
                  <a:ext uri="{FF2B5EF4-FFF2-40B4-BE49-F238E27FC236}">
                    <a16:creationId xmlns:a16="http://schemas.microsoft.com/office/drawing/2014/main" id="{127D33DC-B005-4FA3-B234-20F165FC9311}"/>
                  </a:ext>
                </a:extLst>
              </p:cNvPr>
              <p:cNvSpPr>
                <a:spLocks/>
              </p:cNvSpPr>
              <p:nvPr/>
            </p:nvSpPr>
            <p:spPr bwMode="auto">
              <a:xfrm>
                <a:off x="10796261" y="2077553"/>
                <a:ext cx="688416" cy="917897"/>
              </a:xfrm>
              <a:custGeom>
                <a:avLst/>
                <a:gdLst>
                  <a:gd name="T0" fmla="*/ 688162 w 688416"/>
                  <a:gd name="T1" fmla="*/ 897738 h 917897"/>
                  <a:gd name="T2" fmla="*/ 564807 w 688416"/>
                  <a:gd name="T3" fmla="*/ 395880 h 917897"/>
                  <a:gd name="T4" fmla="*/ 263990 w 688416"/>
                  <a:gd name="T5" fmla="*/ 55351 h 917897"/>
                  <a:gd name="T6" fmla="*/ 15544 w 688416"/>
                  <a:gd name="T7" fmla="*/ 996 h 917897"/>
                  <a:gd name="T8" fmla="*/ 15544 w 688416"/>
                  <a:gd name="T9" fmla="*/ 33262 h 917897"/>
                  <a:gd name="T10" fmla="*/ 406705 w 688416"/>
                  <a:gd name="T11" fmla="*/ 206505 h 917897"/>
                  <a:gd name="T12" fmla="*/ 605016 w 688416"/>
                  <a:gd name="T13" fmla="*/ 620252 h 917897"/>
                  <a:gd name="T14" fmla="*/ 656889 w 688416"/>
                  <a:gd name="T15" fmla="*/ 906177 h 917897"/>
                  <a:gd name="T16" fmla="*/ 676745 w 688416"/>
                  <a:gd name="T17" fmla="*/ 917346 h 917897"/>
                  <a:gd name="T18" fmla="*/ 688162 w 688416"/>
                  <a:gd name="T19" fmla="*/ 897738 h 9178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88416" h="917897">
                    <a:moveTo>
                      <a:pt x="688162" y="897738"/>
                    </a:moveTo>
                    <a:cubicBezTo>
                      <a:pt x="662102" y="727226"/>
                      <a:pt x="635296" y="554728"/>
                      <a:pt x="564807" y="395880"/>
                    </a:cubicBezTo>
                    <a:cubicBezTo>
                      <a:pt x="502261" y="255152"/>
                      <a:pt x="403230" y="126585"/>
                      <a:pt x="263990" y="55351"/>
                    </a:cubicBezTo>
                    <a:cubicBezTo>
                      <a:pt x="187545" y="16136"/>
                      <a:pt x="101669" y="-4961"/>
                      <a:pt x="15544" y="996"/>
                    </a:cubicBezTo>
                    <a:cubicBezTo>
                      <a:pt x="-5057" y="2485"/>
                      <a:pt x="-5305" y="34751"/>
                      <a:pt x="15544" y="33262"/>
                    </a:cubicBezTo>
                    <a:cubicBezTo>
                      <a:pt x="165456" y="23086"/>
                      <a:pt x="307921" y="97297"/>
                      <a:pt x="406705" y="206505"/>
                    </a:cubicBezTo>
                    <a:cubicBezTo>
                      <a:pt x="511197" y="321917"/>
                      <a:pt x="569027" y="470836"/>
                      <a:pt x="605016" y="620252"/>
                    </a:cubicBezTo>
                    <a:cubicBezTo>
                      <a:pt x="627602" y="714568"/>
                      <a:pt x="642246" y="810372"/>
                      <a:pt x="656889" y="906177"/>
                    </a:cubicBezTo>
                    <a:cubicBezTo>
                      <a:pt x="658130" y="914864"/>
                      <a:pt x="669051" y="919580"/>
                      <a:pt x="676745" y="917346"/>
                    </a:cubicBezTo>
                    <a:cubicBezTo>
                      <a:pt x="686177" y="915360"/>
                      <a:pt x="689403" y="906425"/>
                      <a:pt x="688162" y="897738"/>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53" name="Freeform: Shape 55">
                <a:extLst>
                  <a:ext uri="{FF2B5EF4-FFF2-40B4-BE49-F238E27FC236}">
                    <a16:creationId xmlns:a16="http://schemas.microsoft.com/office/drawing/2014/main" id="{6449FA9D-CBA5-43F7-8FCC-584F3D611BCD}"/>
                  </a:ext>
                </a:extLst>
              </p:cNvPr>
              <p:cNvSpPr>
                <a:spLocks/>
              </p:cNvSpPr>
              <p:nvPr/>
            </p:nvSpPr>
            <p:spPr bwMode="auto">
              <a:xfrm>
                <a:off x="11466977" y="2978886"/>
                <a:ext cx="200404" cy="450204"/>
              </a:xfrm>
              <a:custGeom>
                <a:avLst/>
                <a:gdLst>
                  <a:gd name="T0" fmla="*/ 156189 w 200404"/>
                  <a:gd name="T1" fmla="*/ 35373 h 450204"/>
                  <a:gd name="T2" fmla="*/ 42762 w 200404"/>
                  <a:gd name="T3" fmla="*/ 5837 h 450204"/>
                  <a:gd name="T4" fmla="*/ 51449 w 200404"/>
                  <a:gd name="T5" fmla="*/ 36862 h 450204"/>
                  <a:gd name="T6" fmla="*/ 131120 w 200404"/>
                  <a:gd name="T7" fmla="*/ 55725 h 450204"/>
                  <a:gd name="T8" fmla="*/ 167358 w 200404"/>
                  <a:gd name="T9" fmla="*/ 147807 h 450204"/>
                  <a:gd name="T10" fmla="*/ 152217 w 200404"/>
                  <a:gd name="T11" fmla="*/ 258752 h 450204"/>
                  <a:gd name="T12" fmla="*/ 103571 w 200404"/>
                  <a:gd name="T13" fmla="*/ 357783 h 450204"/>
                  <a:gd name="T14" fmla="*/ 11489 w 200404"/>
                  <a:gd name="T15" fmla="*/ 418592 h 450204"/>
                  <a:gd name="T16" fmla="*/ 20176 w 200404"/>
                  <a:gd name="T17" fmla="*/ 449617 h 450204"/>
                  <a:gd name="T18" fmla="*/ 181257 w 200404"/>
                  <a:gd name="T19" fmla="*/ 275878 h 450204"/>
                  <a:gd name="T20" fmla="*/ 156189 w 200404"/>
                  <a:gd name="T21" fmla="*/ 35373 h 4502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0404" h="450204">
                    <a:moveTo>
                      <a:pt x="156189" y="35373"/>
                    </a:moveTo>
                    <a:cubicBezTo>
                      <a:pt x="126901" y="6582"/>
                      <a:pt x="82474" y="-9303"/>
                      <a:pt x="42762" y="5837"/>
                    </a:cubicBezTo>
                    <a:cubicBezTo>
                      <a:pt x="23651" y="13035"/>
                      <a:pt x="31841" y="44308"/>
                      <a:pt x="51449" y="36862"/>
                    </a:cubicBezTo>
                    <a:cubicBezTo>
                      <a:pt x="79495" y="26190"/>
                      <a:pt x="109527" y="35869"/>
                      <a:pt x="131120" y="55725"/>
                    </a:cubicBezTo>
                    <a:cubicBezTo>
                      <a:pt x="156685" y="79304"/>
                      <a:pt x="166117" y="114052"/>
                      <a:pt x="167358" y="147807"/>
                    </a:cubicBezTo>
                    <a:cubicBezTo>
                      <a:pt x="168599" y="185037"/>
                      <a:pt x="162145" y="223011"/>
                      <a:pt x="152217" y="258752"/>
                    </a:cubicBezTo>
                    <a:cubicBezTo>
                      <a:pt x="142289" y="294244"/>
                      <a:pt x="127149" y="329240"/>
                      <a:pt x="103571" y="357783"/>
                    </a:cubicBezTo>
                    <a:cubicBezTo>
                      <a:pt x="79495" y="386823"/>
                      <a:pt x="48222" y="409161"/>
                      <a:pt x="11489" y="418592"/>
                    </a:cubicBezTo>
                    <a:cubicBezTo>
                      <a:pt x="-8615" y="423804"/>
                      <a:pt x="-177" y="454829"/>
                      <a:pt x="20176" y="449617"/>
                    </a:cubicBezTo>
                    <a:cubicBezTo>
                      <a:pt x="103322" y="428520"/>
                      <a:pt x="157181" y="354557"/>
                      <a:pt x="181257" y="275878"/>
                    </a:cubicBezTo>
                    <a:cubicBezTo>
                      <a:pt x="203595" y="201170"/>
                      <a:pt x="217990" y="95934"/>
                      <a:pt x="156189" y="3537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23" name="Freeform: Shape 25">
              <a:extLst>
                <a:ext uri="{FF2B5EF4-FFF2-40B4-BE49-F238E27FC236}">
                  <a16:creationId xmlns:a16="http://schemas.microsoft.com/office/drawing/2014/main" id="{D9F005AF-02DF-4B8D-A887-52C6CA2BD55A}"/>
                </a:ext>
              </a:extLst>
            </p:cNvPr>
            <p:cNvSpPr>
              <a:spLocks/>
            </p:cNvSpPr>
            <p:nvPr/>
          </p:nvSpPr>
          <p:spPr bwMode="auto">
            <a:xfrm>
              <a:off x="9579252" y="5779887"/>
              <a:ext cx="2264314" cy="45719"/>
            </a:xfrm>
            <a:custGeom>
              <a:avLst/>
              <a:gdLst>
                <a:gd name="T0" fmla="*/ 1000682 w 2967464"/>
                <a:gd name="T1" fmla="*/ 0 h 32265"/>
                <a:gd name="T2" fmla="*/ 5302 w 2967464"/>
                <a:gd name="T3" fmla="*/ 0 h 32265"/>
                <a:gd name="T4" fmla="*/ 5302 w 2967464"/>
                <a:gd name="T5" fmla="*/ 130078 h 32265"/>
                <a:gd name="T6" fmla="*/ 1000682 w 2967464"/>
                <a:gd name="T7" fmla="*/ 130078 h 32265"/>
                <a:gd name="T8" fmla="*/ 1000682 w 2967464"/>
                <a:gd name="T9" fmla="*/ 0 h 322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7464" h="32265">
                  <a:moveTo>
                    <a:pt x="2951828" y="0"/>
                  </a:moveTo>
                  <a:lnTo>
                    <a:pt x="15637" y="0"/>
                  </a:lnTo>
                  <a:cubicBezTo>
                    <a:pt x="-5212" y="0"/>
                    <a:pt x="-5212" y="32266"/>
                    <a:pt x="15637" y="32266"/>
                  </a:cubicBezTo>
                  <a:lnTo>
                    <a:pt x="2951828" y="32266"/>
                  </a:lnTo>
                  <a:cubicBezTo>
                    <a:pt x="2972677" y="32266"/>
                    <a:pt x="2972677" y="0"/>
                    <a:pt x="2951828"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Tree>
    <p:extLst>
      <p:ext uri="{BB962C8B-B14F-4D97-AF65-F5344CB8AC3E}">
        <p14:creationId xmlns:p14="http://schemas.microsoft.com/office/powerpoint/2010/main" val="28268064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2858ED3-BEB1-45F6-6E32-0429C89FA524}"/>
              </a:ext>
            </a:extLst>
          </p:cNvPr>
          <p:cNvPicPr>
            <a:picLocks noChangeAspect="1"/>
          </p:cNvPicPr>
          <p:nvPr/>
        </p:nvPicPr>
        <p:blipFill>
          <a:blip r:embed="rId2">
            <a:extLst>
              <a:ext uri="{BEBA8EAE-BF5A-486C-A8C5-ECC9F3942E4B}">
                <a14:imgProps xmlns:a14="http://schemas.microsoft.com/office/drawing/2010/main">
                  <a14:imgLayer r:embed="rId3">
                    <a14:imgEffect>
                      <a14:saturation sat="150000"/>
                    </a14:imgEffect>
                  </a14:imgLayer>
                </a14:imgProps>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48CEC0F6-9AA8-4D39-9F27-16FAC5BEDBA4}"/>
              </a:ext>
            </a:extLst>
          </p:cNvPr>
          <p:cNvPicPr>
            <a:picLocks noChangeAspect="1"/>
          </p:cNvPicPr>
          <p:nvPr/>
        </p:nvPicPr>
        <p:blipFill>
          <a:blip r:embed="rId4"/>
          <a:stretch>
            <a:fillRect/>
          </a:stretch>
        </p:blipFill>
        <p:spPr>
          <a:xfrm>
            <a:off x="3154726" y="2144153"/>
            <a:ext cx="7730398" cy="2645893"/>
          </a:xfrm>
          <a:prstGeom prst="rect">
            <a:avLst/>
          </a:prstGeom>
        </p:spPr>
      </p:pic>
    </p:spTree>
    <p:extLst>
      <p:ext uri="{BB962C8B-B14F-4D97-AF65-F5344CB8AC3E}">
        <p14:creationId xmlns:p14="http://schemas.microsoft.com/office/powerpoint/2010/main" val="21468969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al user interface, application&#10;&#10;Description automatically generated">
            <a:extLst>
              <a:ext uri="{FF2B5EF4-FFF2-40B4-BE49-F238E27FC236}">
                <a16:creationId xmlns:a16="http://schemas.microsoft.com/office/drawing/2014/main" id="{01F02664-96EE-4200-861F-1E2F8397F3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16" name="Rectangle: Rounded Corners 15">
            <a:extLst>
              <a:ext uri="{FF2B5EF4-FFF2-40B4-BE49-F238E27FC236}">
                <a16:creationId xmlns:a16="http://schemas.microsoft.com/office/drawing/2014/main" id="{06D2E32B-63E3-4651-A5AC-DB16B3DB6391}"/>
              </a:ext>
            </a:extLst>
          </p:cNvPr>
          <p:cNvSpPr/>
          <p:nvPr/>
        </p:nvSpPr>
        <p:spPr>
          <a:xfrm>
            <a:off x="578556" y="292710"/>
            <a:ext cx="10416546" cy="5263728"/>
          </a:xfrm>
          <a:custGeom>
            <a:avLst/>
            <a:gdLst>
              <a:gd name="connsiteX0" fmla="*/ 0 w 10416546"/>
              <a:gd name="connsiteY0" fmla="*/ 754134 h 5263728"/>
              <a:gd name="connsiteX1" fmla="*/ 754134 w 10416546"/>
              <a:gd name="connsiteY1" fmla="*/ 0 h 5263728"/>
              <a:gd name="connsiteX2" fmla="*/ 9662412 w 10416546"/>
              <a:gd name="connsiteY2" fmla="*/ 0 h 5263728"/>
              <a:gd name="connsiteX3" fmla="*/ 10416546 w 10416546"/>
              <a:gd name="connsiteY3" fmla="*/ 754134 h 5263728"/>
              <a:gd name="connsiteX4" fmla="*/ 10416546 w 10416546"/>
              <a:gd name="connsiteY4" fmla="*/ 4509594 h 5263728"/>
              <a:gd name="connsiteX5" fmla="*/ 9662412 w 10416546"/>
              <a:gd name="connsiteY5" fmla="*/ 5263728 h 5263728"/>
              <a:gd name="connsiteX6" fmla="*/ 754134 w 10416546"/>
              <a:gd name="connsiteY6" fmla="*/ 5263728 h 5263728"/>
              <a:gd name="connsiteX7" fmla="*/ 0 w 10416546"/>
              <a:gd name="connsiteY7" fmla="*/ 4509594 h 5263728"/>
              <a:gd name="connsiteX8" fmla="*/ 0 w 10416546"/>
              <a:gd name="connsiteY8" fmla="*/ 754134 h 526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16546" h="5263728" fill="none" extrusionOk="0">
                <a:moveTo>
                  <a:pt x="0" y="754134"/>
                </a:moveTo>
                <a:cubicBezTo>
                  <a:pt x="11860" y="342493"/>
                  <a:pt x="316512" y="-13850"/>
                  <a:pt x="754134" y="0"/>
                </a:cubicBezTo>
                <a:cubicBezTo>
                  <a:pt x="1879427" y="157069"/>
                  <a:pt x="5773918" y="6204"/>
                  <a:pt x="9662412" y="0"/>
                </a:cubicBezTo>
                <a:cubicBezTo>
                  <a:pt x="10075878" y="-11177"/>
                  <a:pt x="10397893" y="343927"/>
                  <a:pt x="10416546" y="754134"/>
                </a:cubicBezTo>
                <a:cubicBezTo>
                  <a:pt x="10320419" y="2558754"/>
                  <a:pt x="10344530" y="3423331"/>
                  <a:pt x="10416546" y="4509594"/>
                </a:cubicBezTo>
                <a:cubicBezTo>
                  <a:pt x="10469356" y="4913365"/>
                  <a:pt x="10101316" y="5297528"/>
                  <a:pt x="9662412" y="5263728"/>
                </a:cubicBezTo>
                <a:cubicBezTo>
                  <a:pt x="7636544" y="5319208"/>
                  <a:pt x="3229421" y="5408837"/>
                  <a:pt x="754134" y="5263728"/>
                </a:cubicBezTo>
                <a:cubicBezTo>
                  <a:pt x="339441" y="5281276"/>
                  <a:pt x="-16569" y="4914175"/>
                  <a:pt x="0" y="4509594"/>
                </a:cubicBezTo>
                <a:cubicBezTo>
                  <a:pt x="-136088" y="3704075"/>
                  <a:pt x="164741" y="1323496"/>
                  <a:pt x="0" y="754134"/>
                </a:cubicBezTo>
                <a:close/>
              </a:path>
              <a:path w="10416546" h="5263728" stroke="0" extrusionOk="0">
                <a:moveTo>
                  <a:pt x="0" y="754134"/>
                </a:moveTo>
                <a:cubicBezTo>
                  <a:pt x="-1779" y="349746"/>
                  <a:pt x="379390" y="26050"/>
                  <a:pt x="754134" y="0"/>
                </a:cubicBezTo>
                <a:cubicBezTo>
                  <a:pt x="2614175" y="-28491"/>
                  <a:pt x="7624129" y="-147017"/>
                  <a:pt x="9662412" y="0"/>
                </a:cubicBezTo>
                <a:cubicBezTo>
                  <a:pt x="10029131" y="39573"/>
                  <a:pt x="10370335" y="371401"/>
                  <a:pt x="10416546" y="754134"/>
                </a:cubicBezTo>
                <a:cubicBezTo>
                  <a:pt x="10435897" y="2626890"/>
                  <a:pt x="10533443" y="3927116"/>
                  <a:pt x="10416546" y="4509594"/>
                </a:cubicBezTo>
                <a:cubicBezTo>
                  <a:pt x="10424196" y="4916963"/>
                  <a:pt x="10017129" y="5233810"/>
                  <a:pt x="9662412" y="5263728"/>
                </a:cubicBezTo>
                <a:cubicBezTo>
                  <a:pt x="7393612" y="5280353"/>
                  <a:pt x="2282142" y="5195940"/>
                  <a:pt x="754134" y="5263728"/>
                </a:cubicBezTo>
                <a:cubicBezTo>
                  <a:pt x="405113" y="5266876"/>
                  <a:pt x="71279" y="4955479"/>
                  <a:pt x="0" y="4509594"/>
                </a:cubicBezTo>
                <a:cubicBezTo>
                  <a:pt x="17599" y="3959740"/>
                  <a:pt x="-102637" y="1783571"/>
                  <a:pt x="0" y="754134"/>
                </a:cubicBezTo>
                <a:close/>
              </a:path>
            </a:pathLst>
          </a:custGeom>
          <a:solidFill>
            <a:schemeClr val="bg1">
              <a:alpha val="73000"/>
            </a:schemeClr>
          </a:solidFill>
          <a:ln w="38100">
            <a:solidFill>
              <a:srgbClr val="002060"/>
            </a:solidFill>
            <a:extLst>
              <a:ext uri="{C807C97D-BFC1-408E-A445-0C87EB9F89A2}">
                <ask:lineSketchStyleProps xmlns:ask="http://schemas.microsoft.com/office/drawing/2018/sketchyshapes" xmlns="" sd="1904669613">
                  <a:prstGeom prst="roundRect">
                    <a:avLst>
                      <a:gd name="adj" fmla="val 1432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图片 10">
            <a:extLst>
              <a:ext uri="{FF2B5EF4-FFF2-40B4-BE49-F238E27FC236}">
                <a16:creationId xmlns:a16="http://schemas.microsoft.com/office/drawing/2014/main" id="{FFD9874D-CFE7-40E3-85E5-945EBA36960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175477" y="2439568"/>
            <a:ext cx="2785502" cy="4711142"/>
          </a:xfrm>
          <a:prstGeom prst="rect">
            <a:avLst/>
          </a:prstGeom>
        </p:spPr>
      </p:pic>
      <p:sp>
        <p:nvSpPr>
          <p:cNvPr id="3" name="文本框 2"/>
          <p:cNvSpPr txBox="1"/>
          <p:nvPr/>
        </p:nvSpPr>
        <p:spPr>
          <a:xfrm>
            <a:off x="940019" y="1301563"/>
            <a:ext cx="8785006" cy="3970318"/>
          </a:xfrm>
          <a:prstGeom prst="rect">
            <a:avLst/>
          </a:prstGeom>
          <a:noFill/>
        </p:spPr>
        <p:txBody>
          <a:bodyPr wrap="square" rtlCol="0">
            <a:spAutoFit/>
            <a:scene3d>
              <a:camera prst="orthographicFront"/>
              <a:lightRig rig="threePt" dir="t"/>
            </a:scene3d>
            <a:sp3d contourW="12700"/>
          </a:bodyPr>
          <a:lstStyle/>
          <a:p>
            <a:pPr lvl="0" algn="just"/>
            <a:r>
              <a:rPr lang="vi-VN" altLang="zh-CN" sz="2800" dirty="0">
                <a:solidFill>
                  <a:prstClr val="black"/>
                </a:solidFill>
                <a:latin typeface="Calibri" panose="020F0502020204030204" pitchFamily="34" charset="0"/>
                <a:ea typeface="汉仪乐喵体W" panose="00020600040101010101" pitchFamily="18" charset="-122"/>
                <a:cs typeface="Calibri" panose="020F0502020204030204" pitchFamily="34" charset="0"/>
              </a:rPr>
              <a:t>- Trình bày được một số việc cần làm hoặc cần tránh để giữ gìn, bảo vệ các cơ quan tuần hoàn.</a:t>
            </a:r>
          </a:p>
          <a:p>
            <a:pPr lvl="0" algn="just"/>
            <a:r>
              <a:rPr lang="vi-VN" altLang="zh-CN" sz="2800" dirty="0">
                <a:solidFill>
                  <a:prstClr val="black"/>
                </a:solidFill>
                <a:latin typeface="Calibri" panose="020F0502020204030204" pitchFamily="34" charset="0"/>
                <a:ea typeface="汉仪乐喵体W" panose="00020600040101010101" pitchFamily="18" charset="-122"/>
                <a:cs typeface="Calibri" panose="020F0502020204030204" pitchFamily="34" charset="0"/>
              </a:rPr>
              <a:t>- Kể được tên một số thức ăn, đồ uống và hoạt động có lợi cho các cơ quan tuần hoàn.</a:t>
            </a:r>
          </a:p>
          <a:p>
            <a:pPr lvl="0" algn="just"/>
            <a:r>
              <a:rPr lang="vi-VN" altLang="zh-CN" sz="2800" dirty="0">
                <a:solidFill>
                  <a:prstClr val="black"/>
                </a:solidFill>
                <a:latin typeface="Calibri" panose="020F0502020204030204" pitchFamily="34" charset="0"/>
                <a:ea typeface="汉仪乐喵体W" panose="00020600040101010101" pitchFamily="18" charset="-122"/>
                <a:cs typeface="Calibri" panose="020F0502020204030204" pitchFamily="34" charset="0"/>
              </a:rPr>
              <a:t>- Thu thập được thông tin về một số chất và hoạt động có hại đối với các cơ quan tuần hoàn và cách phòng tránh.</a:t>
            </a:r>
          </a:p>
          <a:p>
            <a:pPr lvl="0" algn="just"/>
            <a:r>
              <a:rPr lang="vi-VN" altLang="zh-CN" sz="2800" dirty="0">
                <a:solidFill>
                  <a:prstClr val="black"/>
                </a:solidFill>
                <a:latin typeface="Calibri" panose="020F0502020204030204" pitchFamily="34" charset="0"/>
                <a:ea typeface="汉仪乐喵体W" panose="00020600040101010101" pitchFamily="18" charset="-122"/>
                <a:cs typeface="Calibri" panose="020F0502020204030204" pitchFamily="34" charset="0"/>
              </a:rPr>
              <a:t>- Xây dựng và thực hiện được thời gian biểu phù hợp để có được thói quen học tập, vui chơi, ăn uống, nghỉ ngơi điều độ và ngủ đủ giấc.</a:t>
            </a:r>
          </a:p>
        </p:txBody>
      </p:sp>
      <p:pic>
        <p:nvPicPr>
          <p:cNvPr id="4" name="Picture 3">
            <a:extLst>
              <a:ext uri="{FF2B5EF4-FFF2-40B4-BE49-F238E27FC236}">
                <a16:creationId xmlns:a16="http://schemas.microsoft.com/office/drawing/2014/main" id="{30653B79-1957-470C-B7AC-D06D195B3CB5}"/>
              </a:ext>
            </a:extLst>
          </p:cNvPr>
          <p:cNvPicPr>
            <a:picLocks noChangeAspect="1"/>
          </p:cNvPicPr>
          <p:nvPr/>
        </p:nvPicPr>
        <p:blipFill>
          <a:blip r:embed="rId5"/>
          <a:stretch>
            <a:fillRect/>
          </a:stretch>
        </p:blipFill>
        <p:spPr>
          <a:xfrm>
            <a:off x="3159434" y="299791"/>
            <a:ext cx="4596782" cy="1286367"/>
          </a:xfrm>
          <a:prstGeom prst="rect">
            <a:avLst/>
          </a:prstGeom>
        </p:spPr>
      </p:pic>
    </p:spTree>
    <p:extLst>
      <p:ext uri="{BB962C8B-B14F-4D97-AF65-F5344CB8AC3E}">
        <p14:creationId xmlns:p14="http://schemas.microsoft.com/office/powerpoint/2010/main" val="33575113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oy, doll, vector graphics&#10;&#10;Description automatically generated">
            <a:extLst>
              <a:ext uri="{FF2B5EF4-FFF2-40B4-BE49-F238E27FC236}">
                <a16:creationId xmlns:a16="http://schemas.microsoft.com/office/drawing/2014/main" id="{674C0B3E-6FF9-8C2C-6611-C8F20AF7F74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801998" y="0"/>
            <a:ext cx="10588003" cy="7040161"/>
          </a:xfrm>
          <a:prstGeom prst="rect">
            <a:avLst/>
          </a:prstGeom>
        </p:spPr>
      </p:pic>
      <p:sp>
        <p:nvSpPr>
          <p:cNvPr id="8" name="TextBox 7">
            <a:extLst>
              <a:ext uri="{FF2B5EF4-FFF2-40B4-BE49-F238E27FC236}">
                <a16:creationId xmlns:a16="http://schemas.microsoft.com/office/drawing/2014/main" id="{2412DB92-3747-C1D7-618D-1352272DE65C}"/>
              </a:ext>
            </a:extLst>
          </p:cNvPr>
          <p:cNvSpPr txBox="1"/>
          <p:nvPr/>
        </p:nvSpPr>
        <p:spPr>
          <a:xfrm>
            <a:off x="2825459" y="3197851"/>
            <a:ext cx="6369627" cy="2123658"/>
          </a:xfrm>
          <a:prstGeom prst="rect">
            <a:avLst/>
          </a:prstGeom>
          <a:noFill/>
        </p:spPr>
        <p:txBody>
          <a:bodyPr wrap="square" rtlCol="0">
            <a:spAutoFit/>
          </a:bodyPr>
          <a:lstStyle/>
          <a:p>
            <a:pPr lvl="0" algn="ctr"/>
            <a:r>
              <a:rPr lang="vi-VN" sz="4400" b="1" dirty="0">
                <a:solidFill>
                  <a:srgbClr val="002060"/>
                </a:solidFill>
                <a:latin typeface="Calibri" panose="020F0502020204030204"/>
              </a:rPr>
              <a:t>Kể tên một số việc cần làm và việc cần tránh để bảo vệ cơ quan tuần hoàn</a:t>
            </a:r>
            <a:endParaRPr kumimoji="0" lang="en-US" sz="4400" b="1" i="0" u="none" strike="noStrike" kern="1200" cap="none" spc="0" normalizeH="0" baseline="0" noProof="0" dirty="0">
              <a:ln>
                <a:noFill/>
              </a:ln>
              <a:solidFill>
                <a:srgbClr val="002060"/>
              </a:solidFill>
              <a:effectLst/>
              <a:uLnTx/>
              <a:uFillTx/>
              <a:latin typeface="Calibri" panose="020F0502020204030204"/>
            </a:endParaRPr>
          </a:p>
        </p:txBody>
      </p:sp>
    </p:spTree>
    <p:extLst>
      <p:ext uri="{BB962C8B-B14F-4D97-AF65-F5344CB8AC3E}">
        <p14:creationId xmlns:p14="http://schemas.microsoft.com/office/powerpoint/2010/main" val="27827483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2858ED3-BEB1-45F6-6E32-0429C89FA524}"/>
              </a:ext>
            </a:extLst>
          </p:cNvPr>
          <p:cNvPicPr>
            <a:picLocks noChangeAspect="1"/>
          </p:cNvPicPr>
          <p:nvPr/>
        </p:nvPicPr>
        <p:blipFill>
          <a:blip r:embed="rId2">
            <a:extLst>
              <a:ext uri="{BEBA8EAE-BF5A-486C-A8C5-ECC9F3942E4B}">
                <a14:imgProps xmlns:a14="http://schemas.microsoft.com/office/drawing/2010/main">
                  <a14:imgLayer r:embed="rId3">
                    <a14:imgEffect>
                      <a14:saturation sat="150000"/>
                    </a14:imgEffect>
                  </a14:imgLayer>
                </a14:imgProps>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27F499C0-4ACA-4300-B94C-81A99191281C}"/>
              </a:ext>
            </a:extLst>
          </p:cNvPr>
          <p:cNvPicPr>
            <a:picLocks noChangeAspect="1"/>
          </p:cNvPicPr>
          <p:nvPr/>
        </p:nvPicPr>
        <p:blipFill>
          <a:blip r:embed="rId4"/>
          <a:stretch>
            <a:fillRect/>
          </a:stretch>
        </p:blipFill>
        <p:spPr>
          <a:xfrm>
            <a:off x="4439900" y="2194873"/>
            <a:ext cx="6322100" cy="1572904"/>
          </a:xfrm>
          <a:prstGeom prst="rect">
            <a:avLst/>
          </a:prstGeom>
        </p:spPr>
      </p:pic>
    </p:spTree>
    <p:extLst>
      <p:ext uri="{BB962C8B-B14F-4D97-AF65-F5344CB8AC3E}">
        <p14:creationId xmlns:p14="http://schemas.microsoft.com/office/powerpoint/2010/main" val="5252466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5" name="Rectangle: Rounded Corners 4">
            <a:extLst>
              <a:ext uri="{FF2B5EF4-FFF2-40B4-BE49-F238E27FC236}">
                <a16:creationId xmlns:a16="http://schemas.microsoft.com/office/drawing/2014/main" id="{408B6E00-2276-E9F5-F1FC-21AC33199180}"/>
              </a:ext>
            </a:extLst>
          </p:cNvPr>
          <p:cNvSpPr/>
          <p:nvPr/>
        </p:nvSpPr>
        <p:spPr>
          <a:xfrm>
            <a:off x="1124364" y="1209675"/>
            <a:ext cx="9934161" cy="4562475"/>
          </a:xfrm>
          <a:prstGeom prst="roundRect">
            <a:avLst>
              <a:gd name="adj" fmla="val 8451"/>
            </a:avLst>
          </a:prstGeom>
          <a:solidFill>
            <a:schemeClr val="bg1">
              <a:alpha val="82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descr="A couple of figurines next to a cake&#10;&#10;Description automatically generated with low confidence">
            <a:extLst>
              <a:ext uri="{FF2B5EF4-FFF2-40B4-BE49-F238E27FC236}">
                <a16:creationId xmlns:a16="http://schemas.microsoft.com/office/drawing/2014/main" id="{CF542BA9-D254-4038-9EE4-CE2B04A6EC4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77494" y="1866076"/>
            <a:ext cx="4486391" cy="3480047"/>
          </a:xfrm>
          <a:prstGeom prst="rect">
            <a:avLst/>
          </a:prstGeom>
        </p:spPr>
      </p:pic>
      <p:pic>
        <p:nvPicPr>
          <p:cNvPr id="17" name="Picture 16">
            <a:extLst>
              <a:ext uri="{FF2B5EF4-FFF2-40B4-BE49-F238E27FC236}">
                <a16:creationId xmlns:a16="http://schemas.microsoft.com/office/drawing/2014/main" id="{DA1A6A15-93D7-40E2-B690-EC28082CF852}"/>
              </a:ext>
            </a:extLst>
          </p:cNvPr>
          <p:cNvPicPr>
            <a:picLocks noChangeAspect="1"/>
          </p:cNvPicPr>
          <p:nvPr/>
        </p:nvPicPr>
        <p:blipFill>
          <a:blip r:embed="rId4"/>
          <a:stretch>
            <a:fillRect/>
          </a:stretch>
        </p:blipFill>
        <p:spPr>
          <a:xfrm>
            <a:off x="4942510" y="1451863"/>
            <a:ext cx="4688230" cy="2944623"/>
          </a:xfrm>
          <a:prstGeom prst="rect">
            <a:avLst/>
          </a:prstGeom>
        </p:spPr>
      </p:pic>
    </p:spTree>
    <p:extLst>
      <p:ext uri="{BB962C8B-B14F-4D97-AF65-F5344CB8AC3E}">
        <p14:creationId xmlns:p14="http://schemas.microsoft.com/office/powerpoint/2010/main" val="25091676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5" name="Rectangle: Rounded Corners 4">
            <a:extLst>
              <a:ext uri="{FF2B5EF4-FFF2-40B4-BE49-F238E27FC236}">
                <a16:creationId xmlns:a16="http://schemas.microsoft.com/office/drawing/2014/main" id="{408B6E00-2276-E9F5-F1FC-21AC33199180}"/>
              </a:ext>
            </a:extLst>
          </p:cNvPr>
          <p:cNvSpPr/>
          <p:nvPr/>
        </p:nvSpPr>
        <p:spPr>
          <a:xfrm>
            <a:off x="238539" y="172278"/>
            <a:ext cx="11714922" cy="6506817"/>
          </a:xfrm>
          <a:prstGeom prst="roundRect">
            <a:avLst>
              <a:gd name="adj" fmla="val 8451"/>
            </a:avLst>
          </a:prstGeom>
          <a:solidFill>
            <a:schemeClr val="bg1">
              <a:alpha val="82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Rounded Corners 28">
            <a:extLst>
              <a:ext uri="{FF2B5EF4-FFF2-40B4-BE49-F238E27FC236}">
                <a16:creationId xmlns:a16="http://schemas.microsoft.com/office/drawing/2014/main" id="{6F316EC4-BB4C-49AF-B709-8A5100A89691}"/>
              </a:ext>
            </a:extLst>
          </p:cNvPr>
          <p:cNvSpPr/>
          <p:nvPr/>
        </p:nvSpPr>
        <p:spPr bwMode="auto">
          <a:xfrm>
            <a:off x="704850" y="819150"/>
            <a:ext cx="11136313" cy="3983038"/>
          </a:xfrm>
          <a:custGeom>
            <a:avLst/>
            <a:gdLst>
              <a:gd name="connsiteX0" fmla="*/ 0 w 11357772"/>
              <a:gd name="connsiteY0" fmla="*/ 402645 h 2415822"/>
              <a:gd name="connsiteX1" fmla="*/ 402645 w 11357772"/>
              <a:gd name="connsiteY1" fmla="*/ 0 h 2415822"/>
              <a:gd name="connsiteX2" fmla="*/ 10955127 w 11357772"/>
              <a:gd name="connsiteY2" fmla="*/ 0 h 2415822"/>
              <a:gd name="connsiteX3" fmla="*/ 11357772 w 11357772"/>
              <a:gd name="connsiteY3" fmla="*/ 402645 h 2415822"/>
              <a:gd name="connsiteX4" fmla="*/ 11357772 w 11357772"/>
              <a:gd name="connsiteY4" fmla="*/ 2013177 h 2415822"/>
              <a:gd name="connsiteX5" fmla="*/ 10955127 w 11357772"/>
              <a:gd name="connsiteY5" fmla="*/ 2415822 h 2415822"/>
              <a:gd name="connsiteX6" fmla="*/ 402645 w 11357772"/>
              <a:gd name="connsiteY6" fmla="*/ 2415822 h 2415822"/>
              <a:gd name="connsiteX7" fmla="*/ 0 w 11357772"/>
              <a:gd name="connsiteY7" fmla="*/ 2013177 h 2415822"/>
              <a:gd name="connsiteX8" fmla="*/ 0 w 11357772"/>
              <a:gd name="connsiteY8" fmla="*/ 402645 h 2415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57772" h="2415822" fill="none" extrusionOk="0">
                <a:moveTo>
                  <a:pt x="0" y="402645"/>
                </a:moveTo>
                <a:cubicBezTo>
                  <a:pt x="932" y="205505"/>
                  <a:pt x="202821" y="37847"/>
                  <a:pt x="402645" y="0"/>
                </a:cubicBezTo>
                <a:cubicBezTo>
                  <a:pt x="2331059" y="72427"/>
                  <a:pt x="9247997" y="61419"/>
                  <a:pt x="10955127" y="0"/>
                </a:cubicBezTo>
                <a:cubicBezTo>
                  <a:pt x="11174034" y="-23872"/>
                  <a:pt x="11323723" y="169971"/>
                  <a:pt x="11357772" y="402645"/>
                </a:cubicBezTo>
                <a:cubicBezTo>
                  <a:pt x="11383058" y="586196"/>
                  <a:pt x="11304305" y="1330971"/>
                  <a:pt x="11357772" y="2013177"/>
                </a:cubicBezTo>
                <a:cubicBezTo>
                  <a:pt x="11365962" y="2193987"/>
                  <a:pt x="11157369" y="2393253"/>
                  <a:pt x="10955127" y="2415822"/>
                </a:cubicBezTo>
                <a:cubicBezTo>
                  <a:pt x="8142051" y="2445649"/>
                  <a:pt x="1917556" y="2336516"/>
                  <a:pt x="402645" y="2415822"/>
                </a:cubicBezTo>
                <a:cubicBezTo>
                  <a:pt x="202636" y="2413294"/>
                  <a:pt x="-30879" y="2241658"/>
                  <a:pt x="0" y="2013177"/>
                </a:cubicBezTo>
                <a:cubicBezTo>
                  <a:pt x="-97461" y="1805208"/>
                  <a:pt x="-13844" y="575531"/>
                  <a:pt x="0" y="402645"/>
                </a:cubicBezTo>
                <a:close/>
              </a:path>
              <a:path w="11357772" h="2415822" stroke="0" extrusionOk="0">
                <a:moveTo>
                  <a:pt x="0" y="402645"/>
                </a:moveTo>
                <a:cubicBezTo>
                  <a:pt x="4162" y="181404"/>
                  <a:pt x="191876" y="24181"/>
                  <a:pt x="402645" y="0"/>
                </a:cubicBezTo>
                <a:cubicBezTo>
                  <a:pt x="3421658" y="123000"/>
                  <a:pt x="9335647" y="-96860"/>
                  <a:pt x="10955127" y="0"/>
                </a:cubicBezTo>
                <a:cubicBezTo>
                  <a:pt x="11157298" y="-15398"/>
                  <a:pt x="11360411" y="174949"/>
                  <a:pt x="11357772" y="402645"/>
                </a:cubicBezTo>
                <a:cubicBezTo>
                  <a:pt x="11432564" y="646164"/>
                  <a:pt x="11408055" y="1219674"/>
                  <a:pt x="11357772" y="2013177"/>
                </a:cubicBezTo>
                <a:cubicBezTo>
                  <a:pt x="11351622" y="2237780"/>
                  <a:pt x="11134651" y="2408809"/>
                  <a:pt x="10955127" y="2415822"/>
                </a:cubicBezTo>
                <a:cubicBezTo>
                  <a:pt x="6242061" y="2255115"/>
                  <a:pt x="3898268" y="2455489"/>
                  <a:pt x="402645" y="2415822"/>
                </a:cubicBezTo>
                <a:cubicBezTo>
                  <a:pt x="153274" y="2410370"/>
                  <a:pt x="-28202" y="2222776"/>
                  <a:pt x="0" y="2013177"/>
                </a:cubicBezTo>
                <a:cubicBezTo>
                  <a:pt x="-22999" y="1838571"/>
                  <a:pt x="-88018" y="1048122"/>
                  <a:pt x="0" y="402645"/>
                </a:cubicBezTo>
                <a:close/>
              </a:path>
            </a:pathLst>
          </a:custGeom>
          <a:solidFill>
            <a:schemeClr val="bg1">
              <a:alpha val="7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R="0" lvl="0" algn="ctr" defTabSz="914400" rtl="0" eaLnBrk="1" fontAlgn="auto" latinLnBrk="0" hangingPunct="1">
              <a:lnSpc>
                <a:spcPct val="100000"/>
              </a:lnSpc>
              <a:spcBef>
                <a:spcPts val="0"/>
              </a:spcBef>
              <a:spcAft>
                <a:spcPts val="0"/>
              </a:spcAft>
              <a:buClrTx/>
              <a:buSzTx/>
              <a:tabLst/>
              <a:defRPr/>
            </a:pPr>
            <a:r>
              <a:rPr kumimoji="0" lang="vi-VN" sz="4400" b="1" i="0" u="sng"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mn-cs"/>
              </a:rPr>
              <a:t>Luật chơi:</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Khi GV hô “thò” thì HS nắm bàn tay và giờ tay phải ra phía trước.</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Khi hô “thụt” thì HS nhanh chóng thu tay vào.</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Khi hô GV có thể làm sai động tác và HS phải làm theo lời chứ không làm theo hành động của GV.</a:t>
            </a:r>
          </a:p>
        </p:txBody>
      </p:sp>
      <p:pic>
        <p:nvPicPr>
          <p:cNvPr id="10" name="Graphic 15">
            <a:extLst>
              <a:ext uri="{FF2B5EF4-FFF2-40B4-BE49-F238E27FC236}">
                <a16:creationId xmlns:a16="http://schemas.microsoft.com/office/drawing/2014/main" id="{9F530DC1-3FF2-4E97-9DE6-BF5DEE1BAA2F}"/>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flipH="1">
            <a:off x="9182099" y="4015745"/>
            <a:ext cx="2200673" cy="2351894"/>
          </a:xfrm>
          <a:prstGeom prst="rect">
            <a:avLst/>
          </a:prstGeom>
        </p:spPr>
      </p:pic>
    </p:spTree>
    <p:extLst>
      <p:ext uri="{BB962C8B-B14F-4D97-AF65-F5344CB8AC3E}">
        <p14:creationId xmlns:p14="http://schemas.microsoft.com/office/powerpoint/2010/main" val="2154660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grpSp>
        <p:nvGrpSpPr>
          <p:cNvPr id="9" name="Graphic 4">
            <a:extLst>
              <a:ext uri="{FF2B5EF4-FFF2-40B4-BE49-F238E27FC236}">
                <a16:creationId xmlns:a16="http://schemas.microsoft.com/office/drawing/2014/main" id="{202A6277-1D3A-410B-B9A8-2BE07F27CBED}"/>
              </a:ext>
            </a:extLst>
          </p:cNvPr>
          <p:cNvGrpSpPr>
            <a:grpSpLocks/>
          </p:cNvGrpSpPr>
          <p:nvPr/>
        </p:nvGrpSpPr>
        <p:grpSpPr bwMode="auto">
          <a:xfrm>
            <a:off x="463549" y="253999"/>
            <a:ext cx="10042525" cy="5470525"/>
            <a:chOff x="5610688" y="1031736"/>
            <a:chExt cx="5879305" cy="3980523"/>
          </a:xfrm>
        </p:grpSpPr>
        <p:sp>
          <p:nvSpPr>
            <p:cNvPr id="12" name="Freeform: Shape 9">
              <a:extLst>
                <a:ext uri="{FF2B5EF4-FFF2-40B4-BE49-F238E27FC236}">
                  <a16:creationId xmlns:a16="http://schemas.microsoft.com/office/drawing/2014/main" id="{951C345D-04CB-4966-859D-8643ADF0D101}"/>
                </a:ext>
              </a:extLst>
            </p:cNvPr>
            <p:cNvSpPr>
              <a:spLocks/>
            </p:cNvSpPr>
            <p:nvPr/>
          </p:nvSpPr>
          <p:spPr bwMode="auto">
            <a:xfrm>
              <a:off x="5629165" y="1052247"/>
              <a:ext cx="5842103" cy="3941396"/>
            </a:xfrm>
            <a:custGeom>
              <a:avLst/>
              <a:gdLst>
                <a:gd name="T0" fmla="*/ 5614008 w 5842103"/>
                <a:gd name="T1" fmla="*/ 3941393 h 3941397"/>
                <a:gd name="T2" fmla="*/ 228343 w 5842103"/>
                <a:gd name="T3" fmla="*/ 3941393 h 3941397"/>
                <a:gd name="T4" fmla="*/ 0 w 5842103"/>
                <a:gd name="T5" fmla="*/ 3713050 h 3941397"/>
                <a:gd name="T6" fmla="*/ 0 w 5842103"/>
                <a:gd name="T7" fmla="*/ 228343 h 3941397"/>
                <a:gd name="T8" fmla="*/ 228343 w 5842103"/>
                <a:gd name="T9" fmla="*/ 0 h 3941397"/>
                <a:gd name="T10" fmla="*/ 5613760 w 5842103"/>
                <a:gd name="T11" fmla="*/ 0 h 3941397"/>
                <a:gd name="T12" fmla="*/ 5842103 w 5842103"/>
                <a:gd name="T13" fmla="*/ 228343 h 3941397"/>
                <a:gd name="T14" fmla="*/ 5842103 w 5842103"/>
                <a:gd name="T15" fmla="*/ 3713050 h 3941397"/>
                <a:gd name="T16" fmla="*/ 5614008 w 5842103"/>
                <a:gd name="T17" fmla="*/ 3941393 h 39413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42103" h="3941397">
                  <a:moveTo>
                    <a:pt x="5614008" y="3941397"/>
                  </a:moveTo>
                  <a:lnTo>
                    <a:pt x="228343" y="3941397"/>
                  </a:lnTo>
                  <a:cubicBezTo>
                    <a:pt x="102754" y="3941397"/>
                    <a:pt x="0" y="3838643"/>
                    <a:pt x="0" y="3713054"/>
                  </a:cubicBezTo>
                  <a:lnTo>
                    <a:pt x="0" y="228343"/>
                  </a:lnTo>
                  <a:cubicBezTo>
                    <a:pt x="0" y="102754"/>
                    <a:pt x="102754" y="0"/>
                    <a:pt x="228343" y="0"/>
                  </a:cubicBezTo>
                  <a:lnTo>
                    <a:pt x="5613760" y="0"/>
                  </a:lnTo>
                  <a:cubicBezTo>
                    <a:pt x="5739349" y="0"/>
                    <a:pt x="5842103" y="102754"/>
                    <a:pt x="5842103" y="228343"/>
                  </a:cubicBezTo>
                  <a:lnTo>
                    <a:pt x="5842103" y="3713054"/>
                  </a:lnTo>
                  <a:cubicBezTo>
                    <a:pt x="5842351" y="3838643"/>
                    <a:pt x="5739597" y="3941397"/>
                    <a:pt x="5614008" y="3941397"/>
                  </a:cubicBezTo>
                  <a:close/>
                </a:path>
              </a:pathLst>
            </a:custGeom>
            <a:solidFill>
              <a:srgbClr val="DEB290"/>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Shape 11">
              <a:extLst>
                <a:ext uri="{FF2B5EF4-FFF2-40B4-BE49-F238E27FC236}">
                  <a16:creationId xmlns:a16="http://schemas.microsoft.com/office/drawing/2014/main" id="{21841CDE-2104-48F1-B259-96393A58841D}"/>
                </a:ext>
              </a:extLst>
            </p:cNvPr>
            <p:cNvSpPr>
              <a:spLocks/>
            </p:cNvSpPr>
            <p:nvPr/>
          </p:nvSpPr>
          <p:spPr bwMode="auto">
            <a:xfrm>
              <a:off x="5876123" y="1298957"/>
              <a:ext cx="5348435" cy="3447729"/>
            </a:xfrm>
            <a:custGeom>
              <a:avLst/>
              <a:gdLst>
                <a:gd name="T0" fmla="*/ 0 w 5348435"/>
                <a:gd name="T1" fmla="*/ 0 h 3447729"/>
                <a:gd name="T2" fmla="*/ 5348436 w 5348435"/>
                <a:gd name="T3" fmla="*/ 0 h 3447729"/>
                <a:gd name="T4" fmla="*/ 5348436 w 5348435"/>
                <a:gd name="T5" fmla="*/ 3447730 h 3447729"/>
                <a:gd name="T6" fmla="*/ 0 w 5348435"/>
                <a:gd name="T7" fmla="*/ 3447730 h 3447729"/>
                <a:gd name="T8" fmla="*/ 0 60000 65536"/>
                <a:gd name="T9" fmla="*/ 0 60000 65536"/>
                <a:gd name="T10" fmla="*/ 0 60000 65536"/>
                <a:gd name="T11" fmla="*/ 0 60000 65536"/>
                <a:gd name="T12" fmla="*/ 0 w 5348435"/>
                <a:gd name="T13" fmla="*/ 0 h 3447729"/>
                <a:gd name="T14" fmla="*/ 5348435 w 5348435"/>
                <a:gd name="T15" fmla="*/ 3447729 h 3447729"/>
              </a:gdLst>
              <a:ahLst/>
              <a:cxnLst>
                <a:cxn ang="T8">
                  <a:pos x="T0" y="T1"/>
                </a:cxn>
                <a:cxn ang="T9">
                  <a:pos x="T2" y="T3"/>
                </a:cxn>
                <a:cxn ang="T10">
                  <a:pos x="T4" y="T5"/>
                </a:cxn>
                <a:cxn ang="T11">
                  <a:pos x="T6" y="T7"/>
                </a:cxn>
              </a:cxnLst>
              <a:rect l="T12" t="T13" r="T14" b="T15"/>
              <a:pathLst>
                <a:path w="5348435" h="3447729">
                  <a:moveTo>
                    <a:pt x="0" y="0"/>
                  </a:moveTo>
                  <a:lnTo>
                    <a:pt x="5348436" y="0"/>
                  </a:lnTo>
                  <a:lnTo>
                    <a:pt x="5348436" y="3447730"/>
                  </a:lnTo>
                  <a:lnTo>
                    <a:pt x="0" y="3447730"/>
                  </a:lnTo>
                  <a:lnTo>
                    <a:pt x="0" y="0"/>
                  </a:lnTo>
                  <a:close/>
                </a:path>
              </a:pathLst>
            </a:custGeom>
            <a:solidFill>
              <a:srgbClr val="FFFFFF"/>
            </a:solidFill>
            <a:ln>
              <a:noFill/>
            </a:ln>
            <a:extLst>
              <a:ext uri="{91240B29-F687-4F45-9708-019B960494DF}">
                <a14:hiddenLine xmlns:a14="http://schemas.microsoft.com/office/drawing/2010/main" w="2479">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Khi ta vận động mạnh hoặc lao động chân tay, nhịp đập của tim và mạch nhanh hơn bình thường. Vì vậy, lao động và vui chơi rất có lợi cho hoạt động của tim mạch. Tuy nhiên, nếu lao động hoặc hoạt động quá sức, tim sẽ bị mệt và có hại cho sức khỏe.</a:t>
              </a:r>
              <a:endParaRPr kumimoji="0" lang="en-US" altLang="en-US" sz="4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4" name="Graphic 4">
              <a:extLst>
                <a:ext uri="{FF2B5EF4-FFF2-40B4-BE49-F238E27FC236}">
                  <a16:creationId xmlns:a16="http://schemas.microsoft.com/office/drawing/2014/main" id="{665F6812-EC8C-4A52-A962-8C05245F61A4}"/>
                </a:ext>
              </a:extLst>
            </p:cNvPr>
            <p:cNvGrpSpPr/>
            <p:nvPr/>
          </p:nvGrpSpPr>
          <p:grpSpPr>
            <a:xfrm>
              <a:off x="5610688" y="1031736"/>
              <a:ext cx="5879305" cy="3980523"/>
              <a:chOff x="5610688" y="1031736"/>
              <a:chExt cx="5879305" cy="3980523"/>
            </a:xfrm>
            <a:solidFill>
              <a:srgbClr val="1A1A1A"/>
            </a:solidFill>
          </p:grpSpPr>
          <p:sp>
            <p:nvSpPr>
              <p:cNvPr id="15" name="Freeform: Shape 14">
                <a:extLst>
                  <a:ext uri="{FF2B5EF4-FFF2-40B4-BE49-F238E27FC236}">
                    <a16:creationId xmlns:a16="http://schemas.microsoft.com/office/drawing/2014/main" id="{4097E745-9890-48D8-A639-6E475C8CC76D}"/>
                  </a:ext>
                </a:extLst>
              </p:cNvPr>
              <p:cNvSpPr/>
              <p:nvPr/>
            </p:nvSpPr>
            <p:spPr>
              <a:xfrm>
                <a:off x="6102666" y="1034124"/>
                <a:ext cx="5387327" cy="3714796"/>
              </a:xfrm>
              <a:custGeom>
                <a:avLst/>
                <a:gdLst>
                  <a:gd name="connsiteX0" fmla="*/ 17933 w 5387327"/>
                  <a:gd name="connsiteY0" fmla="*/ 36490 h 3714796"/>
                  <a:gd name="connsiteX1" fmla="*/ 827557 w 5387327"/>
                  <a:gd name="connsiteY1" fmla="*/ 36490 h 3714796"/>
                  <a:gd name="connsiteX2" fmla="*/ 1959344 w 5387327"/>
                  <a:gd name="connsiteY2" fmla="*/ 36490 h 3714796"/>
                  <a:gd name="connsiteX3" fmla="*/ 3176759 w 5387327"/>
                  <a:gd name="connsiteY3" fmla="*/ 36490 h 3714796"/>
                  <a:gd name="connsiteX4" fmla="*/ 4262629 w 5387327"/>
                  <a:gd name="connsiteY4" fmla="*/ 36490 h 3714796"/>
                  <a:gd name="connsiteX5" fmla="*/ 4977937 w 5387327"/>
                  <a:gd name="connsiteY5" fmla="*/ 36490 h 3714796"/>
                  <a:gd name="connsiteX6" fmla="*/ 5128346 w 5387327"/>
                  <a:gd name="connsiteY6" fmla="*/ 36490 h 3714796"/>
                  <a:gd name="connsiteX7" fmla="*/ 5350235 w 5387327"/>
                  <a:gd name="connsiteY7" fmla="*/ 251182 h 3714796"/>
                  <a:gd name="connsiteX8" fmla="*/ 5350235 w 5387327"/>
                  <a:gd name="connsiteY8" fmla="*/ 744850 h 3714796"/>
                  <a:gd name="connsiteX9" fmla="*/ 5350235 w 5387327"/>
                  <a:gd name="connsiteY9" fmla="*/ 1756756 h 3714796"/>
                  <a:gd name="connsiteX10" fmla="*/ 5350235 w 5387327"/>
                  <a:gd name="connsiteY10" fmla="*/ 2851561 h 3714796"/>
                  <a:gd name="connsiteX11" fmla="*/ 5350235 w 5387327"/>
                  <a:gd name="connsiteY11" fmla="*/ 3612539 h 3714796"/>
                  <a:gd name="connsiteX12" fmla="*/ 5350235 w 5387327"/>
                  <a:gd name="connsiteY12" fmla="*/ 3696926 h 3714796"/>
                  <a:gd name="connsiteX13" fmla="*/ 5387217 w 5387327"/>
                  <a:gd name="connsiteY13" fmla="*/ 3696926 h 3714796"/>
                  <a:gd name="connsiteX14" fmla="*/ 5387217 w 5387327"/>
                  <a:gd name="connsiteY14" fmla="*/ 3469824 h 3714796"/>
                  <a:gd name="connsiteX15" fmla="*/ 5387217 w 5387327"/>
                  <a:gd name="connsiteY15" fmla="*/ 3079159 h 3714796"/>
                  <a:gd name="connsiteX16" fmla="*/ 5387217 w 5387327"/>
                  <a:gd name="connsiteY16" fmla="*/ 2575564 h 3714796"/>
                  <a:gd name="connsiteX17" fmla="*/ 5387217 w 5387327"/>
                  <a:gd name="connsiteY17" fmla="*/ 2014883 h 3714796"/>
                  <a:gd name="connsiteX18" fmla="*/ 5387217 w 5387327"/>
                  <a:gd name="connsiteY18" fmla="*/ 1451720 h 3714796"/>
                  <a:gd name="connsiteX19" fmla="*/ 5387217 w 5387327"/>
                  <a:gd name="connsiteY19" fmla="*/ 942912 h 3714796"/>
                  <a:gd name="connsiteX20" fmla="*/ 5387217 w 5387327"/>
                  <a:gd name="connsiteY20" fmla="*/ 537852 h 3714796"/>
                  <a:gd name="connsiteX21" fmla="*/ 5387217 w 5387327"/>
                  <a:gd name="connsiteY21" fmla="*/ 293624 h 3714796"/>
                  <a:gd name="connsiteX22" fmla="*/ 5387217 w 5387327"/>
                  <a:gd name="connsiteY22" fmla="*/ 248948 h 3714796"/>
                  <a:gd name="connsiteX23" fmla="*/ 5263614 w 5387327"/>
                  <a:gd name="connsiteY23" fmla="*/ 33264 h 3714796"/>
                  <a:gd name="connsiteX24" fmla="*/ 5080196 w 5387327"/>
                  <a:gd name="connsiteY24" fmla="*/ 5 h 3714796"/>
                  <a:gd name="connsiteX25" fmla="*/ 4856817 w 5387327"/>
                  <a:gd name="connsiteY25" fmla="*/ 5 h 3714796"/>
                  <a:gd name="connsiteX26" fmla="*/ 4495935 w 5387327"/>
                  <a:gd name="connsiteY26" fmla="*/ 5 h 3714796"/>
                  <a:gd name="connsiteX27" fmla="*/ 4026840 w 5387327"/>
                  <a:gd name="connsiteY27" fmla="*/ 5 h 3714796"/>
                  <a:gd name="connsiteX28" fmla="*/ 3481547 w 5387327"/>
                  <a:gd name="connsiteY28" fmla="*/ 5 h 3714796"/>
                  <a:gd name="connsiteX29" fmla="*/ 2883884 w 5387327"/>
                  <a:gd name="connsiteY29" fmla="*/ 5 h 3714796"/>
                  <a:gd name="connsiteX30" fmla="*/ 2265373 w 5387327"/>
                  <a:gd name="connsiteY30" fmla="*/ 5 h 3714796"/>
                  <a:gd name="connsiteX31" fmla="*/ 1658527 w 5387327"/>
                  <a:gd name="connsiteY31" fmla="*/ 5 h 3714796"/>
                  <a:gd name="connsiteX32" fmla="*/ 1086181 w 5387327"/>
                  <a:gd name="connsiteY32" fmla="*/ 5 h 3714796"/>
                  <a:gd name="connsiteX33" fmla="*/ 580848 w 5387327"/>
                  <a:gd name="connsiteY33" fmla="*/ 5 h 3714796"/>
                  <a:gd name="connsiteX34" fmla="*/ 171816 w 5387327"/>
                  <a:gd name="connsiteY34" fmla="*/ 5 h 3714796"/>
                  <a:gd name="connsiteX35" fmla="*/ 17436 w 5387327"/>
                  <a:gd name="connsiteY35" fmla="*/ 5 h 3714796"/>
                  <a:gd name="connsiteX36" fmla="*/ 17933 w 5387327"/>
                  <a:gd name="connsiteY36" fmla="*/ 36490 h 3714796"/>
                  <a:gd name="connsiteX37" fmla="*/ 17933 w 5387327"/>
                  <a:gd name="connsiteY37" fmla="*/ 36490 h 371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387327" h="3714796">
                    <a:moveTo>
                      <a:pt x="17933" y="36490"/>
                    </a:moveTo>
                    <a:cubicBezTo>
                      <a:pt x="287725" y="36490"/>
                      <a:pt x="557765" y="36490"/>
                      <a:pt x="827557" y="36490"/>
                    </a:cubicBezTo>
                    <a:cubicBezTo>
                      <a:pt x="1204820" y="36490"/>
                      <a:pt x="1582082" y="36490"/>
                      <a:pt x="1959344" y="36490"/>
                    </a:cubicBezTo>
                    <a:cubicBezTo>
                      <a:pt x="2365149" y="36490"/>
                      <a:pt x="2770954" y="36490"/>
                      <a:pt x="3176759" y="36490"/>
                    </a:cubicBezTo>
                    <a:cubicBezTo>
                      <a:pt x="3538633" y="36490"/>
                      <a:pt x="3900755" y="36490"/>
                      <a:pt x="4262629" y="36490"/>
                    </a:cubicBezTo>
                    <a:cubicBezTo>
                      <a:pt x="4501148" y="36490"/>
                      <a:pt x="4739419" y="36490"/>
                      <a:pt x="4977937" y="36490"/>
                    </a:cubicBezTo>
                    <a:cubicBezTo>
                      <a:pt x="5028074" y="36490"/>
                      <a:pt x="5078210" y="36490"/>
                      <a:pt x="5128346" y="36490"/>
                    </a:cubicBezTo>
                    <a:cubicBezTo>
                      <a:pt x="5250708" y="36490"/>
                      <a:pt x="5349491" y="125842"/>
                      <a:pt x="5350235" y="251182"/>
                    </a:cubicBezTo>
                    <a:cubicBezTo>
                      <a:pt x="5350980" y="415738"/>
                      <a:pt x="5350235" y="580294"/>
                      <a:pt x="5350235" y="744850"/>
                    </a:cubicBezTo>
                    <a:cubicBezTo>
                      <a:pt x="5350235" y="1082152"/>
                      <a:pt x="5350235" y="1419454"/>
                      <a:pt x="5350235" y="1756756"/>
                    </a:cubicBezTo>
                    <a:cubicBezTo>
                      <a:pt x="5350235" y="2121609"/>
                      <a:pt x="5350235" y="2486709"/>
                      <a:pt x="5350235" y="2851561"/>
                    </a:cubicBezTo>
                    <a:cubicBezTo>
                      <a:pt x="5350235" y="3105220"/>
                      <a:pt x="5350235" y="3358880"/>
                      <a:pt x="5350235" y="3612539"/>
                    </a:cubicBezTo>
                    <a:cubicBezTo>
                      <a:pt x="5350235" y="3640585"/>
                      <a:pt x="5350235" y="3668880"/>
                      <a:pt x="5350235" y="3696926"/>
                    </a:cubicBezTo>
                    <a:cubicBezTo>
                      <a:pt x="5350235" y="3720753"/>
                      <a:pt x="5387217" y="3720753"/>
                      <a:pt x="5387217" y="3696926"/>
                    </a:cubicBezTo>
                    <a:cubicBezTo>
                      <a:pt x="5387217" y="3621226"/>
                      <a:pt x="5387217" y="3545525"/>
                      <a:pt x="5387217" y="3469824"/>
                    </a:cubicBezTo>
                    <a:cubicBezTo>
                      <a:pt x="5387217" y="3339520"/>
                      <a:pt x="5387217" y="3209464"/>
                      <a:pt x="5387217" y="3079159"/>
                    </a:cubicBezTo>
                    <a:cubicBezTo>
                      <a:pt x="5387217" y="2911377"/>
                      <a:pt x="5387217" y="2743347"/>
                      <a:pt x="5387217" y="2575564"/>
                    </a:cubicBezTo>
                    <a:cubicBezTo>
                      <a:pt x="5387217" y="2388670"/>
                      <a:pt x="5387217" y="2201777"/>
                      <a:pt x="5387217" y="2014883"/>
                    </a:cubicBezTo>
                    <a:cubicBezTo>
                      <a:pt x="5387217" y="1827245"/>
                      <a:pt x="5387217" y="1639358"/>
                      <a:pt x="5387217" y="1451720"/>
                    </a:cubicBezTo>
                    <a:cubicBezTo>
                      <a:pt x="5387217" y="1282200"/>
                      <a:pt x="5387217" y="1112432"/>
                      <a:pt x="5387217" y="942912"/>
                    </a:cubicBezTo>
                    <a:cubicBezTo>
                      <a:pt x="5387217" y="807892"/>
                      <a:pt x="5387217" y="672872"/>
                      <a:pt x="5387217" y="537852"/>
                    </a:cubicBezTo>
                    <a:cubicBezTo>
                      <a:pt x="5387217" y="456443"/>
                      <a:pt x="5387217" y="375033"/>
                      <a:pt x="5387217" y="293624"/>
                    </a:cubicBezTo>
                    <a:cubicBezTo>
                      <a:pt x="5387217" y="278732"/>
                      <a:pt x="5387465" y="263840"/>
                      <a:pt x="5387217" y="248948"/>
                    </a:cubicBezTo>
                    <a:cubicBezTo>
                      <a:pt x="5386224" y="160590"/>
                      <a:pt x="5340804" y="77939"/>
                      <a:pt x="5263614" y="33264"/>
                    </a:cubicBezTo>
                    <a:cubicBezTo>
                      <a:pt x="5205039" y="-740"/>
                      <a:pt x="5144479" y="5"/>
                      <a:pt x="5080196" y="5"/>
                    </a:cubicBezTo>
                    <a:cubicBezTo>
                      <a:pt x="5005736" y="5"/>
                      <a:pt x="4931276" y="5"/>
                      <a:pt x="4856817" y="5"/>
                    </a:cubicBezTo>
                    <a:cubicBezTo>
                      <a:pt x="4736440" y="5"/>
                      <a:pt x="4616312" y="5"/>
                      <a:pt x="4495935" y="5"/>
                    </a:cubicBezTo>
                    <a:cubicBezTo>
                      <a:pt x="4339570" y="5"/>
                      <a:pt x="4183205" y="5"/>
                      <a:pt x="4026840" y="5"/>
                    </a:cubicBezTo>
                    <a:cubicBezTo>
                      <a:pt x="3845158" y="5"/>
                      <a:pt x="3663228" y="5"/>
                      <a:pt x="3481547" y="5"/>
                    </a:cubicBezTo>
                    <a:cubicBezTo>
                      <a:pt x="3282243" y="5"/>
                      <a:pt x="3082940" y="5"/>
                      <a:pt x="2883884" y="5"/>
                    </a:cubicBezTo>
                    <a:cubicBezTo>
                      <a:pt x="2677631" y="5"/>
                      <a:pt x="2471626" y="5"/>
                      <a:pt x="2265373" y="5"/>
                    </a:cubicBezTo>
                    <a:cubicBezTo>
                      <a:pt x="2063091" y="5"/>
                      <a:pt x="1860809" y="5"/>
                      <a:pt x="1658527" y="5"/>
                    </a:cubicBezTo>
                    <a:cubicBezTo>
                      <a:pt x="1467662" y="5"/>
                      <a:pt x="1277045" y="5"/>
                      <a:pt x="1086181" y="5"/>
                    </a:cubicBezTo>
                    <a:cubicBezTo>
                      <a:pt x="917653" y="5"/>
                      <a:pt x="749375" y="5"/>
                      <a:pt x="580848" y="5"/>
                    </a:cubicBezTo>
                    <a:cubicBezTo>
                      <a:pt x="444587" y="5"/>
                      <a:pt x="308077" y="5"/>
                      <a:pt x="171816" y="5"/>
                    </a:cubicBezTo>
                    <a:cubicBezTo>
                      <a:pt x="120439" y="5"/>
                      <a:pt x="68814" y="5"/>
                      <a:pt x="17436" y="5"/>
                    </a:cubicBezTo>
                    <a:cubicBezTo>
                      <a:pt x="-5894" y="-491"/>
                      <a:pt x="-5894" y="36490"/>
                      <a:pt x="17933" y="36490"/>
                    </a:cubicBezTo>
                    <a:lnTo>
                      <a:pt x="17933" y="36490"/>
                    </a:ln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0B2E271D-E6BA-4E27-8FD8-56CAD3BF4075}"/>
                  </a:ext>
                </a:extLst>
              </p:cNvPr>
              <p:cNvSpPr/>
              <p:nvPr/>
            </p:nvSpPr>
            <p:spPr>
              <a:xfrm>
                <a:off x="5610688" y="1031736"/>
                <a:ext cx="5534694" cy="3980523"/>
              </a:xfrm>
              <a:custGeom>
                <a:avLst/>
                <a:gdLst>
                  <a:gd name="connsiteX0" fmla="*/ 5516825 w 5534694"/>
                  <a:gd name="connsiteY0" fmla="*/ 3943294 h 3980523"/>
                  <a:gd name="connsiteX1" fmla="*/ 5215760 w 5534694"/>
                  <a:gd name="connsiteY1" fmla="*/ 3943294 h 3980523"/>
                  <a:gd name="connsiteX2" fmla="*/ 4766272 w 5534694"/>
                  <a:gd name="connsiteY2" fmla="*/ 3943294 h 3980523"/>
                  <a:gd name="connsiteX3" fmla="*/ 4206087 w 5534694"/>
                  <a:gd name="connsiteY3" fmla="*/ 3943294 h 3980523"/>
                  <a:gd name="connsiteX4" fmla="*/ 3572684 w 5534694"/>
                  <a:gd name="connsiteY4" fmla="*/ 3943294 h 3980523"/>
                  <a:gd name="connsiteX5" fmla="*/ 2903788 w 5534694"/>
                  <a:gd name="connsiteY5" fmla="*/ 3943294 h 3980523"/>
                  <a:gd name="connsiteX6" fmla="*/ 2239856 w 5534694"/>
                  <a:gd name="connsiteY6" fmla="*/ 3943294 h 3980523"/>
                  <a:gd name="connsiteX7" fmla="*/ 1612161 w 5534694"/>
                  <a:gd name="connsiteY7" fmla="*/ 3943294 h 3980523"/>
                  <a:gd name="connsiteX8" fmla="*/ 1061408 w 5534694"/>
                  <a:gd name="connsiteY8" fmla="*/ 3943294 h 3980523"/>
                  <a:gd name="connsiteX9" fmla="*/ 625323 w 5534694"/>
                  <a:gd name="connsiteY9" fmla="*/ 3943294 h 3980523"/>
                  <a:gd name="connsiteX10" fmla="*/ 341384 w 5534694"/>
                  <a:gd name="connsiteY10" fmla="*/ 3943294 h 3980523"/>
                  <a:gd name="connsiteX11" fmla="*/ 195939 w 5534694"/>
                  <a:gd name="connsiteY11" fmla="*/ 3937089 h 3980523"/>
                  <a:gd name="connsiteX12" fmla="*/ 36844 w 5534694"/>
                  <a:gd name="connsiteY12" fmla="*/ 3729346 h 3980523"/>
                  <a:gd name="connsiteX13" fmla="*/ 36844 w 5534694"/>
                  <a:gd name="connsiteY13" fmla="*/ 3671268 h 3980523"/>
                  <a:gd name="connsiteX14" fmla="*/ 36844 w 5534694"/>
                  <a:gd name="connsiteY14" fmla="*/ 3382364 h 3980523"/>
                  <a:gd name="connsiteX15" fmla="*/ 36844 w 5534694"/>
                  <a:gd name="connsiteY15" fmla="*/ 2916743 h 3980523"/>
                  <a:gd name="connsiteX16" fmla="*/ 36844 w 5534694"/>
                  <a:gd name="connsiteY16" fmla="*/ 2343404 h 3980523"/>
                  <a:gd name="connsiteX17" fmla="*/ 36844 w 5534694"/>
                  <a:gd name="connsiteY17" fmla="*/ 1730849 h 3980523"/>
                  <a:gd name="connsiteX18" fmla="*/ 36844 w 5534694"/>
                  <a:gd name="connsiteY18" fmla="*/ 1147334 h 3980523"/>
                  <a:gd name="connsiteX19" fmla="*/ 36844 w 5534694"/>
                  <a:gd name="connsiteY19" fmla="*/ 661112 h 3980523"/>
                  <a:gd name="connsiteX20" fmla="*/ 36844 w 5534694"/>
                  <a:gd name="connsiteY20" fmla="*/ 340440 h 3980523"/>
                  <a:gd name="connsiteX21" fmla="*/ 90951 w 5534694"/>
                  <a:gd name="connsiteY21" fmla="*/ 108622 h 3980523"/>
                  <a:gd name="connsiteX22" fmla="*/ 423537 w 5534694"/>
                  <a:gd name="connsiteY22" fmla="*/ 39126 h 3980523"/>
                  <a:gd name="connsiteX23" fmla="*/ 423537 w 5534694"/>
                  <a:gd name="connsiteY23" fmla="*/ 2145 h 3980523"/>
                  <a:gd name="connsiteX24" fmla="*/ 82761 w 5534694"/>
                  <a:gd name="connsiteY24" fmla="*/ 64939 h 3980523"/>
                  <a:gd name="connsiteX25" fmla="*/ 110 w 5534694"/>
                  <a:gd name="connsiteY25" fmla="*/ 257045 h 3980523"/>
                  <a:gd name="connsiteX26" fmla="*/ 110 w 5534694"/>
                  <a:gd name="connsiteY26" fmla="*/ 453122 h 3980523"/>
                  <a:gd name="connsiteX27" fmla="*/ 110 w 5534694"/>
                  <a:gd name="connsiteY27" fmla="*/ 859672 h 3980523"/>
                  <a:gd name="connsiteX28" fmla="*/ 110 w 5534694"/>
                  <a:gd name="connsiteY28" fmla="*/ 1402731 h 3980523"/>
                  <a:gd name="connsiteX29" fmla="*/ 110 w 5534694"/>
                  <a:gd name="connsiteY29" fmla="*/ 2013300 h 3980523"/>
                  <a:gd name="connsiteX30" fmla="*/ 110 w 5534694"/>
                  <a:gd name="connsiteY30" fmla="*/ 2621387 h 3980523"/>
                  <a:gd name="connsiteX31" fmla="*/ 110 w 5534694"/>
                  <a:gd name="connsiteY31" fmla="*/ 3158985 h 3980523"/>
                  <a:gd name="connsiteX32" fmla="*/ 110 w 5534694"/>
                  <a:gd name="connsiteY32" fmla="*/ 3550891 h 3980523"/>
                  <a:gd name="connsiteX33" fmla="*/ 110 w 5534694"/>
                  <a:gd name="connsiteY33" fmla="*/ 3729595 h 3980523"/>
                  <a:gd name="connsiteX34" fmla="*/ 260223 w 5534694"/>
                  <a:gd name="connsiteY34" fmla="*/ 3980524 h 3980523"/>
                  <a:gd name="connsiteX35" fmla="*/ 438429 w 5534694"/>
                  <a:gd name="connsiteY35" fmla="*/ 3980524 h 3980523"/>
                  <a:gd name="connsiteX36" fmla="*/ 795836 w 5534694"/>
                  <a:gd name="connsiteY36" fmla="*/ 3980524 h 3980523"/>
                  <a:gd name="connsiteX37" fmla="*/ 1290496 w 5534694"/>
                  <a:gd name="connsiteY37" fmla="*/ 3980524 h 3980523"/>
                  <a:gd name="connsiteX38" fmla="*/ 1884932 w 5534694"/>
                  <a:gd name="connsiteY38" fmla="*/ 3980524 h 3980523"/>
                  <a:gd name="connsiteX39" fmla="*/ 2540673 w 5534694"/>
                  <a:gd name="connsiteY39" fmla="*/ 3980524 h 3980523"/>
                  <a:gd name="connsiteX40" fmla="*/ 3222227 w 5534694"/>
                  <a:gd name="connsiteY40" fmla="*/ 3980524 h 3980523"/>
                  <a:gd name="connsiteX41" fmla="*/ 3884669 w 5534694"/>
                  <a:gd name="connsiteY41" fmla="*/ 3980524 h 3980523"/>
                  <a:gd name="connsiteX42" fmla="*/ 4492508 w 5534694"/>
                  <a:gd name="connsiteY42" fmla="*/ 3980524 h 3980523"/>
                  <a:gd name="connsiteX43" fmla="*/ 5007025 w 5534694"/>
                  <a:gd name="connsiteY43" fmla="*/ 3980524 h 3980523"/>
                  <a:gd name="connsiteX44" fmla="*/ 5389747 w 5534694"/>
                  <a:gd name="connsiteY44" fmla="*/ 3980524 h 3980523"/>
                  <a:gd name="connsiteX45" fmla="*/ 5516825 w 5534694"/>
                  <a:gd name="connsiteY45" fmla="*/ 3980524 h 3980523"/>
                  <a:gd name="connsiteX46" fmla="*/ 5516825 w 5534694"/>
                  <a:gd name="connsiteY46" fmla="*/ 3943294 h 3980523"/>
                  <a:gd name="connsiteX47" fmla="*/ 5516825 w 5534694"/>
                  <a:gd name="connsiteY47" fmla="*/ 3943294 h 398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534694" h="3980523">
                    <a:moveTo>
                      <a:pt x="5516825" y="3943294"/>
                    </a:moveTo>
                    <a:cubicBezTo>
                      <a:pt x="5416552" y="3943294"/>
                      <a:pt x="5316032" y="3943294"/>
                      <a:pt x="5215760" y="3943294"/>
                    </a:cubicBezTo>
                    <a:cubicBezTo>
                      <a:pt x="5065848" y="3943294"/>
                      <a:pt x="4916184" y="3943294"/>
                      <a:pt x="4766272" y="3943294"/>
                    </a:cubicBezTo>
                    <a:cubicBezTo>
                      <a:pt x="4579626" y="3943294"/>
                      <a:pt x="4392733" y="3943294"/>
                      <a:pt x="4206087" y="3943294"/>
                    </a:cubicBezTo>
                    <a:cubicBezTo>
                      <a:pt x="3994870" y="3943294"/>
                      <a:pt x="3783901" y="3943294"/>
                      <a:pt x="3572684" y="3943294"/>
                    </a:cubicBezTo>
                    <a:cubicBezTo>
                      <a:pt x="3349801" y="3943294"/>
                      <a:pt x="3126671" y="3943294"/>
                      <a:pt x="2903788" y="3943294"/>
                    </a:cubicBezTo>
                    <a:cubicBezTo>
                      <a:pt x="2682395" y="3943294"/>
                      <a:pt x="2461001" y="3943294"/>
                      <a:pt x="2239856" y="3943294"/>
                    </a:cubicBezTo>
                    <a:cubicBezTo>
                      <a:pt x="2030625" y="3943294"/>
                      <a:pt x="1821393" y="3943294"/>
                      <a:pt x="1612161" y="3943294"/>
                    </a:cubicBezTo>
                    <a:cubicBezTo>
                      <a:pt x="1428494" y="3943294"/>
                      <a:pt x="1245075" y="3943294"/>
                      <a:pt x="1061408" y="3943294"/>
                    </a:cubicBezTo>
                    <a:cubicBezTo>
                      <a:pt x="915964" y="3943294"/>
                      <a:pt x="770768" y="3943294"/>
                      <a:pt x="625323" y="3943294"/>
                    </a:cubicBezTo>
                    <a:cubicBezTo>
                      <a:pt x="530759" y="3943294"/>
                      <a:pt x="435947" y="3943294"/>
                      <a:pt x="341384" y="3943294"/>
                    </a:cubicBezTo>
                    <a:cubicBezTo>
                      <a:pt x="294722" y="3943294"/>
                      <a:pt x="241608" y="3948506"/>
                      <a:pt x="195939" y="3937089"/>
                    </a:cubicBezTo>
                    <a:cubicBezTo>
                      <a:pt x="100631" y="3913013"/>
                      <a:pt x="37340" y="3826144"/>
                      <a:pt x="36844" y="3729346"/>
                    </a:cubicBezTo>
                    <a:cubicBezTo>
                      <a:pt x="36844" y="3709987"/>
                      <a:pt x="36844" y="3690627"/>
                      <a:pt x="36844" y="3671268"/>
                    </a:cubicBezTo>
                    <a:cubicBezTo>
                      <a:pt x="36844" y="3574967"/>
                      <a:pt x="36844" y="3478665"/>
                      <a:pt x="36844" y="3382364"/>
                    </a:cubicBezTo>
                    <a:cubicBezTo>
                      <a:pt x="36844" y="3227240"/>
                      <a:pt x="36844" y="3071868"/>
                      <a:pt x="36844" y="2916743"/>
                    </a:cubicBezTo>
                    <a:cubicBezTo>
                      <a:pt x="36844" y="2725630"/>
                      <a:pt x="36844" y="2534517"/>
                      <a:pt x="36844" y="2343404"/>
                    </a:cubicBezTo>
                    <a:cubicBezTo>
                      <a:pt x="36844" y="2139137"/>
                      <a:pt x="36844" y="1935117"/>
                      <a:pt x="36844" y="1730849"/>
                    </a:cubicBezTo>
                    <a:cubicBezTo>
                      <a:pt x="36844" y="1536261"/>
                      <a:pt x="36844" y="1341674"/>
                      <a:pt x="36844" y="1147334"/>
                    </a:cubicBezTo>
                    <a:cubicBezTo>
                      <a:pt x="36844" y="985260"/>
                      <a:pt x="36844" y="823186"/>
                      <a:pt x="36844" y="661112"/>
                    </a:cubicBezTo>
                    <a:cubicBezTo>
                      <a:pt x="36844" y="554139"/>
                      <a:pt x="36844" y="447413"/>
                      <a:pt x="36844" y="340440"/>
                    </a:cubicBezTo>
                    <a:cubicBezTo>
                      <a:pt x="36844" y="257789"/>
                      <a:pt x="29894" y="175636"/>
                      <a:pt x="90951" y="108622"/>
                    </a:cubicBezTo>
                    <a:cubicBezTo>
                      <a:pt x="175339" y="16044"/>
                      <a:pt x="311103" y="39126"/>
                      <a:pt x="423537" y="39126"/>
                    </a:cubicBezTo>
                    <a:cubicBezTo>
                      <a:pt x="447365" y="39126"/>
                      <a:pt x="447365" y="2145"/>
                      <a:pt x="423537" y="2145"/>
                    </a:cubicBezTo>
                    <a:cubicBezTo>
                      <a:pt x="307877" y="2145"/>
                      <a:pt x="176580" y="-17959"/>
                      <a:pt x="82761" y="64939"/>
                    </a:cubicBezTo>
                    <a:cubicBezTo>
                      <a:pt x="27164" y="113586"/>
                      <a:pt x="110" y="183578"/>
                      <a:pt x="110" y="257045"/>
                    </a:cubicBezTo>
                    <a:cubicBezTo>
                      <a:pt x="-138" y="322321"/>
                      <a:pt x="110" y="387846"/>
                      <a:pt x="110" y="453122"/>
                    </a:cubicBezTo>
                    <a:cubicBezTo>
                      <a:pt x="110" y="588638"/>
                      <a:pt x="110" y="724155"/>
                      <a:pt x="110" y="859672"/>
                    </a:cubicBezTo>
                    <a:cubicBezTo>
                      <a:pt x="110" y="1040608"/>
                      <a:pt x="110" y="1221545"/>
                      <a:pt x="110" y="1402731"/>
                    </a:cubicBezTo>
                    <a:cubicBezTo>
                      <a:pt x="110" y="1606254"/>
                      <a:pt x="110" y="1809777"/>
                      <a:pt x="110" y="2013300"/>
                    </a:cubicBezTo>
                    <a:cubicBezTo>
                      <a:pt x="110" y="2216078"/>
                      <a:pt x="110" y="2418608"/>
                      <a:pt x="110" y="2621387"/>
                    </a:cubicBezTo>
                    <a:cubicBezTo>
                      <a:pt x="110" y="2800586"/>
                      <a:pt x="110" y="2979786"/>
                      <a:pt x="110" y="3158985"/>
                    </a:cubicBezTo>
                    <a:cubicBezTo>
                      <a:pt x="110" y="3289538"/>
                      <a:pt x="110" y="3420339"/>
                      <a:pt x="110" y="3550891"/>
                    </a:cubicBezTo>
                    <a:cubicBezTo>
                      <a:pt x="110" y="3610459"/>
                      <a:pt x="-138" y="3670027"/>
                      <a:pt x="110" y="3729595"/>
                    </a:cubicBezTo>
                    <a:cubicBezTo>
                      <a:pt x="855" y="3875535"/>
                      <a:pt x="117757" y="3980524"/>
                      <a:pt x="260223" y="3980524"/>
                    </a:cubicBezTo>
                    <a:cubicBezTo>
                      <a:pt x="319542" y="3980524"/>
                      <a:pt x="379110" y="3980524"/>
                      <a:pt x="438429" y="3980524"/>
                    </a:cubicBezTo>
                    <a:cubicBezTo>
                      <a:pt x="557565" y="3980524"/>
                      <a:pt x="676700" y="3980524"/>
                      <a:pt x="795836" y="3980524"/>
                    </a:cubicBezTo>
                    <a:cubicBezTo>
                      <a:pt x="960640" y="3980524"/>
                      <a:pt x="1125692" y="3980524"/>
                      <a:pt x="1290496" y="3980524"/>
                    </a:cubicBezTo>
                    <a:cubicBezTo>
                      <a:pt x="1488558" y="3980524"/>
                      <a:pt x="1686869" y="3980524"/>
                      <a:pt x="1884932" y="3980524"/>
                    </a:cubicBezTo>
                    <a:cubicBezTo>
                      <a:pt x="2103595" y="3980524"/>
                      <a:pt x="2322258" y="3980524"/>
                      <a:pt x="2540673" y="3980524"/>
                    </a:cubicBezTo>
                    <a:cubicBezTo>
                      <a:pt x="2767775" y="3980524"/>
                      <a:pt x="2995125" y="3980524"/>
                      <a:pt x="3222227" y="3980524"/>
                    </a:cubicBezTo>
                    <a:cubicBezTo>
                      <a:pt x="3443124" y="3980524"/>
                      <a:pt x="3663772" y="3980524"/>
                      <a:pt x="3884669" y="3980524"/>
                    </a:cubicBezTo>
                    <a:cubicBezTo>
                      <a:pt x="4087200" y="3980524"/>
                      <a:pt x="4289978" y="3980524"/>
                      <a:pt x="4492508" y="3980524"/>
                    </a:cubicBezTo>
                    <a:cubicBezTo>
                      <a:pt x="4664014" y="3980524"/>
                      <a:pt x="4835519" y="3980524"/>
                      <a:pt x="5007025" y="3980524"/>
                    </a:cubicBezTo>
                    <a:cubicBezTo>
                      <a:pt x="5134599" y="3980524"/>
                      <a:pt x="5262173" y="3980524"/>
                      <a:pt x="5389747" y="3980524"/>
                    </a:cubicBezTo>
                    <a:cubicBezTo>
                      <a:pt x="5432189" y="3980524"/>
                      <a:pt x="5474383" y="3980524"/>
                      <a:pt x="5516825" y="3980524"/>
                    </a:cubicBezTo>
                    <a:cubicBezTo>
                      <a:pt x="5540652" y="3980275"/>
                      <a:pt x="5540652" y="3943294"/>
                      <a:pt x="5516825" y="3943294"/>
                    </a:cubicBezTo>
                    <a:lnTo>
                      <a:pt x="5516825" y="3943294"/>
                    </a:ln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E6A0C18F-61B9-4678-862B-C2F0D28FC1EF}"/>
                  </a:ext>
                </a:extLst>
              </p:cNvPr>
              <p:cNvSpPr/>
              <p:nvPr/>
            </p:nvSpPr>
            <p:spPr>
              <a:xfrm>
                <a:off x="5869422" y="1282576"/>
                <a:ext cx="4037697" cy="40208"/>
              </a:xfrm>
              <a:custGeom>
                <a:avLst/>
                <a:gdLst>
                  <a:gd name="connsiteX0" fmla="*/ 4018338 w 4037697"/>
                  <a:gd name="connsiteY0" fmla="*/ 0 h 40208"/>
                  <a:gd name="connsiteX1" fmla="*/ 19360 w 4037697"/>
                  <a:gd name="connsiteY1" fmla="*/ 0 h 40208"/>
                  <a:gd name="connsiteX2" fmla="*/ 19360 w 4037697"/>
                  <a:gd name="connsiteY2" fmla="*/ 40208 h 40208"/>
                  <a:gd name="connsiteX3" fmla="*/ 4018338 w 4037697"/>
                  <a:gd name="connsiteY3" fmla="*/ 40208 h 40208"/>
                  <a:gd name="connsiteX4" fmla="*/ 4018338 w 4037697"/>
                  <a:gd name="connsiteY4" fmla="*/ 0 h 40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7697" h="40208">
                    <a:moveTo>
                      <a:pt x="4018338" y="0"/>
                    </a:moveTo>
                    <a:lnTo>
                      <a:pt x="19360" y="0"/>
                    </a:lnTo>
                    <a:cubicBezTo>
                      <a:pt x="-6453" y="0"/>
                      <a:pt x="-6453" y="40208"/>
                      <a:pt x="19360" y="40208"/>
                    </a:cubicBezTo>
                    <a:lnTo>
                      <a:pt x="4018338" y="40208"/>
                    </a:lnTo>
                    <a:cubicBezTo>
                      <a:pt x="4044151" y="40208"/>
                      <a:pt x="4044151" y="0"/>
                      <a:pt x="4018338" y="0"/>
                    </a:cubicBez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E36033A6-0A70-42FA-8918-B998222E8DE3}"/>
                  </a:ext>
                </a:extLst>
              </p:cNvPr>
              <p:cNvSpPr/>
              <p:nvPr/>
            </p:nvSpPr>
            <p:spPr>
              <a:xfrm>
                <a:off x="10147872" y="1276163"/>
                <a:ext cx="1100264" cy="2360826"/>
              </a:xfrm>
              <a:custGeom>
                <a:avLst/>
                <a:gdLst>
                  <a:gd name="connsiteX0" fmla="*/ 1064525 w 1100264"/>
                  <a:gd name="connsiteY0" fmla="*/ 6413 h 2360826"/>
                  <a:gd name="connsiteX1" fmla="*/ 19360 w 1100264"/>
                  <a:gd name="connsiteY1" fmla="*/ 6413 h 2360826"/>
                  <a:gd name="connsiteX2" fmla="*/ 19360 w 1100264"/>
                  <a:gd name="connsiteY2" fmla="*/ 46621 h 2360826"/>
                  <a:gd name="connsiteX3" fmla="*/ 1060057 w 1100264"/>
                  <a:gd name="connsiteY3" fmla="*/ 46621 h 2360826"/>
                  <a:gd name="connsiteX4" fmla="*/ 1060057 w 1100264"/>
                  <a:gd name="connsiteY4" fmla="*/ 2341467 h 2360826"/>
                  <a:gd name="connsiteX5" fmla="*/ 1100265 w 1100264"/>
                  <a:gd name="connsiteY5" fmla="*/ 2341467 h 2360826"/>
                  <a:gd name="connsiteX6" fmla="*/ 1100265 w 1100264"/>
                  <a:gd name="connsiteY6" fmla="*/ 19319 h 2360826"/>
                  <a:gd name="connsiteX7" fmla="*/ 1064525 w 1100264"/>
                  <a:gd name="connsiteY7" fmla="*/ 6413 h 23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0264" h="2360826">
                    <a:moveTo>
                      <a:pt x="1064525" y="6413"/>
                    </a:moveTo>
                    <a:lnTo>
                      <a:pt x="19360" y="6413"/>
                    </a:lnTo>
                    <a:cubicBezTo>
                      <a:pt x="-6453" y="6413"/>
                      <a:pt x="-6453" y="46621"/>
                      <a:pt x="19360" y="46621"/>
                    </a:cubicBezTo>
                    <a:lnTo>
                      <a:pt x="1060057" y="46621"/>
                    </a:lnTo>
                    <a:lnTo>
                      <a:pt x="1060057" y="2341467"/>
                    </a:lnTo>
                    <a:cubicBezTo>
                      <a:pt x="1060057" y="2367280"/>
                      <a:pt x="1100265" y="2367280"/>
                      <a:pt x="1100265" y="2341467"/>
                    </a:cubicBezTo>
                    <a:lnTo>
                      <a:pt x="1100265" y="19319"/>
                    </a:lnTo>
                    <a:cubicBezTo>
                      <a:pt x="1100017" y="-1033"/>
                      <a:pt x="1075197" y="-5253"/>
                      <a:pt x="1064525" y="6413"/>
                    </a:cubicBez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69EB2570-516F-4246-9620-314E935B80D3}"/>
                  </a:ext>
                </a:extLst>
              </p:cNvPr>
              <p:cNvSpPr/>
              <p:nvPr/>
            </p:nvSpPr>
            <p:spPr>
              <a:xfrm>
                <a:off x="6471552" y="4257487"/>
                <a:ext cx="4782872" cy="498135"/>
              </a:xfrm>
              <a:custGeom>
                <a:avLst/>
                <a:gdLst>
                  <a:gd name="connsiteX0" fmla="*/ 4776338 w 4782872"/>
                  <a:gd name="connsiteY0" fmla="*/ 462643 h 498135"/>
                  <a:gd name="connsiteX1" fmla="*/ 4776338 w 4782872"/>
                  <a:gd name="connsiteY1" fmla="*/ 19360 h 498135"/>
                  <a:gd name="connsiteX2" fmla="*/ 4736130 w 4782872"/>
                  <a:gd name="connsiteY2" fmla="*/ 19360 h 498135"/>
                  <a:gd name="connsiteX3" fmla="*/ 4736130 w 4782872"/>
                  <a:gd name="connsiteY3" fmla="*/ 457927 h 498135"/>
                  <a:gd name="connsiteX4" fmla="*/ 19360 w 4782872"/>
                  <a:gd name="connsiteY4" fmla="*/ 457927 h 498135"/>
                  <a:gd name="connsiteX5" fmla="*/ 19360 w 4782872"/>
                  <a:gd name="connsiteY5" fmla="*/ 498135 h 498135"/>
                  <a:gd name="connsiteX6" fmla="*/ 4763679 w 4782872"/>
                  <a:gd name="connsiteY6" fmla="*/ 498135 h 498135"/>
                  <a:gd name="connsiteX7" fmla="*/ 4776338 w 4782872"/>
                  <a:gd name="connsiteY7" fmla="*/ 462643 h 498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82872" h="498135">
                    <a:moveTo>
                      <a:pt x="4776338" y="462643"/>
                    </a:moveTo>
                    <a:lnTo>
                      <a:pt x="4776338" y="19360"/>
                    </a:lnTo>
                    <a:cubicBezTo>
                      <a:pt x="4776338" y="-6453"/>
                      <a:pt x="4736130" y="-6453"/>
                      <a:pt x="4736130" y="19360"/>
                    </a:cubicBezTo>
                    <a:lnTo>
                      <a:pt x="4736130" y="457927"/>
                    </a:lnTo>
                    <a:lnTo>
                      <a:pt x="19360" y="457927"/>
                    </a:lnTo>
                    <a:cubicBezTo>
                      <a:pt x="-6453" y="457927"/>
                      <a:pt x="-6453" y="498135"/>
                      <a:pt x="19360" y="498135"/>
                    </a:cubicBezTo>
                    <a:lnTo>
                      <a:pt x="4763679" y="498135"/>
                    </a:lnTo>
                    <a:cubicBezTo>
                      <a:pt x="4783784" y="498135"/>
                      <a:pt x="4788251" y="473067"/>
                      <a:pt x="4776338" y="462643"/>
                    </a:cubicBez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1B5C447D-1AE9-4E5D-8B8A-B66A60B63FCD}"/>
                  </a:ext>
                </a:extLst>
              </p:cNvPr>
              <p:cNvSpPr/>
              <p:nvPr/>
            </p:nvSpPr>
            <p:spPr>
              <a:xfrm>
                <a:off x="5854530" y="1670262"/>
                <a:ext cx="40208" cy="2998489"/>
              </a:xfrm>
              <a:custGeom>
                <a:avLst/>
                <a:gdLst>
                  <a:gd name="connsiteX0" fmla="*/ 0 w 40208"/>
                  <a:gd name="connsiteY0" fmla="*/ 19360 h 2998489"/>
                  <a:gd name="connsiteX1" fmla="*/ 0 w 40208"/>
                  <a:gd name="connsiteY1" fmla="*/ 2979130 h 2998489"/>
                  <a:gd name="connsiteX2" fmla="*/ 40208 w 40208"/>
                  <a:gd name="connsiteY2" fmla="*/ 2979130 h 2998489"/>
                  <a:gd name="connsiteX3" fmla="*/ 40208 w 40208"/>
                  <a:gd name="connsiteY3" fmla="*/ 19360 h 2998489"/>
                  <a:gd name="connsiteX4" fmla="*/ 0 w 40208"/>
                  <a:gd name="connsiteY4" fmla="*/ 19360 h 299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08" h="2998489">
                    <a:moveTo>
                      <a:pt x="0" y="19360"/>
                    </a:moveTo>
                    <a:lnTo>
                      <a:pt x="0" y="2979130"/>
                    </a:lnTo>
                    <a:cubicBezTo>
                      <a:pt x="0" y="3004943"/>
                      <a:pt x="40208" y="3004943"/>
                      <a:pt x="40208" y="2979130"/>
                    </a:cubicBezTo>
                    <a:lnTo>
                      <a:pt x="40208" y="19360"/>
                    </a:lnTo>
                    <a:cubicBezTo>
                      <a:pt x="39960" y="-6453"/>
                      <a:pt x="0" y="-6453"/>
                      <a:pt x="0" y="19360"/>
                    </a:cubicBez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21" name="Group 20">
            <a:extLst>
              <a:ext uri="{FF2B5EF4-FFF2-40B4-BE49-F238E27FC236}">
                <a16:creationId xmlns:a16="http://schemas.microsoft.com/office/drawing/2014/main" id="{D7ABDAC4-D6D5-4B72-9782-27635B7E6FDE}"/>
              </a:ext>
            </a:extLst>
          </p:cNvPr>
          <p:cNvGrpSpPr>
            <a:grpSpLocks/>
          </p:cNvGrpSpPr>
          <p:nvPr/>
        </p:nvGrpSpPr>
        <p:grpSpPr bwMode="auto">
          <a:xfrm>
            <a:off x="9496425" y="3219449"/>
            <a:ext cx="2820988" cy="3527425"/>
            <a:chOff x="8408633" y="1992570"/>
            <a:chExt cx="3507011" cy="3833036"/>
          </a:xfrm>
        </p:grpSpPr>
        <p:grpSp>
          <p:nvGrpSpPr>
            <p:cNvPr id="22" name="Graphic 4">
              <a:extLst>
                <a:ext uri="{FF2B5EF4-FFF2-40B4-BE49-F238E27FC236}">
                  <a16:creationId xmlns:a16="http://schemas.microsoft.com/office/drawing/2014/main" id="{F53CF82A-57CA-439E-AF12-F92640D34919}"/>
                </a:ext>
              </a:extLst>
            </p:cNvPr>
            <p:cNvGrpSpPr>
              <a:grpSpLocks/>
            </p:cNvGrpSpPr>
            <p:nvPr/>
          </p:nvGrpSpPr>
          <p:grpSpPr bwMode="auto">
            <a:xfrm>
              <a:off x="8408633" y="1992570"/>
              <a:ext cx="3507011" cy="3821123"/>
              <a:chOff x="8408633" y="1992570"/>
              <a:chExt cx="3507011" cy="3821123"/>
            </a:xfrm>
          </p:grpSpPr>
          <p:grpSp>
            <p:nvGrpSpPr>
              <p:cNvPr id="24" name="Graphic 4">
                <a:extLst>
                  <a:ext uri="{FF2B5EF4-FFF2-40B4-BE49-F238E27FC236}">
                    <a16:creationId xmlns:a16="http://schemas.microsoft.com/office/drawing/2014/main" id="{DE13BE04-9E15-4566-8ECF-84A66C2745B1}"/>
                  </a:ext>
                </a:extLst>
              </p:cNvPr>
              <p:cNvGrpSpPr>
                <a:grpSpLocks/>
              </p:cNvGrpSpPr>
              <p:nvPr/>
            </p:nvGrpSpPr>
            <p:grpSpPr bwMode="auto">
              <a:xfrm>
                <a:off x="10886512" y="3334328"/>
                <a:ext cx="1029133" cy="1810218"/>
                <a:chOff x="10886512" y="3334328"/>
                <a:chExt cx="1029133" cy="1810218"/>
              </a:xfrm>
            </p:grpSpPr>
            <p:sp>
              <p:nvSpPr>
                <p:cNvPr id="99" name="Freeform: Shape 101">
                  <a:extLst>
                    <a:ext uri="{FF2B5EF4-FFF2-40B4-BE49-F238E27FC236}">
                      <a16:creationId xmlns:a16="http://schemas.microsoft.com/office/drawing/2014/main" id="{B458A020-E150-492D-ADDA-13C0B6282B6A}"/>
                    </a:ext>
                  </a:extLst>
                </p:cNvPr>
                <p:cNvSpPr>
                  <a:spLocks/>
                </p:cNvSpPr>
                <p:nvPr/>
              </p:nvSpPr>
              <p:spPr bwMode="auto">
                <a:xfrm>
                  <a:off x="10886512" y="3341137"/>
                  <a:ext cx="1009155" cy="1797207"/>
                </a:xfrm>
                <a:custGeom>
                  <a:avLst/>
                  <a:gdLst>
                    <a:gd name="T0" fmla="*/ 905678 w 1009155"/>
                    <a:gd name="T1" fmla="*/ 890786 h 1797207"/>
                    <a:gd name="T2" fmla="*/ 495405 w 1009155"/>
                    <a:gd name="T3" fmla="*/ 466862 h 1797207"/>
                    <a:gd name="T4" fmla="*/ 494909 w 1009155"/>
                    <a:gd name="T5" fmla="*/ 0 h 1797207"/>
                    <a:gd name="T6" fmla="*/ 0 w 1009155"/>
                    <a:gd name="T7" fmla="*/ 441546 h 1797207"/>
                    <a:gd name="T8" fmla="*/ 313724 w 1009155"/>
                    <a:gd name="T9" fmla="*/ 555965 h 1797207"/>
                    <a:gd name="T10" fmla="*/ 199304 w 1009155"/>
                    <a:gd name="T11" fmla="*/ 1131042 h 1797207"/>
                    <a:gd name="T12" fmla="*/ 441794 w 1009155"/>
                    <a:gd name="T13" fmla="*/ 1797208 h 1797207"/>
                    <a:gd name="T14" fmla="*/ 545790 w 1009155"/>
                    <a:gd name="T15" fmla="*/ 1740122 h 1797207"/>
                    <a:gd name="T16" fmla="*/ 480513 w 1009155"/>
                    <a:gd name="T17" fmla="*/ 1457920 h 1797207"/>
                    <a:gd name="T18" fmla="*/ 497887 w 1009155"/>
                    <a:gd name="T19" fmla="*/ 1482740 h 1797207"/>
                    <a:gd name="T20" fmla="*/ 602627 w 1009155"/>
                    <a:gd name="T21" fmla="*/ 1709097 h 1797207"/>
                    <a:gd name="T22" fmla="*/ 825509 w 1009155"/>
                    <a:gd name="T23" fmla="*/ 1586983 h 1797207"/>
                    <a:gd name="T24" fmla="*/ 869192 w 1009155"/>
                    <a:gd name="T25" fmla="*/ 1452211 h 1797207"/>
                    <a:gd name="T26" fmla="*/ 915606 w 1009155"/>
                    <a:gd name="T27" fmla="*/ 1537592 h 1797207"/>
                    <a:gd name="T28" fmla="*/ 995773 w 1009155"/>
                    <a:gd name="T29" fmla="*/ 1493661 h 1797207"/>
                    <a:gd name="T30" fmla="*/ 905678 w 1009155"/>
                    <a:gd name="T31" fmla="*/ 890786 h 17972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09155" h="1797207">
                      <a:moveTo>
                        <a:pt x="905678" y="890786"/>
                      </a:moveTo>
                      <a:cubicBezTo>
                        <a:pt x="816326" y="712082"/>
                        <a:pt x="670881" y="562170"/>
                        <a:pt x="495405" y="466862"/>
                      </a:cubicBezTo>
                      <a:cubicBezTo>
                        <a:pt x="539585" y="353931"/>
                        <a:pt x="577558" y="84388"/>
                        <a:pt x="494909" y="0"/>
                      </a:cubicBezTo>
                      <a:lnTo>
                        <a:pt x="0" y="441546"/>
                      </a:lnTo>
                      <a:cubicBezTo>
                        <a:pt x="91089" y="506822"/>
                        <a:pt x="216181" y="548271"/>
                        <a:pt x="313724" y="555965"/>
                      </a:cubicBezTo>
                      <a:cubicBezTo>
                        <a:pt x="218663" y="737895"/>
                        <a:pt x="190617" y="926030"/>
                        <a:pt x="199304" y="1131042"/>
                      </a:cubicBezTo>
                      <a:cubicBezTo>
                        <a:pt x="209232" y="1370802"/>
                        <a:pt x="295357" y="1607087"/>
                        <a:pt x="441794" y="1797208"/>
                      </a:cubicBezTo>
                      <a:lnTo>
                        <a:pt x="545790" y="1740122"/>
                      </a:lnTo>
                      <a:cubicBezTo>
                        <a:pt x="517743" y="1645310"/>
                        <a:pt x="488704" y="1554966"/>
                        <a:pt x="480513" y="1457920"/>
                      </a:cubicBezTo>
                      <a:cubicBezTo>
                        <a:pt x="485477" y="1465366"/>
                        <a:pt x="492923" y="1472812"/>
                        <a:pt x="497887" y="1482740"/>
                      </a:cubicBezTo>
                      <a:cubicBezTo>
                        <a:pt x="529160" y="1559930"/>
                        <a:pt x="558696" y="1638609"/>
                        <a:pt x="602627" y="1709097"/>
                      </a:cubicBezTo>
                      <a:lnTo>
                        <a:pt x="825509" y="1586983"/>
                      </a:lnTo>
                      <a:cubicBezTo>
                        <a:pt x="825509" y="1510786"/>
                        <a:pt x="869192" y="1452211"/>
                        <a:pt x="869192" y="1452211"/>
                      </a:cubicBezTo>
                      <a:lnTo>
                        <a:pt x="915606" y="1537592"/>
                      </a:lnTo>
                      <a:lnTo>
                        <a:pt x="995773" y="1493661"/>
                      </a:lnTo>
                      <a:cubicBezTo>
                        <a:pt x="1030025" y="1289889"/>
                        <a:pt x="998008" y="1075446"/>
                        <a:pt x="905678" y="890786"/>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102">
                  <a:extLst>
                    <a:ext uri="{FF2B5EF4-FFF2-40B4-BE49-F238E27FC236}">
                      <a16:creationId xmlns:a16="http://schemas.microsoft.com/office/drawing/2014/main" id="{24D987F8-AF67-43B5-B30C-678411873A70}"/>
                    </a:ext>
                  </a:extLst>
                </p:cNvPr>
                <p:cNvSpPr>
                  <a:spLocks/>
                </p:cNvSpPr>
                <p:nvPr/>
              </p:nvSpPr>
              <p:spPr bwMode="auto">
                <a:xfrm>
                  <a:off x="11352506" y="3334328"/>
                  <a:ext cx="93704" cy="470430"/>
                </a:xfrm>
                <a:custGeom>
                  <a:avLst/>
                  <a:gdLst>
                    <a:gd name="T0" fmla="*/ 55720 w 93704"/>
                    <a:gd name="T1" fmla="*/ 11772 h 470430"/>
                    <a:gd name="T2" fmla="*/ 35864 w 93704"/>
                    <a:gd name="T3" fmla="*/ 603 h 470430"/>
                    <a:gd name="T4" fmla="*/ 24695 w 93704"/>
                    <a:gd name="T5" fmla="*/ 20459 h 470430"/>
                    <a:gd name="T6" fmla="*/ 2109 w 93704"/>
                    <a:gd name="T7" fmla="*/ 446120 h 470430"/>
                    <a:gd name="T8" fmla="*/ 29907 w 93704"/>
                    <a:gd name="T9" fmla="*/ 462501 h 470430"/>
                    <a:gd name="T10" fmla="*/ 55720 w 93704"/>
                    <a:gd name="T11" fmla="*/ 11772 h 4704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704" h="470430">
                      <a:moveTo>
                        <a:pt x="55720" y="11772"/>
                      </a:moveTo>
                      <a:cubicBezTo>
                        <a:pt x="52494" y="3582"/>
                        <a:pt x="45048" y="-1879"/>
                        <a:pt x="35864" y="603"/>
                      </a:cubicBezTo>
                      <a:cubicBezTo>
                        <a:pt x="28170" y="2589"/>
                        <a:pt x="21220" y="12269"/>
                        <a:pt x="24695" y="20459"/>
                      </a:cubicBezTo>
                      <a:cubicBezTo>
                        <a:pt x="80540" y="157217"/>
                        <a:pt x="72597" y="316064"/>
                        <a:pt x="2109" y="446120"/>
                      </a:cubicBezTo>
                      <a:cubicBezTo>
                        <a:pt x="-7819" y="464487"/>
                        <a:pt x="19979" y="480620"/>
                        <a:pt x="29907" y="462501"/>
                      </a:cubicBezTo>
                      <a:cubicBezTo>
                        <a:pt x="104367" y="325247"/>
                        <a:pt x="114543" y="156472"/>
                        <a:pt x="55720" y="11772"/>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3">
                  <a:extLst>
                    <a:ext uri="{FF2B5EF4-FFF2-40B4-BE49-F238E27FC236}">
                      <a16:creationId xmlns:a16="http://schemas.microsoft.com/office/drawing/2014/main" id="{2D77BAB2-621A-44A4-BB0E-EE69A5AB3626}"/>
                    </a:ext>
                  </a:extLst>
                </p:cNvPr>
                <p:cNvSpPr>
                  <a:spLocks/>
                </p:cNvSpPr>
                <p:nvPr/>
              </p:nvSpPr>
              <p:spPr bwMode="auto">
                <a:xfrm>
                  <a:off x="10888400" y="3761329"/>
                  <a:ext cx="329388" cy="166784"/>
                </a:xfrm>
                <a:custGeom>
                  <a:avLst/>
                  <a:gdLst>
                    <a:gd name="T0" fmla="*/ 317792 w 329388"/>
                    <a:gd name="T1" fmla="*/ 134780 h 166784"/>
                    <a:gd name="T2" fmla="*/ 142564 w 329388"/>
                    <a:gd name="T3" fmla="*/ 82658 h 166784"/>
                    <a:gd name="T4" fmla="*/ 29633 w 329388"/>
                    <a:gd name="T5" fmla="*/ 8199 h 166784"/>
                    <a:gd name="T6" fmla="*/ 1835 w 329388"/>
                    <a:gd name="T7" fmla="*/ 24580 h 166784"/>
                    <a:gd name="T8" fmla="*/ 120474 w 329388"/>
                    <a:gd name="T9" fmla="*/ 109216 h 166784"/>
                    <a:gd name="T10" fmla="*/ 309105 w 329388"/>
                    <a:gd name="T11" fmla="*/ 166301 h 166784"/>
                    <a:gd name="T12" fmla="*/ 317792 w 329388"/>
                    <a:gd name="T13" fmla="*/ 134780 h 1667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388" h="166784">
                      <a:moveTo>
                        <a:pt x="317792" y="134780"/>
                      </a:moveTo>
                      <a:cubicBezTo>
                        <a:pt x="258721" y="119888"/>
                        <a:pt x="200146" y="102514"/>
                        <a:pt x="142564" y="82658"/>
                      </a:cubicBezTo>
                      <a:cubicBezTo>
                        <a:pt x="100122" y="68015"/>
                        <a:pt x="50730" y="51385"/>
                        <a:pt x="29633" y="8199"/>
                      </a:cubicBezTo>
                      <a:cubicBezTo>
                        <a:pt x="20450" y="-10416"/>
                        <a:pt x="-7348" y="5965"/>
                        <a:pt x="1835" y="24580"/>
                      </a:cubicBezTo>
                      <a:cubicBezTo>
                        <a:pt x="24669" y="70993"/>
                        <a:pt x="74309" y="92586"/>
                        <a:pt x="120474" y="109216"/>
                      </a:cubicBezTo>
                      <a:cubicBezTo>
                        <a:pt x="182276" y="131305"/>
                        <a:pt x="245566" y="150169"/>
                        <a:pt x="309105" y="166301"/>
                      </a:cubicBezTo>
                      <a:cubicBezTo>
                        <a:pt x="329458" y="171017"/>
                        <a:pt x="338145" y="139744"/>
                        <a:pt x="317792" y="13478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4">
                  <a:extLst>
                    <a:ext uri="{FF2B5EF4-FFF2-40B4-BE49-F238E27FC236}">
                      <a16:creationId xmlns:a16="http://schemas.microsoft.com/office/drawing/2014/main" id="{D7E41A29-8A83-47ED-890D-430F8C44D732}"/>
                    </a:ext>
                  </a:extLst>
                </p:cNvPr>
                <p:cNvSpPr>
                  <a:spLocks/>
                </p:cNvSpPr>
                <p:nvPr/>
              </p:nvSpPr>
              <p:spPr bwMode="auto">
                <a:xfrm>
                  <a:off x="11404584" y="3794184"/>
                  <a:ext cx="511060" cy="1053201"/>
                </a:xfrm>
                <a:custGeom>
                  <a:avLst/>
                  <a:gdLst>
                    <a:gd name="T0" fmla="*/ 461072 w 511060"/>
                    <a:gd name="T1" fmla="*/ 546449 h 1053201"/>
                    <a:gd name="T2" fmla="*/ 222553 w 511060"/>
                    <a:gd name="T3" fmla="*/ 158018 h 1053201"/>
                    <a:gd name="T4" fmla="*/ 23994 w 511060"/>
                    <a:gd name="T5" fmla="*/ 2397 h 1053201"/>
                    <a:gd name="T6" fmla="*/ 7613 w 511060"/>
                    <a:gd name="T7" fmla="*/ 30196 h 1053201"/>
                    <a:gd name="T8" fmla="*/ 318110 w 511060"/>
                    <a:gd name="T9" fmla="*/ 325800 h 1053201"/>
                    <a:gd name="T10" fmla="*/ 473978 w 511060"/>
                    <a:gd name="T11" fmla="*/ 759900 h 1053201"/>
                    <a:gd name="T12" fmla="*/ 463802 w 511060"/>
                    <a:gd name="T13" fmla="*/ 1032919 h 1053201"/>
                    <a:gd name="T14" fmla="*/ 494827 w 511060"/>
                    <a:gd name="T15" fmla="*/ 1041606 h 1053201"/>
                    <a:gd name="T16" fmla="*/ 461072 w 511060"/>
                    <a:gd name="T17" fmla="*/ 546449 h 10532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1060" h="1053201">
                      <a:moveTo>
                        <a:pt x="461072" y="546449"/>
                      </a:moveTo>
                      <a:cubicBezTo>
                        <a:pt x="412921" y="400756"/>
                        <a:pt x="330519" y="267225"/>
                        <a:pt x="222553" y="158018"/>
                      </a:cubicBezTo>
                      <a:cubicBezTo>
                        <a:pt x="163233" y="97954"/>
                        <a:pt x="96219" y="45584"/>
                        <a:pt x="23994" y="2397"/>
                      </a:cubicBezTo>
                      <a:cubicBezTo>
                        <a:pt x="6123" y="-8275"/>
                        <a:pt x="-10010" y="19523"/>
                        <a:pt x="7613" y="30196"/>
                      </a:cubicBezTo>
                      <a:cubicBezTo>
                        <a:pt x="131464" y="104159"/>
                        <a:pt x="238189" y="205672"/>
                        <a:pt x="318110" y="325800"/>
                      </a:cubicBezTo>
                      <a:cubicBezTo>
                        <a:pt x="404234" y="455360"/>
                        <a:pt x="458093" y="605024"/>
                        <a:pt x="473978" y="759900"/>
                      </a:cubicBezTo>
                      <a:cubicBezTo>
                        <a:pt x="483410" y="850741"/>
                        <a:pt x="480183" y="942822"/>
                        <a:pt x="463802" y="1032919"/>
                      </a:cubicBezTo>
                      <a:cubicBezTo>
                        <a:pt x="460079" y="1053271"/>
                        <a:pt x="491104" y="1061958"/>
                        <a:pt x="494827" y="1041606"/>
                      </a:cubicBezTo>
                      <a:cubicBezTo>
                        <a:pt x="524611" y="876802"/>
                        <a:pt x="513442" y="705544"/>
                        <a:pt x="461072" y="54644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5">
                  <a:extLst>
                    <a:ext uri="{FF2B5EF4-FFF2-40B4-BE49-F238E27FC236}">
                      <a16:creationId xmlns:a16="http://schemas.microsoft.com/office/drawing/2014/main" id="{24BB319C-8561-4279-B3E4-C4D16DCE904B}"/>
                    </a:ext>
                  </a:extLst>
                </p:cNvPr>
                <p:cNvSpPr>
                  <a:spLocks/>
                </p:cNvSpPr>
                <p:nvPr/>
              </p:nvSpPr>
              <p:spPr bwMode="auto">
                <a:xfrm>
                  <a:off x="11082527" y="3972635"/>
                  <a:ext cx="271836" cy="1171911"/>
                </a:xfrm>
                <a:custGeom>
                  <a:avLst/>
                  <a:gdLst>
                    <a:gd name="T0" fmla="*/ 267124 w 271836"/>
                    <a:gd name="T1" fmla="*/ 1144364 h 1171911"/>
                    <a:gd name="T2" fmla="*/ 78244 w 271836"/>
                    <a:gd name="T3" fmla="*/ 755685 h 1171911"/>
                    <a:gd name="T4" fmla="*/ 36299 w 271836"/>
                    <a:gd name="T5" fmla="*/ 284356 h 1171911"/>
                    <a:gd name="T6" fmla="*/ 101823 w 271836"/>
                    <a:gd name="T7" fmla="*/ 24740 h 1171911"/>
                    <a:gd name="T8" fmla="*/ 74025 w 271836"/>
                    <a:gd name="T9" fmla="*/ 8359 h 1171911"/>
                    <a:gd name="T10" fmla="*/ 4530 w 271836"/>
                    <a:gd name="T11" fmla="*/ 492594 h 1171911"/>
                    <a:gd name="T12" fmla="*/ 40767 w 271836"/>
                    <a:gd name="T13" fmla="*/ 734836 h 1171911"/>
                    <a:gd name="T14" fmla="*/ 106539 w 271836"/>
                    <a:gd name="T15" fmla="*/ 954989 h 1171911"/>
                    <a:gd name="T16" fmla="*/ 244290 w 271836"/>
                    <a:gd name="T17" fmla="*/ 1167199 h 1171911"/>
                    <a:gd name="T18" fmla="*/ 267124 w 271836"/>
                    <a:gd name="T19" fmla="*/ 1144364 h 11719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1836" h="1171911">
                      <a:moveTo>
                        <a:pt x="267124" y="1144364"/>
                      </a:moveTo>
                      <a:cubicBezTo>
                        <a:pt x="162384" y="1039873"/>
                        <a:pt x="110510" y="897158"/>
                        <a:pt x="78244" y="755685"/>
                      </a:cubicBezTo>
                      <a:cubicBezTo>
                        <a:pt x="43249" y="602050"/>
                        <a:pt x="22400" y="441714"/>
                        <a:pt x="36299" y="284356"/>
                      </a:cubicBezTo>
                      <a:cubicBezTo>
                        <a:pt x="44241" y="195004"/>
                        <a:pt x="64842" y="106397"/>
                        <a:pt x="101823" y="24740"/>
                      </a:cubicBezTo>
                      <a:cubicBezTo>
                        <a:pt x="110262" y="5877"/>
                        <a:pt x="82464" y="-10505"/>
                        <a:pt x="74025" y="8359"/>
                      </a:cubicBezTo>
                      <a:cubicBezTo>
                        <a:pt x="5522" y="160008"/>
                        <a:pt x="-8873" y="328287"/>
                        <a:pt x="4530" y="492594"/>
                      </a:cubicBezTo>
                      <a:cubicBezTo>
                        <a:pt x="11231" y="574004"/>
                        <a:pt x="23889" y="654916"/>
                        <a:pt x="40767" y="734836"/>
                      </a:cubicBezTo>
                      <a:cubicBezTo>
                        <a:pt x="56403" y="809793"/>
                        <a:pt x="76756" y="884252"/>
                        <a:pt x="106539" y="954989"/>
                      </a:cubicBezTo>
                      <a:cubicBezTo>
                        <a:pt x="139549" y="1033420"/>
                        <a:pt x="183977" y="1106886"/>
                        <a:pt x="244290" y="1167199"/>
                      </a:cubicBezTo>
                      <a:cubicBezTo>
                        <a:pt x="258933" y="1181842"/>
                        <a:pt x="281767" y="1159008"/>
                        <a:pt x="267124" y="114436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6">
                  <a:extLst>
                    <a:ext uri="{FF2B5EF4-FFF2-40B4-BE49-F238E27FC236}">
                      <a16:creationId xmlns:a16="http://schemas.microsoft.com/office/drawing/2014/main" id="{CA8B6E89-D36D-458C-B02F-201F1F813333}"/>
                    </a:ext>
                  </a:extLst>
                </p:cNvPr>
                <p:cNvSpPr>
                  <a:spLocks/>
                </p:cNvSpPr>
                <p:nvPr/>
              </p:nvSpPr>
              <p:spPr bwMode="auto">
                <a:xfrm>
                  <a:off x="11358214" y="4778855"/>
                  <a:ext cx="111716" cy="203723"/>
                </a:xfrm>
                <a:custGeom>
                  <a:avLst/>
                  <a:gdLst>
                    <a:gd name="T0" fmla="*/ 110572 w 111716"/>
                    <a:gd name="T1" fmla="*/ 184260 h 203723"/>
                    <a:gd name="T2" fmla="*/ 29907 w 111716"/>
                    <a:gd name="T3" fmla="*/ 8039 h 203723"/>
                    <a:gd name="T4" fmla="*/ 2109 w 111716"/>
                    <a:gd name="T5" fmla="*/ 24420 h 203723"/>
                    <a:gd name="T6" fmla="*/ 79547 w 111716"/>
                    <a:gd name="T7" fmla="*/ 192947 h 203723"/>
                    <a:gd name="T8" fmla="*/ 110572 w 111716"/>
                    <a:gd name="T9" fmla="*/ 184260 h 2037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1716" h="203723">
                      <a:moveTo>
                        <a:pt x="110572" y="184260"/>
                      </a:moveTo>
                      <a:cubicBezTo>
                        <a:pt x="87489" y="123948"/>
                        <a:pt x="60684" y="64877"/>
                        <a:pt x="29907" y="8039"/>
                      </a:cubicBezTo>
                      <a:cubicBezTo>
                        <a:pt x="19979" y="-10327"/>
                        <a:pt x="-7819" y="6054"/>
                        <a:pt x="2109" y="24420"/>
                      </a:cubicBezTo>
                      <a:cubicBezTo>
                        <a:pt x="31645" y="78776"/>
                        <a:pt x="57457" y="135117"/>
                        <a:pt x="79547" y="192947"/>
                      </a:cubicBezTo>
                      <a:cubicBezTo>
                        <a:pt x="86993" y="212059"/>
                        <a:pt x="118018" y="203620"/>
                        <a:pt x="110572" y="184260"/>
                      </a:cubicBezTo>
                      <a:close/>
                    </a:path>
                  </a:pathLst>
                </a:custGeom>
                <a:solidFill>
                  <a:srgbClr val="2E2E2E"/>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7">
                  <a:extLst>
                    <a:ext uri="{FF2B5EF4-FFF2-40B4-BE49-F238E27FC236}">
                      <a16:creationId xmlns:a16="http://schemas.microsoft.com/office/drawing/2014/main" id="{6A4CAA83-18DE-4160-9973-8E46549A6C41}"/>
                    </a:ext>
                  </a:extLst>
                </p:cNvPr>
                <p:cNvSpPr>
                  <a:spLocks/>
                </p:cNvSpPr>
                <p:nvPr/>
              </p:nvSpPr>
              <p:spPr bwMode="auto">
                <a:xfrm>
                  <a:off x="11670381" y="4506003"/>
                  <a:ext cx="152096" cy="433937"/>
                </a:xfrm>
                <a:custGeom>
                  <a:avLst/>
                  <a:gdLst>
                    <a:gd name="T0" fmla="*/ 150351 w 152096"/>
                    <a:gd name="T1" fmla="*/ 357089 h 433937"/>
                    <a:gd name="T2" fmla="*/ 31464 w 152096"/>
                    <a:gd name="T3" fmla="*/ 11596 h 433937"/>
                    <a:gd name="T4" fmla="*/ 439 w 152096"/>
                    <a:gd name="T5" fmla="*/ 20283 h 433937"/>
                    <a:gd name="T6" fmla="*/ 73657 w 152096"/>
                    <a:gd name="T7" fmla="*/ 261284 h 433937"/>
                    <a:gd name="T8" fmla="*/ 61992 w 152096"/>
                    <a:gd name="T9" fmla="*/ 268978 h 433937"/>
                    <a:gd name="T10" fmla="*/ 16820 w 152096"/>
                    <a:gd name="T11" fmla="*/ 418394 h 433937"/>
                    <a:gd name="T12" fmla="*/ 49086 w 152096"/>
                    <a:gd name="T13" fmla="*/ 418394 h 433937"/>
                    <a:gd name="T14" fmla="*/ 85819 w 152096"/>
                    <a:gd name="T15" fmla="*/ 292061 h 433937"/>
                    <a:gd name="T16" fmla="*/ 122056 w 152096"/>
                    <a:gd name="T17" fmla="*/ 373222 h 433937"/>
                    <a:gd name="T18" fmla="*/ 150351 w 152096"/>
                    <a:gd name="T19" fmla="*/ 357089 h 4339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096" h="433937">
                      <a:moveTo>
                        <a:pt x="150351" y="357089"/>
                      </a:moveTo>
                      <a:cubicBezTo>
                        <a:pt x="97485" y="246889"/>
                        <a:pt x="57773" y="130980"/>
                        <a:pt x="31464" y="11596"/>
                      </a:cubicBezTo>
                      <a:cubicBezTo>
                        <a:pt x="26996" y="-8756"/>
                        <a:pt x="-4029" y="-69"/>
                        <a:pt x="439" y="20283"/>
                      </a:cubicBezTo>
                      <a:cubicBezTo>
                        <a:pt x="18557" y="102437"/>
                        <a:pt x="43129" y="183101"/>
                        <a:pt x="73657" y="261284"/>
                      </a:cubicBezTo>
                      <a:cubicBezTo>
                        <a:pt x="69190" y="261781"/>
                        <a:pt x="64970" y="264014"/>
                        <a:pt x="61992" y="268978"/>
                      </a:cubicBezTo>
                      <a:cubicBezTo>
                        <a:pt x="35683" y="314895"/>
                        <a:pt x="20543" y="365528"/>
                        <a:pt x="16820" y="418394"/>
                      </a:cubicBezTo>
                      <a:cubicBezTo>
                        <a:pt x="15331" y="439243"/>
                        <a:pt x="47596" y="438995"/>
                        <a:pt x="49086" y="418394"/>
                      </a:cubicBezTo>
                      <a:cubicBezTo>
                        <a:pt x="52064" y="373966"/>
                        <a:pt x="64723" y="331028"/>
                        <a:pt x="85819" y="292061"/>
                      </a:cubicBezTo>
                      <a:cubicBezTo>
                        <a:pt x="97236" y="319363"/>
                        <a:pt x="109150" y="346665"/>
                        <a:pt x="122056" y="373222"/>
                      </a:cubicBezTo>
                      <a:cubicBezTo>
                        <a:pt x="131488" y="392085"/>
                        <a:pt x="159286" y="375704"/>
                        <a:pt x="150351" y="35708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8">
                  <a:extLst>
                    <a:ext uri="{FF2B5EF4-FFF2-40B4-BE49-F238E27FC236}">
                      <a16:creationId xmlns:a16="http://schemas.microsoft.com/office/drawing/2014/main" id="{CB0D8B05-859C-4F6F-9419-090FF6410EE4}"/>
                    </a:ext>
                  </a:extLst>
                </p:cNvPr>
                <p:cNvSpPr>
                  <a:spLocks/>
                </p:cNvSpPr>
                <p:nvPr/>
              </p:nvSpPr>
              <p:spPr bwMode="auto">
                <a:xfrm>
                  <a:off x="11556172" y="4075400"/>
                  <a:ext cx="227025" cy="393018"/>
                </a:xfrm>
                <a:custGeom>
                  <a:avLst/>
                  <a:gdLst>
                    <a:gd name="T0" fmla="*/ 226090 w 227025"/>
                    <a:gd name="T1" fmla="*/ 373200 h 393018"/>
                    <a:gd name="T2" fmla="*/ 26538 w 227025"/>
                    <a:gd name="T3" fmla="*/ 5617 h 393018"/>
                    <a:gd name="T4" fmla="*/ 3704 w 227025"/>
                    <a:gd name="T5" fmla="*/ 28451 h 393018"/>
                    <a:gd name="T6" fmla="*/ 194817 w 227025"/>
                    <a:gd name="T7" fmla="*/ 381887 h 393018"/>
                    <a:gd name="T8" fmla="*/ 226090 w 227025"/>
                    <a:gd name="T9" fmla="*/ 373200 h 3930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025" h="393018">
                      <a:moveTo>
                        <a:pt x="226090" y="373200"/>
                      </a:moveTo>
                      <a:cubicBezTo>
                        <a:pt x="180173" y="240413"/>
                        <a:pt x="112911" y="116562"/>
                        <a:pt x="26538" y="5617"/>
                      </a:cubicBezTo>
                      <a:cubicBezTo>
                        <a:pt x="13880" y="-10764"/>
                        <a:pt x="-8955" y="12319"/>
                        <a:pt x="3704" y="28451"/>
                      </a:cubicBezTo>
                      <a:cubicBezTo>
                        <a:pt x="86354" y="134680"/>
                        <a:pt x="151133" y="254561"/>
                        <a:pt x="194817" y="381887"/>
                      </a:cubicBezTo>
                      <a:cubicBezTo>
                        <a:pt x="201518" y="401494"/>
                        <a:pt x="232791" y="393056"/>
                        <a:pt x="226090" y="37320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9">
                  <a:extLst>
                    <a:ext uri="{FF2B5EF4-FFF2-40B4-BE49-F238E27FC236}">
                      <a16:creationId xmlns:a16="http://schemas.microsoft.com/office/drawing/2014/main" id="{B3430924-128B-4D93-A2CA-F554ABED9D81}"/>
                    </a:ext>
                  </a:extLst>
                </p:cNvPr>
                <p:cNvSpPr>
                  <a:spLocks/>
                </p:cNvSpPr>
                <p:nvPr/>
              </p:nvSpPr>
              <p:spPr bwMode="auto">
                <a:xfrm>
                  <a:off x="11227778" y="4567580"/>
                  <a:ext cx="71554" cy="334884"/>
                </a:xfrm>
                <a:custGeom>
                  <a:avLst/>
                  <a:gdLst>
                    <a:gd name="T0" fmla="*/ 70744 w 71554"/>
                    <a:gd name="T1" fmla="*/ 315120 h 334884"/>
                    <a:gd name="T2" fmla="*/ 33763 w 71554"/>
                    <a:gd name="T3" fmla="*/ 15544 h 334884"/>
                    <a:gd name="T4" fmla="*/ 1497 w 71554"/>
                    <a:gd name="T5" fmla="*/ 15544 h 334884"/>
                    <a:gd name="T6" fmla="*/ 39719 w 71554"/>
                    <a:gd name="T7" fmla="*/ 323558 h 334884"/>
                    <a:gd name="T8" fmla="*/ 70744 w 71554"/>
                    <a:gd name="T9" fmla="*/ 315120 h 3348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554" h="334884">
                      <a:moveTo>
                        <a:pt x="70744" y="315120"/>
                      </a:moveTo>
                      <a:cubicBezTo>
                        <a:pt x="40215" y="218322"/>
                        <a:pt x="27805" y="117057"/>
                        <a:pt x="33763" y="15544"/>
                      </a:cubicBezTo>
                      <a:cubicBezTo>
                        <a:pt x="35004" y="-5305"/>
                        <a:pt x="2738" y="-5057"/>
                        <a:pt x="1497" y="15544"/>
                      </a:cubicBezTo>
                      <a:cubicBezTo>
                        <a:pt x="-4708" y="119539"/>
                        <a:pt x="8446" y="224279"/>
                        <a:pt x="39719" y="323558"/>
                      </a:cubicBezTo>
                      <a:cubicBezTo>
                        <a:pt x="45676" y="343414"/>
                        <a:pt x="76949" y="334975"/>
                        <a:pt x="70744" y="315120"/>
                      </a:cubicBezTo>
                      <a:close/>
                    </a:path>
                  </a:pathLst>
                </a:custGeom>
                <a:solidFill>
                  <a:srgbClr val="2E2E2E"/>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5" name="Freeform: Shape 27">
                <a:extLst>
                  <a:ext uri="{FF2B5EF4-FFF2-40B4-BE49-F238E27FC236}">
                    <a16:creationId xmlns:a16="http://schemas.microsoft.com/office/drawing/2014/main" id="{0303E943-89B5-4566-8D1C-5C4BDFB50CB7}"/>
                  </a:ext>
                </a:extLst>
              </p:cNvPr>
              <p:cNvSpPr>
                <a:spLocks/>
              </p:cNvSpPr>
              <p:nvPr/>
            </p:nvSpPr>
            <p:spPr bwMode="auto">
              <a:xfrm>
                <a:off x="10413197" y="3887174"/>
                <a:ext cx="497390" cy="564156"/>
              </a:xfrm>
              <a:custGeom>
                <a:avLst/>
                <a:gdLst>
                  <a:gd name="T0" fmla="*/ 497390 w 497390"/>
                  <a:gd name="T1" fmla="*/ 564156 h 564156"/>
                  <a:gd name="T2" fmla="*/ 0 w 497390"/>
                  <a:gd name="T3" fmla="*/ 564156 h 564156"/>
                  <a:gd name="T4" fmla="*/ 4219 w 497390"/>
                  <a:gd name="T5" fmla="*/ 0 h 564156"/>
                  <a:gd name="T6" fmla="*/ 497390 w 497390"/>
                  <a:gd name="T7" fmla="*/ 0 h 5641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7390" h="564156">
                    <a:moveTo>
                      <a:pt x="497390" y="564156"/>
                    </a:moveTo>
                    <a:lnTo>
                      <a:pt x="0" y="564156"/>
                    </a:lnTo>
                    <a:lnTo>
                      <a:pt x="4219" y="0"/>
                    </a:lnTo>
                    <a:lnTo>
                      <a:pt x="497390" y="0"/>
                    </a:lnTo>
                    <a:lnTo>
                      <a:pt x="497390" y="564156"/>
                    </a:ln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8">
                <a:extLst>
                  <a:ext uri="{FF2B5EF4-FFF2-40B4-BE49-F238E27FC236}">
                    <a16:creationId xmlns:a16="http://schemas.microsoft.com/office/drawing/2014/main" id="{89A93D68-C0BF-42F7-AE0D-A873955F6690}"/>
                  </a:ext>
                </a:extLst>
              </p:cNvPr>
              <p:cNvSpPr>
                <a:spLocks/>
              </p:cNvSpPr>
              <p:nvPr/>
            </p:nvSpPr>
            <p:spPr bwMode="auto">
              <a:xfrm>
                <a:off x="10073501" y="4096406"/>
                <a:ext cx="1175719" cy="1403812"/>
              </a:xfrm>
              <a:custGeom>
                <a:avLst/>
                <a:gdLst>
                  <a:gd name="T0" fmla="*/ 974837 w 1175719"/>
                  <a:gd name="T1" fmla="*/ 63539 h 1403812"/>
                  <a:gd name="T2" fmla="*/ 836838 w 1175719"/>
                  <a:gd name="T3" fmla="*/ 0 h 1403812"/>
                  <a:gd name="T4" fmla="*/ 836838 w 1175719"/>
                  <a:gd name="T5" fmla="*/ 81409 h 1403812"/>
                  <a:gd name="T6" fmla="*/ 575237 w 1175719"/>
                  <a:gd name="T7" fmla="*/ 305285 h 1403812"/>
                  <a:gd name="T8" fmla="*/ 342426 w 1175719"/>
                  <a:gd name="T9" fmla="*/ 71233 h 1403812"/>
                  <a:gd name="T10" fmla="*/ 342426 w 1175719"/>
                  <a:gd name="T11" fmla="*/ 1489 h 1403812"/>
                  <a:gd name="T12" fmla="*/ 5124 w 1175719"/>
                  <a:gd name="T13" fmla="*/ 606598 h 1403812"/>
                  <a:gd name="T14" fmla="*/ 8847 w 1175719"/>
                  <a:gd name="T15" fmla="*/ 1403812 h 1403812"/>
                  <a:gd name="T16" fmla="*/ 1171411 w 1175719"/>
                  <a:gd name="T17" fmla="*/ 1403812 h 1403812"/>
                  <a:gd name="T18" fmla="*/ 1175134 w 1175719"/>
                  <a:gd name="T19" fmla="*/ 606598 h 1403812"/>
                  <a:gd name="T20" fmla="*/ 974837 w 1175719"/>
                  <a:gd name="T21" fmla="*/ 63539 h 14038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75719" h="1403812">
                    <a:moveTo>
                      <a:pt x="974837" y="63539"/>
                    </a:moveTo>
                    <a:cubicBezTo>
                      <a:pt x="938104" y="40208"/>
                      <a:pt x="892931" y="19359"/>
                      <a:pt x="836838" y="0"/>
                    </a:cubicBezTo>
                    <a:cubicBezTo>
                      <a:pt x="836838" y="0"/>
                      <a:pt x="836838" y="38471"/>
                      <a:pt x="836838" y="81409"/>
                    </a:cubicBezTo>
                    <a:cubicBezTo>
                      <a:pt x="836838" y="124596"/>
                      <a:pt x="778263" y="305285"/>
                      <a:pt x="575237" y="305285"/>
                    </a:cubicBezTo>
                    <a:cubicBezTo>
                      <a:pt x="372458" y="305285"/>
                      <a:pt x="342426" y="71233"/>
                      <a:pt x="342426" y="71233"/>
                    </a:cubicBezTo>
                    <a:lnTo>
                      <a:pt x="342426" y="1489"/>
                    </a:lnTo>
                    <a:cubicBezTo>
                      <a:pt x="22250" y="111441"/>
                      <a:pt x="20264" y="273267"/>
                      <a:pt x="5124" y="606598"/>
                    </a:cubicBezTo>
                    <a:cubicBezTo>
                      <a:pt x="-8278" y="906919"/>
                      <a:pt x="8847" y="1403812"/>
                      <a:pt x="8847" y="1403812"/>
                    </a:cubicBezTo>
                    <a:cubicBezTo>
                      <a:pt x="396286" y="1403812"/>
                      <a:pt x="783972" y="1403812"/>
                      <a:pt x="1171411" y="1403812"/>
                    </a:cubicBezTo>
                    <a:cubicBezTo>
                      <a:pt x="1171411" y="1403812"/>
                      <a:pt x="1177616" y="855293"/>
                      <a:pt x="1175134" y="606598"/>
                    </a:cubicBezTo>
                    <a:cubicBezTo>
                      <a:pt x="1172899" y="331345"/>
                      <a:pt x="1147832" y="173243"/>
                      <a:pt x="974837" y="63539"/>
                    </a:cubicBezTo>
                    <a:close/>
                  </a:path>
                </a:pathLst>
              </a:custGeom>
              <a:solidFill>
                <a:srgbClr val="FFFFF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9">
                <a:extLst>
                  <a:ext uri="{FF2B5EF4-FFF2-40B4-BE49-F238E27FC236}">
                    <a16:creationId xmlns:a16="http://schemas.microsoft.com/office/drawing/2014/main" id="{F15CC3A9-68D4-4E6A-AFD0-902B7955F783}"/>
                  </a:ext>
                </a:extLst>
              </p:cNvPr>
              <p:cNvSpPr>
                <a:spLocks/>
              </p:cNvSpPr>
              <p:nvPr/>
            </p:nvSpPr>
            <p:spPr bwMode="auto">
              <a:xfrm>
                <a:off x="9983317" y="4059176"/>
                <a:ext cx="1369064" cy="1754269"/>
              </a:xfrm>
              <a:custGeom>
                <a:avLst/>
                <a:gdLst>
                  <a:gd name="T0" fmla="*/ 1369064 w 1369064"/>
                  <a:gd name="T1" fmla="*/ 1754269 h 1754269"/>
                  <a:gd name="T2" fmla="*/ 1295846 w 1369064"/>
                  <a:gd name="T3" fmla="*/ 630673 h 1754269"/>
                  <a:gd name="T4" fmla="*/ 1258119 w 1369064"/>
                  <a:gd name="T5" fmla="*/ 289648 h 1754269"/>
                  <a:gd name="T6" fmla="*/ 1083139 w 1369064"/>
                  <a:gd name="T7" fmla="*/ 66269 h 1754269"/>
                  <a:gd name="T8" fmla="*/ 927519 w 1369064"/>
                  <a:gd name="T9" fmla="*/ 248 h 1754269"/>
                  <a:gd name="T10" fmla="*/ 907414 w 1369064"/>
                  <a:gd name="T11" fmla="*/ 629680 h 1754269"/>
                  <a:gd name="T12" fmla="*/ 661946 w 1369064"/>
                  <a:gd name="T13" fmla="*/ 1109945 h 1754269"/>
                  <a:gd name="T14" fmla="*/ 426405 w 1369064"/>
                  <a:gd name="T15" fmla="*/ 647799 h 1754269"/>
                  <a:gd name="T16" fmla="*/ 437326 w 1369064"/>
                  <a:gd name="T17" fmla="*/ 0 h 1754269"/>
                  <a:gd name="T18" fmla="*/ 74956 w 1369064"/>
                  <a:gd name="T19" fmla="*/ 618015 h 1754269"/>
                  <a:gd name="T20" fmla="*/ 74460 w 1369064"/>
                  <a:gd name="T21" fmla="*/ 629680 h 1754269"/>
                  <a:gd name="T22" fmla="*/ 0 w 1369064"/>
                  <a:gd name="T23" fmla="*/ 1754269 h 1754269"/>
                  <a:gd name="T24" fmla="*/ 1369064 w 1369064"/>
                  <a:gd name="T25" fmla="*/ 1754269 h 17542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9064" h="1754269">
                    <a:moveTo>
                      <a:pt x="1369064" y="1754269"/>
                    </a:moveTo>
                    <a:cubicBezTo>
                      <a:pt x="1344741" y="1440546"/>
                      <a:pt x="1297583" y="813347"/>
                      <a:pt x="1295846" y="630673"/>
                    </a:cubicBezTo>
                    <a:cubicBezTo>
                      <a:pt x="1294357" y="491930"/>
                      <a:pt x="1287407" y="380985"/>
                      <a:pt x="1258119" y="289648"/>
                    </a:cubicBezTo>
                    <a:cubicBezTo>
                      <a:pt x="1227095" y="193347"/>
                      <a:pt x="1171498" y="122362"/>
                      <a:pt x="1083139" y="66269"/>
                    </a:cubicBezTo>
                    <a:cubicBezTo>
                      <a:pt x="1044172" y="41449"/>
                      <a:pt x="984853" y="19856"/>
                      <a:pt x="927519" y="248"/>
                    </a:cubicBezTo>
                    <a:cubicBezTo>
                      <a:pt x="927519" y="248"/>
                      <a:pt x="938439" y="338047"/>
                      <a:pt x="907414" y="629680"/>
                    </a:cubicBezTo>
                    <a:cubicBezTo>
                      <a:pt x="879865" y="888055"/>
                      <a:pt x="753035" y="1109945"/>
                      <a:pt x="661946" y="1109945"/>
                    </a:cubicBezTo>
                    <a:cubicBezTo>
                      <a:pt x="542563" y="1109945"/>
                      <a:pt x="439312" y="902947"/>
                      <a:pt x="426405" y="647799"/>
                    </a:cubicBezTo>
                    <a:cubicBezTo>
                      <a:pt x="411265" y="345493"/>
                      <a:pt x="437326" y="0"/>
                      <a:pt x="437326" y="0"/>
                    </a:cubicBezTo>
                    <a:cubicBezTo>
                      <a:pt x="104243" y="114171"/>
                      <a:pt x="89600" y="293123"/>
                      <a:pt x="74956" y="618015"/>
                    </a:cubicBezTo>
                    <a:lnTo>
                      <a:pt x="74460" y="629680"/>
                    </a:lnTo>
                    <a:cubicBezTo>
                      <a:pt x="64532" y="848592"/>
                      <a:pt x="21841" y="1449481"/>
                      <a:pt x="0" y="1754269"/>
                    </a:cubicBezTo>
                    <a:lnTo>
                      <a:pt x="1369064" y="1754269"/>
                    </a:ln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30">
                <a:extLst>
                  <a:ext uri="{FF2B5EF4-FFF2-40B4-BE49-F238E27FC236}">
                    <a16:creationId xmlns:a16="http://schemas.microsoft.com/office/drawing/2014/main" id="{B6C07180-5132-420B-B767-E82E8E576F7B}"/>
                  </a:ext>
                </a:extLst>
              </p:cNvPr>
              <p:cNvSpPr>
                <a:spLocks/>
              </p:cNvSpPr>
              <p:nvPr/>
            </p:nvSpPr>
            <p:spPr bwMode="auto">
              <a:xfrm>
                <a:off x="11251006" y="4701980"/>
                <a:ext cx="117011" cy="1111465"/>
              </a:xfrm>
              <a:custGeom>
                <a:avLst/>
                <a:gdLst>
                  <a:gd name="T0" fmla="*/ 85986 w 117011"/>
                  <a:gd name="T1" fmla="*/ 1009952 h 1111465"/>
                  <a:gd name="T2" fmla="*/ 91199 w 117011"/>
                  <a:gd name="T3" fmla="*/ 1111465 h 1111465"/>
                  <a:gd name="T4" fmla="*/ 117011 w 117011"/>
                  <a:gd name="T5" fmla="*/ 1111465 h 1111465"/>
                  <a:gd name="T6" fmla="*/ 56451 w 117011"/>
                  <a:gd name="T7" fmla="*/ 293650 h 1111465"/>
                  <a:gd name="T8" fmla="*/ 25674 w 117011"/>
                  <a:gd name="T9" fmla="*/ 12193 h 1111465"/>
                  <a:gd name="T10" fmla="*/ 110 w 117011"/>
                  <a:gd name="T11" fmla="*/ 12193 h 1111465"/>
                  <a:gd name="T12" fmla="*/ 85986 w 117011"/>
                  <a:gd name="T13" fmla="*/ 1009952 h 11114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011" h="1111465">
                    <a:moveTo>
                      <a:pt x="85986" y="1009952"/>
                    </a:moveTo>
                    <a:cubicBezTo>
                      <a:pt x="87724" y="1043707"/>
                      <a:pt x="89461" y="1077710"/>
                      <a:pt x="91199" y="1111465"/>
                    </a:cubicBezTo>
                    <a:lnTo>
                      <a:pt x="117011" y="1111465"/>
                    </a:lnTo>
                    <a:cubicBezTo>
                      <a:pt x="104105" y="838447"/>
                      <a:pt x="84001" y="565676"/>
                      <a:pt x="56451" y="293650"/>
                    </a:cubicBezTo>
                    <a:cubicBezTo>
                      <a:pt x="47019" y="199831"/>
                      <a:pt x="36595" y="106012"/>
                      <a:pt x="25674" y="12193"/>
                    </a:cubicBezTo>
                    <a:cubicBezTo>
                      <a:pt x="23689" y="-3940"/>
                      <a:pt x="-1876" y="-4188"/>
                      <a:pt x="110" y="12193"/>
                    </a:cubicBezTo>
                    <a:cubicBezTo>
                      <a:pt x="39077" y="343787"/>
                      <a:pt x="68116" y="676621"/>
                      <a:pt x="85986" y="1009952"/>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31">
                <a:extLst>
                  <a:ext uri="{FF2B5EF4-FFF2-40B4-BE49-F238E27FC236}">
                    <a16:creationId xmlns:a16="http://schemas.microsoft.com/office/drawing/2014/main" id="{DDBA6F98-5343-44E0-ADCA-BF8AF96BA4D8}"/>
                  </a:ext>
                </a:extLst>
              </p:cNvPr>
              <p:cNvSpPr>
                <a:spLocks/>
              </p:cNvSpPr>
              <p:nvPr/>
            </p:nvSpPr>
            <p:spPr bwMode="auto">
              <a:xfrm>
                <a:off x="10120260" y="5648144"/>
                <a:ext cx="303330" cy="25564"/>
              </a:xfrm>
              <a:custGeom>
                <a:avLst/>
                <a:gdLst>
                  <a:gd name="T0" fmla="*/ 290951 w 303330"/>
                  <a:gd name="T1" fmla="*/ 0 h 25564"/>
                  <a:gd name="T2" fmla="*/ 12472 w 303330"/>
                  <a:gd name="T3" fmla="*/ 0 h 25564"/>
                  <a:gd name="T4" fmla="*/ 12472 w 303330"/>
                  <a:gd name="T5" fmla="*/ 25565 h 25564"/>
                  <a:gd name="T6" fmla="*/ 290951 w 303330"/>
                  <a:gd name="T7" fmla="*/ 25565 h 25564"/>
                  <a:gd name="T8" fmla="*/ 290951 w 303330"/>
                  <a:gd name="T9" fmla="*/ 0 h 255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3330" h="25564">
                    <a:moveTo>
                      <a:pt x="290951" y="0"/>
                    </a:moveTo>
                    <a:lnTo>
                      <a:pt x="12472" y="0"/>
                    </a:lnTo>
                    <a:cubicBezTo>
                      <a:pt x="-4157" y="0"/>
                      <a:pt x="-4157" y="25565"/>
                      <a:pt x="12472" y="25565"/>
                    </a:cubicBezTo>
                    <a:lnTo>
                      <a:pt x="290951" y="25565"/>
                    </a:lnTo>
                    <a:cubicBezTo>
                      <a:pt x="307332" y="25565"/>
                      <a:pt x="307580" y="0"/>
                      <a:pt x="290951"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32">
                <a:extLst>
                  <a:ext uri="{FF2B5EF4-FFF2-40B4-BE49-F238E27FC236}">
                    <a16:creationId xmlns:a16="http://schemas.microsoft.com/office/drawing/2014/main" id="{74AEC81F-98B2-4DA6-BD6E-EBC4DB588B95}"/>
                  </a:ext>
                </a:extLst>
              </p:cNvPr>
              <p:cNvSpPr>
                <a:spLocks/>
              </p:cNvSpPr>
              <p:nvPr/>
            </p:nvSpPr>
            <p:spPr bwMode="auto">
              <a:xfrm>
                <a:off x="10899108" y="5651371"/>
                <a:ext cx="296721" cy="25566"/>
              </a:xfrm>
              <a:custGeom>
                <a:avLst/>
                <a:gdLst>
                  <a:gd name="T0" fmla="*/ 284250 w 296721"/>
                  <a:gd name="T1" fmla="*/ 0 h 25566"/>
                  <a:gd name="T2" fmla="*/ 12472 w 296721"/>
                  <a:gd name="T3" fmla="*/ 0 h 25566"/>
                  <a:gd name="T4" fmla="*/ 12472 w 296721"/>
                  <a:gd name="T5" fmla="*/ 25564 h 25566"/>
                  <a:gd name="T6" fmla="*/ 284250 w 296721"/>
                  <a:gd name="T7" fmla="*/ 25564 h 25566"/>
                  <a:gd name="T8" fmla="*/ 284250 w 296721"/>
                  <a:gd name="T9" fmla="*/ 0 h 255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721" h="25566">
                    <a:moveTo>
                      <a:pt x="284250" y="0"/>
                    </a:moveTo>
                    <a:lnTo>
                      <a:pt x="12472" y="0"/>
                    </a:lnTo>
                    <a:cubicBezTo>
                      <a:pt x="-4157" y="0"/>
                      <a:pt x="-4157" y="25564"/>
                      <a:pt x="12472" y="25564"/>
                    </a:cubicBezTo>
                    <a:lnTo>
                      <a:pt x="284250" y="25564"/>
                    </a:lnTo>
                    <a:cubicBezTo>
                      <a:pt x="300879" y="25813"/>
                      <a:pt x="300879" y="0"/>
                      <a:pt x="284250"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1" name="Graphic 4">
                <a:extLst>
                  <a:ext uri="{FF2B5EF4-FFF2-40B4-BE49-F238E27FC236}">
                    <a16:creationId xmlns:a16="http://schemas.microsoft.com/office/drawing/2014/main" id="{43689BC4-8F83-4352-94FA-0663CCD54274}"/>
                  </a:ext>
                </a:extLst>
              </p:cNvPr>
              <p:cNvGrpSpPr>
                <a:grpSpLocks/>
              </p:cNvGrpSpPr>
              <p:nvPr/>
            </p:nvGrpSpPr>
            <p:grpSpPr bwMode="auto">
              <a:xfrm>
                <a:off x="8408633" y="3314331"/>
                <a:ext cx="2021128" cy="2499362"/>
                <a:chOff x="8408633" y="3314331"/>
                <a:chExt cx="2021128" cy="2499362"/>
              </a:xfrm>
            </p:grpSpPr>
            <p:grpSp>
              <p:nvGrpSpPr>
                <p:cNvPr id="88" name="Graphic 4">
                  <a:extLst>
                    <a:ext uri="{FF2B5EF4-FFF2-40B4-BE49-F238E27FC236}">
                      <a16:creationId xmlns:a16="http://schemas.microsoft.com/office/drawing/2014/main" id="{5AC9D85E-75E4-4B28-B7C4-18FBD48D87F5}"/>
                    </a:ext>
                  </a:extLst>
                </p:cNvPr>
                <p:cNvGrpSpPr>
                  <a:grpSpLocks/>
                </p:cNvGrpSpPr>
                <p:nvPr/>
              </p:nvGrpSpPr>
              <p:grpSpPr bwMode="auto">
                <a:xfrm>
                  <a:off x="8408633" y="3314331"/>
                  <a:ext cx="532978" cy="711598"/>
                  <a:chOff x="8408633" y="3314331"/>
                  <a:chExt cx="532978" cy="711598"/>
                </a:xfrm>
              </p:grpSpPr>
              <p:sp>
                <p:nvSpPr>
                  <p:cNvPr id="92" name="Freeform: Shape 94">
                    <a:extLst>
                      <a:ext uri="{FF2B5EF4-FFF2-40B4-BE49-F238E27FC236}">
                        <a16:creationId xmlns:a16="http://schemas.microsoft.com/office/drawing/2014/main" id="{50546562-6004-4DED-B77D-DFF2B9254912}"/>
                      </a:ext>
                    </a:extLst>
                  </p:cNvPr>
                  <p:cNvSpPr>
                    <a:spLocks/>
                  </p:cNvSpPr>
                  <p:nvPr/>
                </p:nvSpPr>
                <p:spPr bwMode="auto">
                  <a:xfrm>
                    <a:off x="8519087" y="3532684"/>
                    <a:ext cx="412943" cy="489509"/>
                  </a:xfrm>
                  <a:custGeom>
                    <a:avLst/>
                    <a:gdLst>
                      <a:gd name="T0" fmla="*/ 300177 w 412943"/>
                      <a:gd name="T1" fmla="*/ 489510 h 489509"/>
                      <a:gd name="T2" fmla="*/ 204124 w 412943"/>
                      <a:gd name="T3" fmla="*/ 419766 h 489509"/>
                      <a:gd name="T4" fmla="*/ 83748 w 412943"/>
                      <a:gd name="T5" fmla="*/ 392216 h 489509"/>
                      <a:gd name="T6" fmla="*/ 51978 w 412943"/>
                      <a:gd name="T7" fmla="*/ 369630 h 489509"/>
                      <a:gd name="T8" fmla="*/ 44532 w 412943"/>
                      <a:gd name="T9" fmla="*/ 332400 h 489509"/>
                      <a:gd name="T10" fmla="*/ 52475 w 412943"/>
                      <a:gd name="T11" fmla="*/ 321231 h 489509"/>
                      <a:gd name="T12" fmla="*/ 40313 w 412943"/>
                      <a:gd name="T13" fmla="*/ 317012 h 489509"/>
                      <a:gd name="T14" fmla="*/ 105 w 412943"/>
                      <a:gd name="T15" fmla="*/ 267372 h 489509"/>
                      <a:gd name="T16" fmla="*/ 22691 w 412943"/>
                      <a:gd name="T17" fmla="*/ 220710 h 489509"/>
                      <a:gd name="T18" fmla="*/ 49993 w 412943"/>
                      <a:gd name="T19" fmla="*/ 205570 h 489509"/>
                      <a:gd name="T20" fmla="*/ 11522 w 412943"/>
                      <a:gd name="T21" fmla="*/ 173304 h 489509"/>
                      <a:gd name="T22" fmla="*/ 18720 w 412943"/>
                      <a:gd name="T23" fmla="*/ 114481 h 489509"/>
                      <a:gd name="T24" fmla="*/ 55453 w 412943"/>
                      <a:gd name="T25" fmla="*/ 97356 h 489509"/>
                      <a:gd name="T26" fmla="*/ 196430 w 412943"/>
                      <a:gd name="T27" fmla="*/ 5770 h 489509"/>
                      <a:gd name="T28" fmla="*/ 310601 w 412943"/>
                      <a:gd name="T29" fmla="*/ 23889 h 489509"/>
                      <a:gd name="T30" fmla="*/ 349320 w 412943"/>
                      <a:gd name="T31" fmla="*/ 100086 h 489509"/>
                      <a:gd name="T32" fmla="*/ 411370 w 412943"/>
                      <a:gd name="T33" fmla="*/ 307332 h 489509"/>
                      <a:gd name="T34" fmla="*/ 300177 w 412943"/>
                      <a:gd name="T35" fmla="*/ 489510 h 4895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12943" h="489509">
                        <a:moveTo>
                          <a:pt x="300177" y="489510"/>
                        </a:moveTo>
                        <a:cubicBezTo>
                          <a:pt x="286030" y="450791"/>
                          <a:pt x="244332" y="429446"/>
                          <a:pt x="204124" y="419766"/>
                        </a:cubicBezTo>
                        <a:cubicBezTo>
                          <a:pt x="163916" y="410334"/>
                          <a:pt x="121722" y="408845"/>
                          <a:pt x="83748" y="392216"/>
                        </a:cubicBezTo>
                        <a:cubicBezTo>
                          <a:pt x="71586" y="387004"/>
                          <a:pt x="59921" y="380054"/>
                          <a:pt x="51978" y="369630"/>
                        </a:cubicBezTo>
                        <a:cubicBezTo>
                          <a:pt x="44036" y="359205"/>
                          <a:pt x="40065" y="344810"/>
                          <a:pt x="44532" y="332400"/>
                        </a:cubicBezTo>
                        <a:cubicBezTo>
                          <a:pt x="46021" y="328181"/>
                          <a:pt x="49000" y="324209"/>
                          <a:pt x="52475" y="321231"/>
                        </a:cubicBezTo>
                        <a:cubicBezTo>
                          <a:pt x="48255" y="319990"/>
                          <a:pt x="44284" y="318749"/>
                          <a:pt x="40313" y="317012"/>
                        </a:cubicBezTo>
                        <a:cubicBezTo>
                          <a:pt x="19712" y="308325"/>
                          <a:pt x="1594" y="289710"/>
                          <a:pt x="105" y="267372"/>
                        </a:cubicBezTo>
                        <a:cubicBezTo>
                          <a:pt x="-1136" y="249502"/>
                          <a:pt x="8792" y="232128"/>
                          <a:pt x="22691" y="220710"/>
                        </a:cubicBezTo>
                        <a:cubicBezTo>
                          <a:pt x="30881" y="214009"/>
                          <a:pt x="40065" y="209293"/>
                          <a:pt x="49993" y="205570"/>
                        </a:cubicBezTo>
                        <a:cubicBezTo>
                          <a:pt x="33860" y="198373"/>
                          <a:pt x="19464" y="188445"/>
                          <a:pt x="11522" y="173304"/>
                        </a:cubicBezTo>
                        <a:cubicBezTo>
                          <a:pt x="1842" y="154690"/>
                          <a:pt x="4821" y="130118"/>
                          <a:pt x="18720" y="114481"/>
                        </a:cubicBezTo>
                        <a:cubicBezTo>
                          <a:pt x="27903" y="104057"/>
                          <a:pt x="41554" y="98100"/>
                          <a:pt x="55453" y="97356"/>
                        </a:cubicBezTo>
                        <a:cubicBezTo>
                          <a:pt x="90945" y="52680"/>
                          <a:pt x="141081" y="19670"/>
                          <a:pt x="196430" y="5770"/>
                        </a:cubicBezTo>
                        <a:cubicBezTo>
                          <a:pt x="235397" y="-4158"/>
                          <a:pt x="280817" y="-3165"/>
                          <a:pt x="310601" y="23889"/>
                        </a:cubicBezTo>
                        <a:cubicBezTo>
                          <a:pt x="331946" y="43248"/>
                          <a:pt x="341130" y="72288"/>
                          <a:pt x="349320" y="100086"/>
                        </a:cubicBezTo>
                        <a:cubicBezTo>
                          <a:pt x="369921" y="169085"/>
                          <a:pt x="374885" y="245034"/>
                          <a:pt x="411370" y="307332"/>
                        </a:cubicBezTo>
                        <a:cubicBezTo>
                          <a:pt x="428496" y="336619"/>
                          <a:pt x="300177" y="489510"/>
                          <a:pt x="300177" y="489510"/>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5">
                    <a:extLst>
                      <a:ext uri="{FF2B5EF4-FFF2-40B4-BE49-F238E27FC236}">
                        <a16:creationId xmlns:a16="http://schemas.microsoft.com/office/drawing/2014/main" id="{E59A9232-B32D-4593-A3C6-7ED443ED6FB9}"/>
                      </a:ext>
                    </a:extLst>
                  </p:cNvPr>
                  <p:cNvSpPr>
                    <a:spLocks/>
                  </p:cNvSpPr>
                  <p:nvPr/>
                </p:nvSpPr>
                <p:spPr bwMode="auto">
                  <a:xfrm>
                    <a:off x="8628596" y="3689109"/>
                    <a:ext cx="161939" cy="221395"/>
                  </a:xfrm>
                  <a:custGeom>
                    <a:avLst/>
                    <a:gdLst>
                      <a:gd name="T0" fmla="*/ 136809 w 161939"/>
                      <a:gd name="T1" fmla="*/ 19610 h 221395"/>
                      <a:gd name="T2" fmla="*/ 23879 w 161939"/>
                      <a:gd name="T3" fmla="*/ 3974 h 221395"/>
                      <a:gd name="T4" fmla="*/ 52 w 161939"/>
                      <a:gd name="T5" fmla="*/ 23333 h 221395"/>
                      <a:gd name="T6" fmla="*/ 13951 w 161939"/>
                      <a:gd name="T7" fmla="*/ 47408 h 221395"/>
                      <a:gd name="T8" fmla="*/ 62846 w 161939"/>
                      <a:gd name="T9" fmla="*/ 92580 h 221395"/>
                      <a:gd name="T10" fmla="*/ 86921 w 161939"/>
                      <a:gd name="T11" fmla="*/ 150659 h 221395"/>
                      <a:gd name="T12" fmla="*/ 101565 w 161939"/>
                      <a:gd name="T13" fmla="*/ 209979 h 221395"/>
                      <a:gd name="T14" fmla="*/ 125640 w 161939"/>
                      <a:gd name="T15" fmla="*/ 221396 h 221395"/>
                      <a:gd name="T16" fmla="*/ 151453 w 161939"/>
                      <a:gd name="T17" fmla="*/ 205759 h 221395"/>
                      <a:gd name="T18" fmla="*/ 160388 w 161939"/>
                      <a:gd name="T19" fmla="*/ 176224 h 221395"/>
                      <a:gd name="T20" fmla="*/ 161877 w 161939"/>
                      <a:gd name="T21" fmla="*/ 144454 h 221395"/>
                      <a:gd name="T22" fmla="*/ 153935 w 161939"/>
                      <a:gd name="T23" fmla="*/ 72724 h 221395"/>
                      <a:gd name="T24" fmla="*/ 136809 w 161939"/>
                      <a:gd name="T25" fmla="*/ 19610 h 2213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1939" h="221395">
                        <a:moveTo>
                          <a:pt x="136809" y="19610"/>
                        </a:moveTo>
                        <a:cubicBezTo>
                          <a:pt x="102558" y="995"/>
                          <a:pt x="61853" y="-4713"/>
                          <a:pt x="23879" y="3974"/>
                        </a:cubicBezTo>
                        <a:cubicBezTo>
                          <a:pt x="13206" y="6456"/>
                          <a:pt x="1044" y="10675"/>
                          <a:pt x="52" y="23333"/>
                        </a:cubicBezTo>
                        <a:cubicBezTo>
                          <a:pt x="-693" y="33509"/>
                          <a:pt x="6753" y="41203"/>
                          <a:pt x="13951" y="47408"/>
                        </a:cubicBezTo>
                        <a:cubicBezTo>
                          <a:pt x="31076" y="61556"/>
                          <a:pt x="49691" y="74214"/>
                          <a:pt x="62846" y="92580"/>
                        </a:cubicBezTo>
                        <a:cubicBezTo>
                          <a:pt x="75256" y="109706"/>
                          <a:pt x="83694" y="129562"/>
                          <a:pt x="86921" y="150659"/>
                        </a:cubicBezTo>
                        <a:cubicBezTo>
                          <a:pt x="90148" y="171260"/>
                          <a:pt x="86673" y="193349"/>
                          <a:pt x="101565" y="209979"/>
                        </a:cubicBezTo>
                        <a:cubicBezTo>
                          <a:pt x="107522" y="216680"/>
                          <a:pt x="116457" y="221396"/>
                          <a:pt x="125640" y="221396"/>
                        </a:cubicBezTo>
                        <a:cubicBezTo>
                          <a:pt x="136561" y="221396"/>
                          <a:pt x="145744" y="214694"/>
                          <a:pt x="151453" y="205759"/>
                        </a:cubicBezTo>
                        <a:cubicBezTo>
                          <a:pt x="157162" y="196824"/>
                          <a:pt x="158899" y="186400"/>
                          <a:pt x="160388" y="176224"/>
                        </a:cubicBezTo>
                        <a:cubicBezTo>
                          <a:pt x="161629" y="165799"/>
                          <a:pt x="162126" y="155127"/>
                          <a:pt x="161877" y="144454"/>
                        </a:cubicBezTo>
                        <a:cubicBezTo>
                          <a:pt x="161381" y="120379"/>
                          <a:pt x="157906" y="96303"/>
                          <a:pt x="153935" y="72724"/>
                        </a:cubicBezTo>
                        <a:cubicBezTo>
                          <a:pt x="151949" y="58577"/>
                          <a:pt x="142021" y="22588"/>
                          <a:pt x="136809" y="19610"/>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6">
                    <a:extLst>
                      <a:ext uri="{FF2B5EF4-FFF2-40B4-BE49-F238E27FC236}">
                        <a16:creationId xmlns:a16="http://schemas.microsoft.com/office/drawing/2014/main" id="{9C7BC6F6-65A8-4AAE-9A18-621F7B7421A9}"/>
                      </a:ext>
                    </a:extLst>
                  </p:cNvPr>
                  <p:cNvSpPr>
                    <a:spLocks/>
                  </p:cNvSpPr>
                  <p:nvPr/>
                </p:nvSpPr>
                <p:spPr bwMode="auto">
                  <a:xfrm>
                    <a:off x="8427989" y="3338233"/>
                    <a:ext cx="244589" cy="319356"/>
                  </a:xfrm>
                  <a:custGeom>
                    <a:avLst/>
                    <a:gdLst>
                      <a:gd name="T0" fmla="*/ 170626 w 244589"/>
                      <a:gd name="T1" fmla="*/ 319357 h 319356"/>
                      <a:gd name="T2" fmla="*/ 19225 w 244589"/>
                      <a:gd name="T3" fmla="*/ 76370 h 319356"/>
                      <a:gd name="T4" fmla="*/ 362 w 244589"/>
                      <a:gd name="T5" fmla="*/ 37403 h 319356"/>
                      <a:gd name="T6" fmla="*/ 18480 w 244589"/>
                      <a:gd name="T7" fmla="*/ 1414 h 319356"/>
                      <a:gd name="T8" fmla="*/ 65886 w 244589"/>
                      <a:gd name="T9" fmla="*/ 24745 h 319356"/>
                      <a:gd name="T10" fmla="*/ 244589 w 244589"/>
                      <a:gd name="T11" fmla="*/ 249117 h 319356"/>
                      <a:gd name="T12" fmla="*/ 170626 w 244589"/>
                      <a:gd name="T13" fmla="*/ 319357 h 3193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4589" h="319356">
                        <a:moveTo>
                          <a:pt x="170626" y="319357"/>
                        </a:moveTo>
                        <a:cubicBezTo>
                          <a:pt x="119994" y="245890"/>
                          <a:pt x="69858" y="149589"/>
                          <a:pt x="19225" y="76370"/>
                        </a:cubicBezTo>
                        <a:cubicBezTo>
                          <a:pt x="11034" y="64457"/>
                          <a:pt x="2347" y="51798"/>
                          <a:pt x="362" y="37403"/>
                        </a:cubicBezTo>
                        <a:cubicBezTo>
                          <a:pt x="-1624" y="23007"/>
                          <a:pt x="4581" y="6130"/>
                          <a:pt x="18480" y="1414"/>
                        </a:cubicBezTo>
                        <a:cubicBezTo>
                          <a:pt x="36102" y="-4791"/>
                          <a:pt x="53476" y="10598"/>
                          <a:pt x="65886" y="24745"/>
                        </a:cubicBezTo>
                        <a:cubicBezTo>
                          <a:pt x="128929" y="96723"/>
                          <a:pt x="188496" y="171430"/>
                          <a:pt x="244589" y="249117"/>
                        </a:cubicBezTo>
                        <a:lnTo>
                          <a:pt x="170626" y="319357"/>
                        </a:ln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7">
                    <a:extLst>
                      <a:ext uri="{FF2B5EF4-FFF2-40B4-BE49-F238E27FC236}">
                        <a16:creationId xmlns:a16="http://schemas.microsoft.com/office/drawing/2014/main" id="{718D5D6A-A106-40DE-8263-6419AEF4A5BF}"/>
                      </a:ext>
                    </a:extLst>
                  </p:cNvPr>
                  <p:cNvSpPr>
                    <a:spLocks/>
                  </p:cNvSpPr>
                  <p:nvPr/>
                </p:nvSpPr>
                <p:spPr bwMode="auto">
                  <a:xfrm>
                    <a:off x="8889879" y="3760712"/>
                    <a:ext cx="51731" cy="85632"/>
                  </a:xfrm>
                  <a:custGeom>
                    <a:avLst/>
                    <a:gdLst>
                      <a:gd name="T0" fmla="*/ 370 w 51731"/>
                      <a:gd name="T1" fmla="*/ 11794 h 85632"/>
                      <a:gd name="T2" fmla="*/ 33629 w 51731"/>
                      <a:gd name="T3" fmla="*/ 80794 h 85632"/>
                      <a:gd name="T4" fmla="*/ 46783 w 51731"/>
                      <a:gd name="T5" fmla="*/ 84268 h 85632"/>
                      <a:gd name="T6" fmla="*/ 50258 w 51731"/>
                      <a:gd name="T7" fmla="*/ 71114 h 85632"/>
                      <a:gd name="T8" fmla="*/ 18985 w 51731"/>
                      <a:gd name="T9" fmla="*/ 6831 h 85632"/>
                      <a:gd name="T10" fmla="*/ 370 w 51731"/>
                      <a:gd name="T11" fmla="*/ 11794 h 856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731" h="85632">
                        <a:moveTo>
                          <a:pt x="370" y="11794"/>
                        </a:moveTo>
                        <a:cubicBezTo>
                          <a:pt x="7071" y="36614"/>
                          <a:pt x="18240" y="60193"/>
                          <a:pt x="33629" y="80794"/>
                        </a:cubicBezTo>
                        <a:cubicBezTo>
                          <a:pt x="36855" y="85013"/>
                          <a:pt x="42067" y="87247"/>
                          <a:pt x="46783" y="84268"/>
                        </a:cubicBezTo>
                        <a:cubicBezTo>
                          <a:pt x="51003" y="81786"/>
                          <a:pt x="53484" y="75333"/>
                          <a:pt x="50258" y="71114"/>
                        </a:cubicBezTo>
                        <a:cubicBezTo>
                          <a:pt x="35862" y="51754"/>
                          <a:pt x="25190" y="30161"/>
                          <a:pt x="18985" y="6831"/>
                        </a:cubicBezTo>
                        <a:cubicBezTo>
                          <a:pt x="16006" y="-5083"/>
                          <a:pt x="-2857" y="-119"/>
                          <a:pt x="370" y="1179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8">
                    <a:extLst>
                      <a:ext uri="{FF2B5EF4-FFF2-40B4-BE49-F238E27FC236}">
                        <a16:creationId xmlns:a16="http://schemas.microsoft.com/office/drawing/2014/main" id="{38C92741-649D-47EB-B4EB-A9014CAE2018}"/>
                      </a:ext>
                    </a:extLst>
                  </p:cNvPr>
                  <p:cNvSpPr>
                    <a:spLocks/>
                  </p:cNvSpPr>
                  <p:nvPr/>
                </p:nvSpPr>
                <p:spPr bwMode="auto">
                  <a:xfrm>
                    <a:off x="8408633" y="3314331"/>
                    <a:ext cx="491332" cy="415981"/>
                  </a:xfrm>
                  <a:custGeom>
                    <a:avLst/>
                    <a:gdLst>
                      <a:gd name="T0" fmla="*/ 462753 w 491332"/>
                      <a:gd name="T1" fmla="*/ 404812 h 415981"/>
                      <a:gd name="T2" fmla="*/ 443145 w 491332"/>
                      <a:gd name="T3" fmla="*/ 318936 h 415981"/>
                      <a:gd name="T4" fmla="*/ 377621 w 491332"/>
                      <a:gd name="T5" fmla="*/ 228839 h 415981"/>
                      <a:gd name="T6" fmla="*/ 319294 w 491332"/>
                      <a:gd name="T7" fmla="*/ 237774 h 415981"/>
                      <a:gd name="T8" fmla="*/ 212568 w 491332"/>
                      <a:gd name="T9" fmla="*/ 311738 h 415981"/>
                      <a:gd name="T10" fmla="*/ 210831 w 491332"/>
                      <a:gd name="T11" fmla="*/ 341274 h 415981"/>
                      <a:gd name="T12" fmla="*/ 251039 w 491332"/>
                      <a:gd name="T13" fmla="*/ 355917 h 415981"/>
                      <a:gd name="T14" fmla="*/ 300927 w 491332"/>
                      <a:gd name="T15" fmla="*/ 352939 h 415981"/>
                      <a:gd name="T16" fmla="*/ 363722 w 491332"/>
                      <a:gd name="T17" fmla="*/ 375525 h 415981"/>
                      <a:gd name="T18" fmla="*/ 353049 w 491332"/>
                      <a:gd name="T19" fmla="*/ 400593 h 415981"/>
                      <a:gd name="T20" fmla="*/ 301175 w 491332"/>
                      <a:gd name="T21" fmla="*/ 382226 h 415981"/>
                      <a:gd name="T22" fmla="*/ 277596 w 491332"/>
                      <a:gd name="T23" fmla="*/ 383467 h 415981"/>
                      <a:gd name="T24" fmla="*/ 214802 w 491332"/>
                      <a:gd name="T25" fmla="*/ 379000 h 415981"/>
                      <a:gd name="T26" fmla="*/ 179558 w 491332"/>
                      <a:gd name="T27" fmla="*/ 306277 h 415981"/>
                      <a:gd name="T28" fmla="*/ 203385 w 491332"/>
                      <a:gd name="T29" fmla="*/ 280465 h 415981"/>
                      <a:gd name="T30" fmla="*/ 231183 w 491332"/>
                      <a:gd name="T31" fmla="*/ 254156 h 415981"/>
                      <a:gd name="T32" fmla="*/ 95667 w 491332"/>
                      <a:gd name="T33" fmla="*/ 79424 h 415981"/>
                      <a:gd name="T34" fmla="*/ 44290 w 491332"/>
                      <a:gd name="T35" fmla="*/ 29287 h 415981"/>
                      <a:gd name="T36" fmla="*/ 32624 w 491332"/>
                      <a:gd name="T37" fmla="*/ 66269 h 415981"/>
                      <a:gd name="T38" fmla="*/ 84250 w 491332"/>
                      <a:gd name="T39" fmla="*/ 156365 h 415981"/>
                      <a:gd name="T40" fmla="*/ 161688 w 491332"/>
                      <a:gd name="T41" fmla="*/ 270040 h 415981"/>
                      <a:gd name="T42" fmla="*/ 156476 w 491332"/>
                      <a:gd name="T43" fmla="*/ 290393 h 415981"/>
                      <a:gd name="T44" fmla="*/ 136620 w 491332"/>
                      <a:gd name="T45" fmla="*/ 285429 h 415981"/>
                      <a:gd name="T46" fmla="*/ 17981 w 491332"/>
                      <a:gd name="T47" fmla="*/ 105981 h 415981"/>
                      <a:gd name="T48" fmla="*/ 39326 w 491332"/>
                      <a:gd name="T49" fmla="*/ 248 h 415981"/>
                      <a:gd name="T50" fmla="*/ 91944 w 491332"/>
                      <a:gd name="T51" fmla="*/ 27302 h 415981"/>
                      <a:gd name="T52" fmla="*/ 132649 w 491332"/>
                      <a:gd name="T53" fmla="*/ 79424 h 415981"/>
                      <a:gd name="T54" fmla="*/ 255755 w 491332"/>
                      <a:gd name="T55" fmla="*/ 238271 h 415981"/>
                      <a:gd name="T56" fmla="*/ 366452 w 491332"/>
                      <a:gd name="T57" fmla="*/ 198063 h 415981"/>
                      <a:gd name="T58" fmla="*/ 449350 w 491332"/>
                      <a:gd name="T59" fmla="*/ 249192 h 415981"/>
                      <a:gd name="T60" fmla="*/ 473673 w 491332"/>
                      <a:gd name="T61" fmla="*/ 319928 h 415981"/>
                      <a:gd name="T62" fmla="*/ 480623 w 491332"/>
                      <a:gd name="T63" fmla="*/ 414492 h 4159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1332" h="415981">
                        <a:moveTo>
                          <a:pt x="477148" y="415981"/>
                        </a:moveTo>
                        <a:cubicBezTo>
                          <a:pt x="470199" y="415981"/>
                          <a:pt x="463994" y="411265"/>
                          <a:pt x="462753" y="404812"/>
                        </a:cubicBezTo>
                        <a:cubicBezTo>
                          <a:pt x="457789" y="377759"/>
                          <a:pt x="451832" y="350953"/>
                          <a:pt x="444634" y="324892"/>
                        </a:cubicBezTo>
                        <a:lnTo>
                          <a:pt x="443145" y="318936"/>
                        </a:lnTo>
                        <a:cubicBezTo>
                          <a:pt x="437437" y="297342"/>
                          <a:pt x="431232" y="275004"/>
                          <a:pt x="419566" y="256389"/>
                        </a:cubicBezTo>
                        <a:cubicBezTo>
                          <a:pt x="409638" y="240753"/>
                          <a:pt x="395243" y="231321"/>
                          <a:pt x="377621" y="228839"/>
                        </a:cubicBezTo>
                        <a:cubicBezTo>
                          <a:pt x="373898" y="228343"/>
                          <a:pt x="370175" y="228095"/>
                          <a:pt x="366452" y="228095"/>
                        </a:cubicBezTo>
                        <a:cubicBezTo>
                          <a:pt x="352305" y="228095"/>
                          <a:pt x="336420" y="231321"/>
                          <a:pt x="319294" y="237774"/>
                        </a:cubicBezTo>
                        <a:cubicBezTo>
                          <a:pt x="302168" y="244228"/>
                          <a:pt x="284298" y="254404"/>
                          <a:pt x="263449" y="269792"/>
                        </a:cubicBezTo>
                        <a:cubicBezTo>
                          <a:pt x="246572" y="282202"/>
                          <a:pt x="229446" y="296349"/>
                          <a:pt x="212568" y="311738"/>
                        </a:cubicBezTo>
                        <a:cubicBezTo>
                          <a:pt x="206612" y="317198"/>
                          <a:pt x="204378" y="321169"/>
                          <a:pt x="204626" y="325885"/>
                        </a:cubicBezTo>
                        <a:cubicBezTo>
                          <a:pt x="204626" y="330849"/>
                          <a:pt x="206860" y="336310"/>
                          <a:pt x="210831" y="341274"/>
                        </a:cubicBezTo>
                        <a:cubicBezTo>
                          <a:pt x="218525" y="350705"/>
                          <a:pt x="231432" y="355669"/>
                          <a:pt x="249550" y="355917"/>
                        </a:cubicBezTo>
                        <a:lnTo>
                          <a:pt x="251039" y="355917"/>
                        </a:lnTo>
                        <a:cubicBezTo>
                          <a:pt x="259230" y="355917"/>
                          <a:pt x="267420" y="355173"/>
                          <a:pt x="275611" y="354428"/>
                        </a:cubicBezTo>
                        <a:cubicBezTo>
                          <a:pt x="283801" y="353683"/>
                          <a:pt x="292488" y="352939"/>
                          <a:pt x="300927" y="352939"/>
                        </a:cubicBezTo>
                        <a:cubicBezTo>
                          <a:pt x="303409" y="352939"/>
                          <a:pt x="305643" y="352939"/>
                          <a:pt x="307877" y="353187"/>
                        </a:cubicBezTo>
                        <a:cubicBezTo>
                          <a:pt x="332200" y="354428"/>
                          <a:pt x="351064" y="361874"/>
                          <a:pt x="363722" y="375525"/>
                        </a:cubicBezTo>
                        <a:cubicBezTo>
                          <a:pt x="367941" y="379992"/>
                          <a:pt x="368934" y="385701"/>
                          <a:pt x="366700" y="391161"/>
                        </a:cubicBezTo>
                        <a:cubicBezTo>
                          <a:pt x="364218" y="396870"/>
                          <a:pt x="358758" y="400593"/>
                          <a:pt x="353049" y="400593"/>
                        </a:cubicBezTo>
                        <a:cubicBezTo>
                          <a:pt x="349326" y="400593"/>
                          <a:pt x="345851" y="399104"/>
                          <a:pt x="343121" y="396125"/>
                        </a:cubicBezTo>
                        <a:cubicBezTo>
                          <a:pt x="334186" y="386694"/>
                          <a:pt x="320783" y="382226"/>
                          <a:pt x="301175" y="382226"/>
                        </a:cubicBezTo>
                        <a:cubicBezTo>
                          <a:pt x="297204" y="382226"/>
                          <a:pt x="292737" y="382474"/>
                          <a:pt x="287773" y="382723"/>
                        </a:cubicBezTo>
                        <a:cubicBezTo>
                          <a:pt x="284546" y="382971"/>
                          <a:pt x="281071" y="383219"/>
                          <a:pt x="277596" y="383467"/>
                        </a:cubicBezTo>
                        <a:cubicBezTo>
                          <a:pt x="268661" y="384212"/>
                          <a:pt x="259726" y="384956"/>
                          <a:pt x="250543" y="384956"/>
                        </a:cubicBezTo>
                        <a:cubicBezTo>
                          <a:pt x="236395" y="384956"/>
                          <a:pt x="225227" y="382971"/>
                          <a:pt x="214802" y="379000"/>
                        </a:cubicBezTo>
                        <a:cubicBezTo>
                          <a:pt x="195691" y="371554"/>
                          <a:pt x="180551" y="354428"/>
                          <a:pt x="176332" y="335813"/>
                        </a:cubicBezTo>
                        <a:cubicBezTo>
                          <a:pt x="174098" y="325389"/>
                          <a:pt x="175091" y="315213"/>
                          <a:pt x="179558" y="306277"/>
                        </a:cubicBezTo>
                        <a:cubicBezTo>
                          <a:pt x="184274" y="296846"/>
                          <a:pt x="192216" y="290144"/>
                          <a:pt x="199662" y="283691"/>
                        </a:cubicBezTo>
                        <a:cubicBezTo>
                          <a:pt x="200903" y="282698"/>
                          <a:pt x="202144" y="281706"/>
                          <a:pt x="203385" y="280465"/>
                        </a:cubicBezTo>
                        <a:cubicBezTo>
                          <a:pt x="212072" y="273019"/>
                          <a:pt x="222248" y="264332"/>
                          <a:pt x="232921" y="255893"/>
                        </a:cubicBezTo>
                        <a:cubicBezTo>
                          <a:pt x="232424" y="255397"/>
                          <a:pt x="231928" y="254652"/>
                          <a:pt x="231183" y="254156"/>
                        </a:cubicBezTo>
                        <a:lnTo>
                          <a:pt x="107084" y="94316"/>
                        </a:lnTo>
                        <a:cubicBezTo>
                          <a:pt x="103361" y="89352"/>
                          <a:pt x="99390" y="84388"/>
                          <a:pt x="95667" y="79424"/>
                        </a:cubicBezTo>
                        <a:cubicBezTo>
                          <a:pt x="87476" y="68751"/>
                          <a:pt x="79037" y="57582"/>
                          <a:pt x="70350" y="47158"/>
                        </a:cubicBezTo>
                        <a:cubicBezTo>
                          <a:pt x="58189" y="32514"/>
                          <a:pt x="49254" y="29287"/>
                          <a:pt x="44290" y="29287"/>
                        </a:cubicBezTo>
                        <a:cubicBezTo>
                          <a:pt x="42304" y="29287"/>
                          <a:pt x="40318" y="29784"/>
                          <a:pt x="38333" y="30777"/>
                        </a:cubicBezTo>
                        <a:cubicBezTo>
                          <a:pt x="24682" y="37478"/>
                          <a:pt x="30639" y="59568"/>
                          <a:pt x="32624" y="66269"/>
                        </a:cubicBezTo>
                        <a:cubicBezTo>
                          <a:pt x="38581" y="84636"/>
                          <a:pt x="48509" y="102010"/>
                          <a:pt x="57692" y="116653"/>
                        </a:cubicBezTo>
                        <a:cubicBezTo>
                          <a:pt x="66131" y="130056"/>
                          <a:pt x="75314" y="143459"/>
                          <a:pt x="84250" y="156365"/>
                        </a:cubicBezTo>
                        <a:cubicBezTo>
                          <a:pt x="86732" y="160088"/>
                          <a:pt x="89214" y="163811"/>
                          <a:pt x="91696" y="167286"/>
                        </a:cubicBezTo>
                        <a:lnTo>
                          <a:pt x="161688" y="270040"/>
                        </a:lnTo>
                        <a:cubicBezTo>
                          <a:pt x="163673" y="273019"/>
                          <a:pt x="164418" y="276742"/>
                          <a:pt x="163425" y="280713"/>
                        </a:cubicBezTo>
                        <a:cubicBezTo>
                          <a:pt x="162432" y="284684"/>
                          <a:pt x="159950" y="288407"/>
                          <a:pt x="156476" y="290393"/>
                        </a:cubicBezTo>
                        <a:cubicBezTo>
                          <a:pt x="154242" y="291634"/>
                          <a:pt x="151760" y="292378"/>
                          <a:pt x="149278" y="292378"/>
                        </a:cubicBezTo>
                        <a:cubicBezTo>
                          <a:pt x="144314" y="292378"/>
                          <a:pt x="139598" y="289896"/>
                          <a:pt x="136620" y="285429"/>
                        </a:cubicBezTo>
                        <a:cubicBezTo>
                          <a:pt x="136620" y="285429"/>
                          <a:pt x="70350" y="188135"/>
                          <a:pt x="51984" y="161081"/>
                        </a:cubicBezTo>
                        <a:cubicBezTo>
                          <a:pt x="40815" y="144700"/>
                          <a:pt x="28157" y="125837"/>
                          <a:pt x="17981" y="105981"/>
                        </a:cubicBezTo>
                        <a:cubicBezTo>
                          <a:pt x="8301" y="86870"/>
                          <a:pt x="-1131" y="66517"/>
                          <a:pt x="110" y="45420"/>
                        </a:cubicBezTo>
                        <a:cubicBezTo>
                          <a:pt x="1848" y="21097"/>
                          <a:pt x="17981" y="2482"/>
                          <a:pt x="39326" y="248"/>
                        </a:cubicBezTo>
                        <a:cubicBezTo>
                          <a:pt x="40815" y="0"/>
                          <a:pt x="42304" y="0"/>
                          <a:pt x="44041" y="0"/>
                        </a:cubicBezTo>
                        <a:cubicBezTo>
                          <a:pt x="60671" y="0"/>
                          <a:pt x="77300" y="9432"/>
                          <a:pt x="91944" y="27302"/>
                        </a:cubicBezTo>
                        <a:cubicBezTo>
                          <a:pt x="101624" y="38967"/>
                          <a:pt x="111055" y="51377"/>
                          <a:pt x="119990" y="63043"/>
                        </a:cubicBezTo>
                        <a:cubicBezTo>
                          <a:pt x="124210" y="68503"/>
                          <a:pt x="128429" y="73963"/>
                          <a:pt x="132649" y="79424"/>
                        </a:cubicBezTo>
                        <a:lnTo>
                          <a:pt x="255507" y="237774"/>
                        </a:lnTo>
                        <a:cubicBezTo>
                          <a:pt x="255507" y="238023"/>
                          <a:pt x="255755" y="238023"/>
                          <a:pt x="255755" y="238271"/>
                        </a:cubicBezTo>
                        <a:cubicBezTo>
                          <a:pt x="281319" y="220649"/>
                          <a:pt x="304650" y="209480"/>
                          <a:pt x="328726" y="203275"/>
                        </a:cubicBezTo>
                        <a:cubicBezTo>
                          <a:pt x="342128" y="199800"/>
                          <a:pt x="354787" y="198063"/>
                          <a:pt x="366452" y="198063"/>
                        </a:cubicBezTo>
                        <a:cubicBezTo>
                          <a:pt x="377373" y="198063"/>
                          <a:pt x="387797" y="199552"/>
                          <a:pt x="397228" y="202530"/>
                        </a:cubicBezTo>
                        <a:cubicBezTo>
                          <a:pt x="419070" y="209480"/>
                          <a:pt x="437188" y="225613"/>
                          <a:pt x="449350" y="249192"/>
                        </a:cubicBezTo>
                        <a:cubicBezTo>
                          <a:pt x="460519" y="270537"/>
                          <a:pt x="466724" y="294116"/>
                          <a:pt x="472929" y="316950"/>
                        </a:cubicBezTo>
                        <a:lnTo>
                          <a:pt x="473673" y="319928"/>
                        </a:lnTo>
                        <a:cubicBezTo>
                          <a:pt x="480375" y="344997"/>
                          <a:pt x="486332" y="370809"/>
                          <a:pt x="491047" y="396870"/>
                        </a:cubicBezTo>
                        <a:cubicBezTo>
                          <a:pt x="492537" y="405061"/>
                          <a:pt x="488069" y="412258"/>
                          <a:pt x="480623" y="414492"/>
                        </a:cubicBezTo>
                        <a:cubicBezTo>
                          <a:pt x="479382" y="415733"/>
                          <a:pt x="478141" y="415981"/>
                          <a:pt x="477148" y="4159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9">
                    <a:extLst>
                      <a:ext uri="{FF2B5EF4-FFF2-40B4-BE49-F238E27FC236}">
                        <a16:creationId xmlns:a16="http://schemas.microsoft.com/office/drawing/2014/main" id="{4620F04D-1C7D-4641-80DD-F2032A89DF4A}"/>
                      </a:ext>
                    </a:extLst>
                  </p:cNvPr>
                  <p:cNvSpPr>
                    <a:spLocks/>
                  </p:cNvSpPr>
                  <p:nvPr/>
                </p:nvSpPr>
                <p:spPr bwMode="auto">
                  <a:xfrm>
                    <a:off x="8505699" y="3610184"/>
                    <a:ext cx="254999" cy="346485"/>
                  </a:xfrm>
                  <a:custGeom>
                    <a:avLst/>
                    <a:gdLst>
                      <a:gd name="T0" fmla="*/ 168866 w 254999"/>
                      <a:gd name="T1" fmla="*/ 343755 h 346485"/>
                      <a:gd name="T2" fmla="*/ 104830 w 254999"/>
                      <a:gd name="T3" fmla="*/ 327871 h 346485"/>
                      <a:gd name="T4" fmla="*/ 49730 w 254999"/>
                      <a:gd name="T5" fmla="*/ 251426 h 346485"/>
                      <a:gd name="T6" fmla="*/ 4062 w 254999"/>
                      <a:gd name="T7" fmla="*/ 183171 h 346485"/>
                      <a:gd name="T8" fmla="*/ 16224 w 254999"/>
                      <a:gd name="T9" fmla="*/ 120873 h 346485"/>
                      <a:gd name="T10" fmla="*/ 66360 w 254999"/>
                      <a:gd name="T11" fmla="*/ 745 h 346485"/>
                      <a:gd name="T12" fmla="*/ 84478 w 254999"/>
                      <a:gd name="T13" fmla="*/ 12162 h 346485"/>
                      <a:gd name="T14" fmla="*/ 31116 w 254999"/>
                      <a:gd name="T15" fmla="*/ 64284 h 346485"/>
                      <a:gd name="T16" fmla="*/ 86216 w 254999"/>
                      <a:gd name="T17" fmla="*/ 117150 h 346485"/>
                      <a:gd name="T18" fmla="*/ 116248 w 254999"/>
                      <a:gd name="T19" fmla="*/ 118143 h 346485"/>
                      <a:gd name="T20" fmla="*/ 180531 w 254999"/>
                      <a:gd name="T21" fmla="*/ 109952 h 346485"/>
                      <a:gd name="T22" fmla="*/ 185743 w 254999"/>
                      <a:gd name="T23" fmla="*/ 90841 h 346485"/>
                      <a:gd name="T24" fmla="*/ 209571 w 254999"/>
                      <a:gd name="T25" fmla="*/ 85380 h 346485"/>
                      <a:gd name="T26" fmla="*/ 205599 w 254999"/>
                      <a:gd name="T27" fmla="*/ 129063 h 346485"/>
                      <a:gd name="T28" fmla="*/ 114510 w 254999"/>
                      <a:gd name="T29" fmla="*/ 147430 h 346485"/>
                      <a:gd name="T30" fmla="*/ 85223 w 254999"/>
                      <a:gd name="T31" fmla="*/ 146685 h 346485"/>
                      <a:gd name="T32" fmla="*/ 60403 w 254999"/>
                      <a:gd name="T33" fmla="*/ 147678 h 346485"/>
                      <a:gd name="T34" fmla="*/ 122453 w 254999"/>
                      <a:gd name="T35" fmla="*/ 235044 h 346485"/>
                      <a:gd name="T36" fmla="*/ 179787 w 254999"/>
                      <a:gd name="T37" fmla="*/ 238023 h 346485"/>
                      <a:gd name="T38" fmla="*/ 212301 w 254999"/>
                      <a:gd name="T39" fmla="*/ 221890 h 346485"/>
                      <a:gd name="T40" fmla="*/ 210811 w 254999"/>
                      <a:gd name="T41" fmla="*/ 188135 h 346485"/>
                      <a:gd name="T42" fmla="*/ 236376 w 254999"/>
                      <a:gd name="T43" fmla="*/ 187638 h 346485"/>
                      <a:gd name="T44" fmla="*/ 205103 w 254999"/>
                      <a:gd name="T45" fmla="*/ 264084 h 346485"/>
                      <a:gd name="T46" fmla="*/ 164150 w 254999"/>
                      <a:gd name="T47" fmla="*/ 266814 h 346485"/>
                      <a:gd name="T48" fmla="*/ 116248 w 254999"/>
                      <a:gd name="T49" fmla="*/ 264084 h 346485"/>
                      <a:gd name="T50" fmla="*/ 79018 w 254999"/>
                      <a:gd name="T51" fmla="*/ 261353 h 346485"/>
                      <a:gd name="T52" fmla="*/ 84478 w 254999"/>
                      <a:gd name="T53" fmla="*/ 286173 h 346485"/>
                      <a:gd name="T54" fmla="*/ 126672 w 254999"/>
                      <a:gd name="T55" fmla="*/ 304788 h 346485"/>
                      <a:gd name="T56" fmla="*/ 199643 w 254999"/>
                      <a:gd name="T57" fmla="*/ 317198 h 346485"/>
                      <a:gd name="T58" fmla="*/ 217513 w 254999"/>
                      <a:gd name="T59" fmla="*/ 313227 h 346485"/>
                      <a:gd name="T60" fmla="*/ 224959 w 254999"/>
                      <a:gd name="T61" fmla="*/ 277735 h 346485"/>
                      <a:gd name="T62" fmla="*/ 238113 w 254999"/>
                      <a:gd name="T63" fmla="*/ 269296 h 346485"/>
                      <a:gd name="T64" fmla="*/ 230916 w 254999"/>
                      <a:gd name="T65" fmla="*/ 339288 h 3464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4999" h="346485">
                        <a:moveTo>
                          <a:pt x="198153" y="346485"/>
                        </a:moveTo>
                        <a:cubicBezTo>
                          <a:pt x="188225" y="346485"/>
                          <a:pt x="178049" y="344996"/>
                          <a:pt x="168866" y="343755"/>
                        </a:cubicBezTo>
                        <a:lnTo>
                          <a:pt x="166136" y="343259"/>
                        </a:lnTo>
                        <a:cubicBezTo>
                          <a:pt x="145535" y="340529"/>
                          <a:pt x="124935" y="335317"/>
                          <a:pt x="104830" y="327871"/>
                        </a:cubicBezTo>
                        <a:cubicBezTo>
                          <a:pt x="86712" y="321169"/>
                          <a:pt x="61892" y="312234"/>
                          <a:pt x="50971" y="291137"/>
                        </a:cubicBezTo>
                        <a:cubicBezTo>
                          <a:pt x="44270" y="278479"/>
                          <a:pt x="44022" y="263339"/>
                          <a:pt x="49730" y="251426"/>
                        </a:cubicBezTo>
                        <a:cubicBezTo>
                          <a:pt x="47497" y="250433"/>
                          <a:pt x="45511" y="249440"/>
                          <a:pt x="43525" y="248447"/>
                        </a:cubicBezTo>
                        <a:cubicBezTo>
                          <a:pt x="18706" y="235541"/>
                          <a:pt x="3317" y="209976"/>
                          <a:pt x="4062" y="183171"/>
                        </a:cubicBezTo>
                        <a:cubicBezTo>
                          <a:pt x="4558" y="163563"/>
                          <a:pt x="13990" y="145196"/>
                          <a:pt x="29130" y="132290"/>
                        </a:cubicBezTo>
                        <a:cubicBezTo>
                          <a:pt x="24414" y="129063"/>
                          <a:pt x="19947" y="125340"/>
                          <a:pt x="16224" y="120873"/>
                        </a:cubicBezTo>
                        <a:cubicBezTo>
                          <a:pt x="-406" y="101017"/>
                          <a:pt x="-4625" y="73715"/>
                          <a:pt x="5303" y="49392"/>
                        </a:cubicBezTo>
                        <a:cubicBezTo>
                          <a:pt x="14486" y="27302"/>
                          <a:pt x="34838" y="10921"/>
                          <a:pt x="66360" y="745"/>
                        </a:cubicBezTo>
                        <a:cubicBezTo>
                          <a:pt x="67849" y="248"/>
                          <a:pt x="69586" y="0"/>
                          <a:pt x="71075" y="0"/>
                        </a:cubicBezTo>
                        <a:cubicBezTo>
                          <a:pt x="77777" y="0"/>
                          <a:pt x="83237" y="4964"/>
                          <a:pt x="84478" y="12162"/>
                        </a:cubicBezTo>
                        <a:cubicBezTo>
                          <a:pt x="85471" y="18615"/>
                          <a:pt x="82741" y="26061"/>
                          <a:pt x="74550" y="28791"/>
                        </a:cubicBezTo>
                        <a:cubicBezTo>
                          <a:pt x="50227" y="36982"/>
                          <a:pt x="35831" y="48399"/>
                          <a:pt x="31116" y="64284"/>
                        </a:cubicBezTo>
                        <a:cubicBezTo>
                          <a:pt x="26648" y="79175"/>
                          <a:pt x="30619" y="94812"/>
                          <a:pt x="41788" y="105236"/>
                        </a:cubicBezTo>
                        <a:cubicBezTo>
                          <a:pt x="53205" y="115661"/>
                          <a:pt x="70083" y="116405"/>
                          <a:pt x="86216" y="117150"/>
                        </a:cubicBezTo>
                        <a:cubicBezTo>
                          <a:pt x="87705" y="117150"/>
                          <a:pt x="89442" y="117398"/>
                          <a:pt x="90931" y="117398"/>
                        </a:cubicBezTo>
                        <a:cubicBezTo>
                          <a:pt x="100859" y="117894"/>
                          <a:pt x="108802" y="118143"/>
                          <a:pt x="116248" y="118143"/>
                        </a:cubicBezTo>
                        <a:cubicBezTo>
                          <a:pt x="129402" y="118143"/>
                          <a:pt x="141068" y="117398"/>
                          <a:pt x="151492" y="116157"/>
                        </a:cubicBezTo>
                        <a:cubicBezTo>
                          <a:pt x="162661" y="114668"/>
                          <a:pt x="172093" y="112682"/>
                          <a:pt x="180531" y="109952"/>
                        </a:cubicBezTo>
                        <a:cubicBezTo>
                          <a:pt x="183013" y="109207"/>
                          <a:pt x="186736" y="106974"/>
                          <a:pt x="188225" y="105484"/>
                        </a:cubicBezTo>
                        <a:cubicBezTo>
                          <a:pt x="184502" y="101265"/>
                          <a:pt x="183758" y="96053"/>
                          <a:pt x="185743" y="90841"/>
                        </a:cubicBezTo>
                        <a:cubicBezTo>
                          <a:pt x="187977" y="85132"/>
                          <a:pt x="193686" y="81161"/>
                          <a:pt x="199643" y="81161"/>
                        </a:cubicBezTo>
                        <a:cubicBezTo>
                          <a:pt x="203366" y="81161"/>
                          <a:pt x="206840" y="82650"/>
                          <a:pt x="209571" y="85380"/>
                        </a:cubicBezTo>
                        <a:cubicBezTo>
                          <a:pt x="215031" y="90841"/>
                          <a:pt x="217761" y="98287"/>
                          <a:pt x="217513" y="105981"/>
                        </a:cubicBezTo>
                        <a:cubicBezTo>
                          <a:pt x="217016" y="114668"/>
                          <a:pt x="212549" y="123355"/>
                          <a:pt x="205599" y="129063"/>
                        </a:cubicBezTo>
                        <a:cubicBezTo>
                          <a:pt x="193438" y="138991"/>
                          <a:pt x="176064" y="141721"/>
                          <a:pt x="162165" y="143955"/>
                        </a:cubicBezTo>
                        <a:cubicBezTo>
                          <a:pt x="147769" y="146189"/>
                          <a:pt x="132132" y="147430"/>
                          <a:pt x="114510" y="147430"/>
                        </a:cubicBezTo>
                        <a:cubicBezTo>
                          <a:pt x="114510" y="147430"/>
                          <a:pt x="114510" y="147430"/>
                          <a:pt x="114510" y="147430"/>
                        </a:cubicBezTo>
                        <a:cubicBezTo>
                          <a:pt x="105575" y="147430"/>
                          <a:pt x="96143" y="147182"/>
                          <a:pt x="85223" y="146685"/>
                        </a:cubicBezTo>
                        <a:cubicBezTo>
                          <a:pt x="79266" y="146437"/>
                          <a:pt x="72316" y="145941"/>
                          <a:pt x="65367" y="144948"/>
                        </a:cubicBezTo>
                        <a:cubicBezTo>
                          <a:pt x="63878" y="146189"/>
                          <a:pt x="62140" y="147182"/>
                          <a:pt x="60403" y="147678"/>
                        </a:cubicBezTo>
                        <a:cubicBezTo>
                          <a:pt x="42036" y="153883"/>
                          <a:pt x="30371" y="173243"/>
                          <a:pt x="33598" y="192106"/>
                        </a:cubicBezTo>
                        <a:cubicBezTo>
                          <a:pt x="40547" y="230577"/>
                          <a:pt x="87953" y="233059"/>
                          <a:pt x="122453" y="235044"/>
                        </a:cubicBezTo>
                        <a:lnTo>
                          <a:pt x="167129" y="237526"/>
                        </a:lnTo>
                        <a:cubicBezTo>
                          <a:pt x="171348" y="237775"/>
                          <a:pt x="175567" y="238023"/>
                          <a:pt x="179787" y="238023"/>
                        </a:cubicBezTo>
                        <a:cubicBezTo>
                          <a:pt x="186736" y="238023"/>
                          <a:pt x="192197" y="237278"/>
                          <a:pt x="197161" y="235789"/>
                        </a:cubicBezTo>
                        <a:cubicBezTo>
                          <a:pt x="204110" y="233803"/>
                          <a:pt x="209571" y="228591"/>
                          <a:pt x="212301" y="221890"/>
                        </a:cubicBezTo>
                        <a:cubicBezTo>
                          <a:pt x="214783" y="215437"/>
                          <a:pt x="214286" y="208239"/>
                          <a:pt x="211060" y="202282"/>
                        </a:cubicBezTo>
                        <a:cubicBezTo>
                          <a:pt x="208330" y="197814"/>
                          <a:pt x="208330" y="192602"/>
                          <a:pt x="210811" y="188135"/>
                        </a:cubicBezTo>
                        <a:cubicBezTo>
                          <a:pt x="213542" y="183419"/>
                          <a:pt x="218754" y="180440"/>
                          <a:pt x="224214" y="180440"/>
                        </a:cubicBezTo>
                        <a:cubicBezTo>
                          <a:pt x="229178" y="180440"/>
                          <a:pt x="233646" y="183171"/>
                          <a:pt x="236376" y="187638"/>
                        </a:cubicBezTo>
                        <a:cubicBezTo>
                          <a:pt x="244070" y="200793"/>
                          <a:pt x="245311" y="217422"/>
                          <a:pt x="240099" y="231818"/>
                        </a:cubicBezTo>
                        <a:cubicBezTo>
                          <a:pt x="234142" y="247703"/>
                          <a:pt x="221732" y="259120"/>
                          <a:pt x="205103" y="264084"/>
                        </a:cubicBezTo>
                        <a:cubicBezTo>
                          <a:pt x="197905" y="266317"/>
                          <a:pt x="189963" y="267310"/>
                          <a:pt x="180283" y="267310"/>
                        </a:cubicBezTo>
                        <a:cubicBezTo>
                          <a:pt x="174823" y="267310"/>
                          <a:pt x="169362" y="267062"/>
                          <a:pt x="164150" y="266814"/>
                        </a:cubicBezTo>
                        <a:lnTo>
                          <a:pt x="147273" y="265821"/>
                        </a:lnTo>
                        <a:cubicBezTo>
                          <a:pt x="136848" y="265325"/>
                          <a:pt x="126672" y="264828"/>
                          <a:pt x="116248" y="264084"/>
                        </a:cubicBezTo>
                        <a:cubicBezTo>
                          <a:pt x="104582" y="263339"/>
                          <a:pt x="92420" y="262594"/>
                          <a:pt x="80259" y="260609"/>
                        </a:cubicBezTo>
                        <a:cubicBezTo>
                          <a:pt x="80011" y="260857"/>
                          <a:pt x="79514" y="261105"/>
                          <a:pt x="79018" y="261353"/>
                        </a:cubicBezTo>
                        <a:cubicBezTo>
                          <a:pt x="75047" y="263587"/>
                          <a:pt x="74798" y="268551"/>
                          <a:pt x="75047" y="271530"/>
                        </a:cubicBezTo>
                        <a:cubicBezTo>
                          <a:pt x="75543" y="276742"/>
                          <a:pt x="78521" y="281706"/>
                          <a:pt x="84478" y="286173"/>
                        </a:cubicBezTo>
                        <a:cubicBezTo>
                          <a:pt x="95647" y="295108"/>
                          <a:pt x="111284" y="299824"/>
                          <a:pt x="124935" y="304292"/>
                        </a:cubicBezTo>
                        <a:lnTo>
                          <a:pt x="126672" y="304788"/>
                        </a:lnTo>
                        <a:cubicBezTo>
                          <a:pt x="143550" y="310000"/>
                          <a:pt x="159931" y="313723"/>
                          <a:pt x="175319" y="315461"/>
                        </a:cubicBezTo>
                        <a:cubicBezTo>
                          <a:pt x="184751" y="316453"/>
                          <a:pt x="192445" y="316950"/>
                          <a:pt x="199643" y="317198"/>
                        </a:cubicBezTo>
                        <a:lnTo>
                          <a:pt x="200139" y="317198"/>
                        </a:lnTo>
                        <a:cubicBezTo>
                          <a:pt x="206344" y="317198"/>
                          <a:pt x="212797" y="316702"/>
                          <a:pt x="217513" y="313227"/>
                        </a:cubicBezTo>
                        <a:cubicBezTo>
                          <a:pt x="224959" y="307767"/>
                          <a:pt x="227689" y="297342"/>
                          <a:pt x="224214" y="288159"/>
                        </a:cubicBezTo>
                        <a:cubicBezTo>
                          <a:pt x="222973" y="284932"/>
                          <a:pt x="223221" y="281209"/>
                          <a:pt x="224959" y="277735"/>
                        </a:cubicBezTo>
                        <a:cubicBezTo>
                          <a:pt x="226944" y="274012"/>
                          <a:pt x="230667" y="270785"/>
                          <a:pt x="234390" y="269792"/>
                        </a:cubicBezTo>
                        <a:cubicBezTo>
                          <a:pt x="235631" y="269544"/>
                          <a:pt x="236872" y="269296"/>
                          <a:pt x="238113" y="269296"/>
                        </a:cubicBezTo>
                        <a:cubicBezTo>
                          <a:pt x="244070" y="269296"/>
                          <a:pt x="249530" y="273267"/>
                          <a:pt x="252012" y="279720"/>
                        </a:cubicBezTo>
                        <a:cubicBezTo>
                          <a:pt x="260203" y="301065"/>
                          <a:pt x="251020" y="327126"/>
                          <a:pt x="230916" y="339288"/>
                        </a:cubicBezTo>
                        <a:cubicBezTo>
                          <a:pt x="221980" y="344004"/>
                          <a:pt x="211308" y="346485"/>
                          <a:pt x="198153" y="346485"/>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100">
                    <a:extLst>
                      <a:ext uri="{FF2B5EF4-FFF2-40B4-BE49-F238E27FC236}">
                        <a16:creationId xmlns:a16="http://schemas.microsoft.com/office/drawing/2014/main" id="{A13EB5DC-3584-4E3F-86BF-9CE41297812A}"/>
                      </a:ext>
                    </a:extLst>
                  </p:cNvPr>
                  <p:cNvSpPr>
                    <a:spLocks/>
                  </p:cNvSpPr>
                  <p:nvPr/>
                </p:nvSpPr>
                <p:spPr bwMode="auto">
                  <a:xfrm>
                    <a:off x="8729416" y="3946108"/>
                    <a:ext cx="93804" cy="79822"/>
                  </a:xfrm>
                  <a:custGeom>
                    <a:avLst/>
                    <a:gdLst>
                      <a:gd name="T0" fmla="*/ 4964 w 93804"/>
                      <a:gd name="T1" fmla="*/ 17760 h 79822"/>
                      <a:gd name="T2" fmla="*/ 75701 w 93804"/>
                      <a:gd name="T3" fmla="*/ 75094 h 79822"/>
                      <a:gd name="T4" fmla="*/ 88855 w 93804"/>
                      <a:gd name="T5" fmla="*/ 78569 h 79822"/>
                      <a:gd name="T6" fmla="*/ 92330 w 93804"/>
                      <a:gd name="T7" fmla="*/ 65414 h 79822"/>
                      <a:gd name="T8" fmla="*/ 14396 w 93804"/>
                      <a:gd name="T9" fmla="*/ 1131 h 79822"/>
                      <a:gd name="T10" fmla="*/ 1241 w 93804"/>
                      <a:gd name="T11" fmla="*/ 4854 h 79822"/>
                      <a:gd name="T12" fmla="*/ 4964 w 93804"/>
                      <a:gd name="T13" fmla="*/ 17760 h 79822"/>
                      <a:gd name="T14" fmla="*/ 4964 w 93804"/>
                      <a:gd name="T15" fmla="*/ 17760 h 798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804" h="79822">
                        <a:moveTo>
                          <a:pt x="4964" y="17760"/>
                        </a:moveTo>
                        <a:cubicBezTo>
                          <a:pt x="32762" y="30666"/>
                          <a:pt x="57334" y="50274"/>
                          <a:pt x="75701" y="75094"/>
                        </a:cubicBezTo>
                        <a:cubicBezTo>
                          <a:pt x="78927" y="79313"/>
                          <a:pt x="84139" y="81299"/>
                          <a:pt x="88855" y="78569"/>
                        </a:cubicBezTo>
                        <a:cubicBezTo>
                          <a:pt x="93075" y="76087"/>
                          <a:pt x="95557" y="69634"/>
                          <a:pt x="92330" y="65414"/>
                        </a:cubicBezTo>
                        <a:cubicBezTo>
                          <a:pt x="71978" y="37864"/>
                          <a:pt x="45420" y="15526"/>
                          <a:pt x="14396" y="1131"/>
                        </a:cubicBezTo>
                        <a:cubicBezTo>
                          <a:pt x="9680" y="-1103"/>
                          <a:pt x="3971" y="-110"/>
                          <a:pt x="1241" y="4854"/>
                        </a:cubicBezTo>
                        <a:cubicBezTo>
                          <a:pt x="-1241" y="8825"/>
                          <a:pt x="0" y="15526"/>
                          <a:pt x="4964" y="1776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9" name="Freeform: Shape 91">
                  <a:extLst>
                    <a:ext uri="{FF2B5EF4-FFF2-40B4-BE49-F238E27FC236}">
                      <a16:creationId xmlns:a16="http://schemas.microsoft.com/office/drawing/2014/main" id="{204B8C30-F380-4B21-A5E9-D0E79C8E6509}"/>
                    </a:ext>
                  </a:extLst>
                </p:cNvPr>
                <p:cNvSpPr>
                  <a:spLocks/>
                </p:cNvSpPr>
                <p:nvPr/>
              </p:nvSpPr>
              <p:spPr bwMode="auto">
                <a:xfrm>
                  <a:off x="8781534" y="3756360"/>
                  <a:ext cx="1571931" cy="968981"/>
                </a:xfrm>
                <a:custGeom>
                  <a:avLst/>
                  <a:gdLst>
                    <a:gd name="T0" fmla="*/ 1548516 w 1571931"/>
                    <a:gd name="T1" fmla="*/ 394898 h 968981"/>
                    <a:gd name="T2" fmla="*/ 813847 w 1571931"/>
                    <a:gd name="T3" fmla="*/ 299838 h 968981"/>
                    <a:gd name="T4" fmla="*/ 159099 w 1571931"/>
                    <a:gd name="T5" fmla="*/ 3737 h 968981"/>
                    <a:gd name="T6" fmla="*/ 19363 w 1571931"/>
                    <a:gd name="T7" fmla="*/ 340046 h 968981"/>
                    <a:gd name="T8" fmla="*/ 1386194 w 1571931"/>
                    <a:gd name="T9" fmla="*/ 968982 h 968981"/>
                    <a:gd name="T10" fmla="*/ 1548516 w 1571931"/>
                    <a:gd name="T11" fmla="*/ 394898 h 9689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71931" h="968981">
                      <a:moveTo>
                        <a:pt x="1548516" y="394898"/>
                      </a:moveTo>
                      <a:cubicBezTo>
                        <a:pt x="1548516" y="394898"/>
                        <a:pt x="953832" y="343521"/>
                        <a:pt x="813847" y="299838"/>
                      </a:cubicBezTo>
                      <a:cubicBezTo>
                        <a:pt x="673863" y="256155"/>
                        <a:pt x="330605" y="115178"/>
                        <a:pt x="159099" y="3737"/>
                      </a:cubicBezTo>
                      <a:cubicBezTo>
                        <a:pt x="94567" y="-38209"/>
                        <a:pt x="-52614" y="285690"/>
                        <a:pt x="19363" y="340046"/>
                      </a:cubicBezTo>
                      <a:cubicBezTo>
                        <a:pt x="633407" y="802937"/>
                        <a:pt x="1386194" y="968982"/>
                        <a:pt x="1386194" y="968982"/>
                      </a:cubicBezTo>
                      <a:cubicBezTo>
                        <a:pt x="1386194" y="968982"/>
                        <a:pt x="1650526" y="430887"/>
                        <a:pt x="1548516" y="394898"/>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92">
                  <a:extLst>
                    <a:ext uri="{FF2B5EF4-FFF2-40B4-BE49-F238E27FC236}">
                      <a16:creationId xmlns:a16="http://schemas.microsoft.com/office/drawing/2014/main" id="{9BC43237-1B5C-4757-B4BF-F7163A6A0434}"/>
                    </a:ext>
                  </a:extLst>
                </p:cNvPr>
                <p:cNvSpPr>
                  <a:spLocks/>
                </p:cNvSpPr>
                <p:nvPr/>
              </p:nvSpPr>
              <p:spPr bwMode="auto">
                <a:xfrm>
                  <a:off x="8773843" y="3741298"/>
                  <a:ext cx="1655918" cy="421325"/>
                </a:xfrm>
                <a:custGeom>
                  <a:avLst/>
                  <a:gdLst>
                    <a:gd name="T0" fmla="*/ 1639603 w 1655918"/>
                    <a:gd name="T1" fmla="*/ 279904 h 421325"/>
                    <a:gd name="T2" fmla="*/ 1472317 w 1655918"/>
                    <a:gd name="T3" fmla="*/ 386877 h 421325"/>
                    <a:gd name="T4" fmla="*/ 1467849 w 1655918"/>
                    <a:gd name="T5" fmla="*/ 386133 h 421325"/>
                    <a:gd name="T6" fmla="*/ 930747 w 1655918"/>
                    <a:gd name="T7" fmla="*/ 324331 h 421325"/>
                    <a:gd name="T8" fmla="*/ 417968 w 1655918"/>
                    <a:gd name="T9" fmla="*/ 152578 h 421325"/>
                    <a:gd name="T10" fmla="*/ 149665 w 1655918"/>
                    <a:gd name="T11" fmla="*/ 10360 h 421325"/>
                    <a:gd name="T12" fmla="*/ 148424 w 1655918"/>
                    <a:gd name="T13" fmla="*/ 9615 h 421325"/>
                    <a:gd name="T14" fmla="*/ 122860 w 1655918"/>
                    <a:gd name="T15" fmla="*/ 4900 h 421325"/>
                    <a:gd name="T16" fmla="*/ 1 w 1655918"/>
                    <a:gd name="T17" fmla="*/ 304227 h 421325"/>
                    <a:gd name="T18" fmla="*/ 32267 w 1655918"/>
                    <a:gd name="T19" fmla="*/ 304227 h 421325"/>
                    <a:gd name="T20" fmla="*/ 135022 w 1655918"/>
                    <a:gd name="T21" fmla="*/ 39151 h 421325"/>
                    <a:gd name="T22" fmla="*/ 627944 w 1655918"/>
                    <a:gd name="T23" fmla="*/ 271465 h 421325"/>
                    <a:gd name="T24" fmla="*/ 1160331 w 1655918"/>
                    <a:gd name="T25" fmla="*/ 397302 h 421325"/>
                    <a:gd name="T26" fmla="*/ 1463630 w 1655918"/>
                    <a:gd name="T27" fmla="*/ 418399 h 421325"/>
                    <a:gd name="T28" fmla="*/ 1480259 w 1655918"/>
                    <a:gd name="T29" fmla="*/ 419143 h 421325"/>
                    <a:gd name="T30" fmla="*/ 1646304 w 1655918"/>
                    <a:gd name="T31" fmla="*/ 317630 h 421325"/>
                    <a:gd name="T32" fmla="*/ 1639603 w 1655918"/>
                    <a:gd name="T33" fmla="*/ 279904 h 4213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55918" h="421325">
                      <a:moveTo>
                        <a:pt x="1639603" y="279904"/>
                      </a:moveTo>
                      <a:cubicBezTo>
                        <a:pt x="1586488" y="319367"/>
                        <a:pt x="1530643" y="355108"/>
                        <a:pt x="1472317" y="386877"/>
                      </a:cubicBezTo>
                      <a:cubicBezTo>
                        <a:pt x="1470827" y="386381"/>
                        <a:pt x="1469338" y="386381"/>
                        <a:pt x="1467849" y="386133"/>
                      </a:cubicBezTo>
                      <a:cubicBezTo>
                        <a:pt x="1287160" y="384395"/>
                        <a:pt x="1106968" y="363795"/>
                        <a:pt x="930747" y="324331"/>
                      </a:cubicBezTo>
                      <a:cubicBezTo>
                        <a:pt x="754526" y="284868"/>
                        <a:pt x="582276" y="227534"/>
                        <a:pt x="417968" y="152578"/>
                      </a:cubicBezTo>
                      <a:cubicBezTo>
                        <a:pt x="325887" y="110384"/>
                        <a:pt x="236287" y="62978"/>
                        <a:pt x="149665" y="10360"/>
                      </a:cubicBezTo>
                      <a:cubicBezTo>
                        <a:pt x="149169" y="10112"/>
                        <a:pt x="148921" y="9864"/>
                        <a:pt x="148424" y="9615"/>
                      </a:cubicBezTo>
                      <a:cubicBezTo>
                        <a:pt x="143957" y="680"/>
                        <a:pt x="131795" y="-4284"/>
                        <a:pt x="122860" y="4900"/>
                      </a:cubicBezTo>
                      <a:cubicBezTo>
                        <a:pt x="45918" y="85068"/>
                        <a:pt x="1739" y="193034"/>
                        <a:pt x="1" y="304227"/>
                      </a:cubicBezTo>
                      <a:cubicBezTo>
                        <a:pt x="-247" y="325076"/>
                        <a:pt x="32019" y="325076"/>
                        <a:pt x="32267" y="304227"/>
                      </a:cubicBezTo>
                      <a:cubicBezTo>
                        <a:pt x="33756" y="206933"/>
                        <a:pt x="70490" y="111873"/>
                        <a:pt x="135022" y="39151"/>
                      </a:cubicBezTo>
                      <a:cubicBezTo>
                        <a:pt x="290642" y="133466"/>
                        <a:pt x="456191" y="211401"/>
                        <a:pt x="627944" y="271465"/>
                      </a:cubicBezTo>
                      <a:cubicBezTo>
                        <a:pt x="800443" y="331777"/>
                        <a:pt x="979146" y="373723"/>
                        <a:pt x="1160331" y="397302"/>
                      </a:cubicBezTo>
                      <a:cubicBezTo>
                        <a:pt x="1260851" y="410208"/>
                        <a:pt x="1362117" y="417406"/>
                        <a:pt x="1463630" y="418399"/>
                      </a:cubicBezTo>
                      <a:cubicBezTo>
                        <a:pt x="1468097" y="421625"/>
                        <a:pt x="1474054" y="422618"/>
                        <a:pt x="1480259" y="419143"/>
                      </a:cubicBezTo>
                      <a:cubicBezTo>
                        <a:pt x="1541316" y="386133"/>
                        <a:pt x="1590459" y="359079"/>
                        <a:pt x="1646304" y="317630"/>
                      </a:cubicBezTo>
                      <a:cubicBezTo>
                        <a:pt x="1662933" y="305716"/>
                        <a:pt x="1656232" y="267494"/>
                        <a:pt x="1639603" y="27990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3">
                  <a:extLst>
                    <a:ext uri="{FF2B5EF4-FFF2-40B4-BE49-F238E27FC236}">
                      <a16:creationId xmlns:a16="http://schemas.microsoft.com/office/drawing/2014/main" id="{968D76C1-1F9D-4D0C-AAA3-8ED03C84C3B0}"/>
                    </a:ext>
                  </a:extLst>
                </p:cNvPr>
                <p:cNvSpPr>
                  <a:spLocks/>
                </p:cNvSpPr>
                <p:nvPr/>
              </p:nvSpPr>
              <p:spPr bwMode="auto">
                <a:xfrm>
                  <a:off x="8851990" y="4119473"/>
                  <a:ext cx="1238073" cy="1694220"/>
                </a:xfrm>
                <a:custGeom>
                  <a:avLst/>
                  <a:gdLst>
                    <a:gd name="T0" fmla="*/ 1174513 w 1238073"/>
                    <a:gd name="T1" fmla="*/ 1088367 h 1694220"/>
                    <a:gd name="T2" fmla="*/ 1133312 w 1238073"/>
                    <a:gd name="T3" fmla="*/ 1587991 h 1694220"/>
                    <a:gd name="T4" fmla="*/ 1123136 w 1238073"/>
                    <a:gd name="T5" fmla="*/ 1694220 h 1694220"/>
                    <a:gd name="T6" fmla="*/ 1155402 w 1238073"/>
                    <a:gd name="T7" fmla="*/ 1694220 h 1694220"/>
                    <a:gd name="T8" fmla="*/ 1184689 w 1238073"/>
                    <a:gd name="T9" fmla="*/ 1369080 h 1694220"/>
                    <a:gd name="T10" fmla="*/ 1221422 w 1238073"/>
                    <a:gd name="T11" fmla="*/ 869207 h 1694220"/>
                    <a:gd name="T12" fmla="*/ 1237307 w 1238073"/>
                    <a:gd name="T13" fmla="*/ 596189 h 1694220"/>
                    <a:gd name="T14" fmla="*/ 1237555 w 1238073"/>
                    <a:gd name="T15" fmla="*/ 593459 h 1694220"/>
                    <a:gd name="T16" fmla="*/ 1238052 w 1238073"/>
                    <a:gd name="T17" fmla="*/ 585516 h 1694220"/>
                    <a:gd name="T18" fmla="*/ 1210750 w 1238073"/>
                    <a:gd name="T19" fmla="*/ 574347 h 1694220"/>
                    <a:gd name="T20" fmla="*/ 734208 w 1238073"/>
                    <a:gd name="T21" fmla="*/ 403835 h 1694220"/>
                    <a:gd name="T22" fmla="*/ 270325 w 1238073"/>
                    <a:gd name="T23" fmla="*/ 164819 h 1694220"/>
                    <a:gd name="T24" fmla="*/ 23367 w 1238073"/>
                    <a:gd name="T25" fmla="*/ 2994 h 1694220"/>
                    <a:gd name="T26" fmla="*/ 6986 w 1238073"/>
                    <a:gd name="T27" fmla="*/ 30792 h 1694220"/>
                    <a:gd name="T28" fmla="*/ 455481 w 1238073"/>
                    <a:gd name="T29" fmla="*/ 306044 h 1694220"/>
                    <a:gd name="T30" fmla="*/ 934505 w 1238073"/>
                    <a:gd name="T31" fmla="*/ 518254 h 1694220"/>
                    <a:gd name="T32" fmla="*/ 1204545 w 1238073"/>
                    <a:gd name="T33" fmla="*/ 606117 h 1694220"/>
                    <a:gd name="T34" fmla="*/ 1174513 w 1238073"/>
                    <a:gd name="T35" fmla="*/ 1088367 h 16942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38073" h="1694220">
                      <a:moveTo>
                        <a:pt x="1174513" y="1088367"/>
                      </a:moveTo>
                      <a:cubicBezTo>
                        <a:pt x="1162351" y="1254909"/>
                        <a:pt x="1148700" y="1421450"/>
                        <a:pt x="1133312" y="1587991"/>
                      </a:cubicBezTo>
                      <a:cubicBezTo>
                        <a:pt x="1130085" y="1623484"/>
                        <a:pt x="1126611" y="1658728"/>
                        <a:pt x="1123136" y="1694220"/>
                      </a:cubicBezTo>
                      <a:lnTo>
                        <a:pt x="1155402" y="1694220"/>
                      </a:lnTo>
                      <a:cubicBezTo>
                        <a:pt x="1165826" y="1586005"/>
                        <a:pt x="1175754" y="1477543"/>
                        <a:pt x="1184689" y="1369080"/>
                      </a:cubicBezTo>
                      <a:cubicBezTo>
                        <a:pt x="1198588" y="1202538"/>
                        <a:pt x="1210998" y="1035997"/>
                        <a:pt x="1221422" y="869207"/>
                      </a:cubicBezTo>
                      <a:cubicBezTo>
                        <a:pt x="1227131" y="778367"/>
                        <a:pt x="1232591" y="687278"/>
                        <a:pt x="1237307" y="596189"/>
                      </a:cubicBezTo>
                      <a:cubicBezTo>
                        <a:pt x="1237307" y="595196"/>
                        <a:pt x="1237555" y="594451"/>
                        <a:pt x="1237555" y="593459"/>
                      </a:cubicBezTo>
                      <a:cubicBezTo>
                        <a:pt x="1237803" y="590728"/>
                        <a:pt x="1237803" y="588246"/>
                        <a:pt x="1238052" y="585516"/>
                      </a:cubicBezTo>
                      <a:cubicBezTo>
                        <a:pt x="1238796" y="569631"/>
                        <a:pt x="1220181" y="565908"/>
                        <a:pt x="1210750" y="574347"/>
                      </a:cubicBezTo>
                      <a:cubicBezTo>
                        <a:pt x="1048428" y="527934"/>
                        <a:pt x="889084" y="471097"/>
                        <a:pt x="734208" y="403835"/>
                      </a:cubicBezTo>
                      <a:cubicBezTo>
                        <a:pt x="574368" y="334587"/>
                        <a:pt x="419244" y="254667"/>
                        <a:pt x="270325" y="164819"/>
                      </a:cubicBezTo>
                      <a:cubicBezTo>
                        <a:pt x="185937" y="113938"/>
                        <a:pt x="103535" y="60079"/>
                        <a:pt x="23367" y="2994"/>
                      </a:cubicBezTo>
                      <a:cubicBezTo>
                        <a:pt x="6489" y="-9168"/>
                        <a:pt x="-9644" y="18878"/>
                        <a:pt x="6986" y="30792"/>
                      </a:cubicBezTo>
                      <a:cubicBezTo>
                        <a:pt x="150196" y="132553"/>
                        <a:pt x="300109" y="224635"/>
                        <a:pt x="455481" y="306044"/>
                      </a:cubicBezTo>
                      <a:cubicBezTo>
                        <a:pt x="610109" y="387205"/>
                        <a:pt x="770445" y="458190"/>
                        <a:pt x="934505" y="518254"/>
                      </a:cubicBezTo>
                      <a:cubicBezTo>
                        <a:pt x="1023360" y="550768"/>
                        <a:pt x="1113456" y="580056"/>
                        <a:pt x="1204545" y="606117"/>
                      </a:cubicBezTo>
                      <a:cubicBezTo>
                        <a:pt x="1196106" y="766949"/>
                        <a:pt x="1185930" y="927782"/>
                        <a:pt x="1174513" y="108836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2" name="Graphic 4">
                <a:extLst>
                  <a:ext uri="{FF2B5EF4-FFF2-40B4-BE49-F238E27FC236}">
                    <a16:creationId xmlns:a16="http://schemas.microsoft.com/office/drawing/2014/main" id="{6880A04C-DBAF-4CAE-92D2-0FD0B27B9D08}"/>
                  </a:ext>
                </a:extLst>
              </p:cNvPr>
              <p:cNvGrpSpPr>
                <a:grpSpLocks/>
              </p:cNvGrpSpPr>
              <p:nvPr/>
            </p:nvGrpSpPr>
            <p:grpSpPr bwMode="auto">
              <a:xfrm>
                <a:off x="9635854" y="2992117"/>
                <a:ext cx="2029993" cy="751396"/>
                <a:chOff x="9635854" y="2992117"/>
                <a:chExt cx="2029993" cy="751396"/>
              </a:xfrm>
            </p:grpSpPr>
            <p:grpSp>
              <p:nvGrpSpPr>
                <p:cNvPr id="82" name="Graphic 4">
                  <a:extLst>
                    <a:ext uri="{FF2B5EF4-FFF2-40B4-BE49-F238E27FC236}">
                      <a16:creationId xmlns:a16="http://schemas.microsoft.com/office/drawing/2014/main" id="{F8AE8CD0-E81E-4B57-AA40-5E99031A14B1}"/>
                    </a:ext>
                  </a:extLst>
                </p:cNvPr>
                <p:cNvGrpSpPr>
                  <a:grpSpLocks/>
                </p:cNvGrpSpPr>
                <p:nvPr/>
              </p:nvGrpSpPr>
              <p:grpSpPr bwMode="auto">
                <a:xfrm>
                  <a:off x="9635854" y="3377070"/>
                  <a:ext cx="399749" cy="366442"/>
                  <a:chOff x="9635854" y="3377070"/>
                  <a:chExt cx="399749" cy="366442"/>
                </a:xfrm>
              </p:grpSpPr>
              <p:sp>
                <p:nvSpPr>
                  <p:cNvPr id="86" name="Freeform: Shape 88">
                    <a:extLst>
                      <a:ext uri="{FF2B5EF4-FFF2-40B4-BE49-F238E27FC236}">
                        <a16:creationId xmlns:a16="http://schemas.microsoft.com/office/drawing/2014/main" id="{DE5A7C3E-0DEC-409D-A872-1C8FA01D2EAB}"/>
                      </a:ext>
                    </a:extLst>
                  </p:cNvPr>
                  <p:cNvSpPr>
                    <a:spLocks/>
                  </p:cNvSpPr>
                  <p:nvPr/>
                </p:nvSpPr>
                <p:spPr bwMode="auto">
                  <a:xfrm>
                    <a:off x="9635854" y="3377070"/>
                    <a:ext cx="399749" cy="366442"/>
                  </a:xfrm>
                  <a:custGeom>
                    <a:avLst/>
                    <a:gdLst>
                      <a:gd name="T0" fmla="*/ 365333 w 399749"/>
                      <a:gd name="T1" fmla="*/ 350512 h 366442"/>
                      <a:gd name="T2" fmla="*/ 2963 w 399749"/>
                      <a:gd name="T3" fmla="*/ 143514 h 366442"/>
                      <a:gd name="T4" fmla="*/ 115893 w 399749"/>
                      <a:gd name="T5" fmla="*/ 8990 h 366442"/>
                      <a:gd name="T6" fmla="*/ 397103 w 399749"/>
                      <a:gd name="T7" fmla="*/ 179255 h 366442"/>
                      <a:gd name="T8" fmla="*/ 365333 w 399749"/>
                      <a:gd name="T9" fmla="*/ 350512 h 366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9749" h="366442">
                        <a:moveTo>
                          <a:pt x="365333" y="350512"/>
                        </a:moveTo>
                        <a:cubicBezTo>
                          <a:pt x="205741" y="414299"/>
                          <a:pt x="40441" y="274563"/>
                          <a:pt x="2963" y="143514"/>
                        </a:cubicBezTo>
                        <a:cubicBezTo>
                          <a:pt x="-13915" y="80223"/>
                          <a:pt x="43667" y="27853"/>
                          <a:pt x="115893" y="8990"/>
                        </a:cubicBezTo>
                        <a:cubicBezTo>
                          <a:pt x="264813" y="-32211"/>
                          <a:pt x="406534" y="75756"/>
                          <a:pt x="397103" y="179255"/>
                        </a:cubicBezTo>
                        <a:cubicBezTo>
                          <a:pt x="402563" y="243538"/>
                          <a:pt x="402811" y="333138"/>
                          <a:pt x="365333" y="35051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9">
                    <a:extLst>
                      <a:ext uri="{FF2B5EF4-FFF2-40B4-BE49-F238E27FC236}">
                        <a16:creationId xmlns:a16="http://schemas.microsoft.com/office/drawing/2014/main" id="{9AD7CE33-02A0-446A-81FA-8D187DB6E233}"/>
                      </a:ext>
                    </a:extLst>
                  </p:cNvPr>
                  <p:cNvSpPr>
                    <a:spLocks/>
                  </p:cNvSpPr>
                  <p:nvPr/>
                </p:nvSpPr>
                <p:spPr bwMode="auto">
                  <a:xfrm>
                    <a:off x="9778223" y="3392514"/>
                    <a:ext cx="187852" cy="253914"/>
                  </a:xfrm>
                  <a:custGeom>
                    <a:avLst/>
                    <a:gdLst>
                      <a:gd name="T0" fmla="*/ 148504 w 187852"/>
                      <a:gd name="T1" fmla="*/ 217422 h 253914"/>
                      <a:gd name="T2" fmla="*/ 95886 w 187852"/>
                      <a:gd name="T3" fmla="*/ 253163 h 253914"/>
                      <a:gd name="T4" fmla="*/ 55678 w 187852"/>
                      <a:gd name="T5" fmla="*/ 151153 h 253914"/>
                      <a:gd name="T6" fmla="*/ 4053 w 187852"/>
                      <a:gd name="T7" fmla="*/ 114420 h 253914"/>
                      <a:gd name="T8" fmla="*/ 131875 w 187852"/>
                      <a:gd name="T9" fmla="*/ 73467 h 253914"/>
                      <a:gd name="T10" fmla="*/ 125918 w 187852"/>
                      <a:gd name="T11" fmla="*/ 0 h 253914"/>
                      <a:gd name="T12" fmla="*/ 185486 w 187852"/>
                      <a:gd name="T13" fmla="*/ 32762 h 253914"/>
                      <a:gd name="T14" fmla="*/ 148504 w 187852"/>
                      <a:gd name="T15" fmla="*/ 217422 h 2539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7852" h="253914">
                        <a:moveTo>
                          <a:pt x="148504" y="217422"/>
                        </a:moveTo>
                        <a:cubicBezTo>
                          <a:pt x="149497" y="225364"/>
                          <a:pt x="124926" y="259368"/>
                          <a:pt x="95886" y="253163"/>
                        </a:cubicBezTo>
                        <a:cubicBezTo>
                          <a:pt x="55430" y="231818"/>
                          <a:pt x="86703" y="173243"/>
                          <a:pt x="55678" y="151153"/>
                        </a:cubicBezTo>
                        <a:cubicBezTo>
                          <a:pt x="26639" y="145196"/>
                          <a:pt x="-12825" y="131545"/>
                          <a:pt x="4053" y="114420"/>
                        </a:cubicBezTo>
                        <a:cubicBezTo>
                          <a:pt x="38056" y="79920"/>
                          <a:pt x="120458" y="138743"/>
                          <a:pt x="131875" y="73467"/>
                        </a:cubicBezTo>
                        <a:cubicBezTo>
                          <a:pt x="135846" y="50633"/>
                          <a:pt x="134605" y="24323"/>
                          <a:pt x="125918" y="0"/>
                        </a:cubicBezTo>
                        <a:cubicBezTo>
                          <a:pt x="148008" y="8191"/>
                          <a:pt x="168112" y="19359"/>
                          <a:pt x="185486" y="32762"/>
                        </a:cubicBezTo>
                        <a:cubicBezTo>
                          <a:pt x="195662" y="93819"/>
                          <a:pt x="171090" y="161826"/>
                          <a:pt x="148504" y="217422"/>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3" name="Graphic 4">
                  <a:extLst>
                    <a:ext uri="{FF2B5EF4-FFF2-40B4-BE49-F238E27FC236}">
                      <a16:creationId xmlns:a16="http://schemas.microsoft.com/office/drawing/2014/main" id="{D8EF6EDA-E0C2-4089-BD41-8DD1D43BABA2}"/>
                    </a:ext>
                  </a:extLst>
                </p:cNvPr>
                <p:cNvGrpSpPr>
                  <a:grpSpLocks/>
                </p:cNvGrpSpPr>
                <p:nvPr/>
              </p:nvGrpSpPr>
              <p:grpSpPr bwMode="auto">
                <a:xfrm>
                  <a:off x="11305110" y="2992117"/>
                  <a:ext cx="360737" cy="419012"/>
                  <a:chOff x="11305110" y="2992117"/>
                  <a:chExt cx="360737" cy="419012"/>
                </a:xfrm>
              </p:grpSpPr>
              <p:sp>
                <p:nvSpPr>
                  <p:cNvPr id="84" name="Freeform: Shape 86">
                    <a:extLst>
                      <a:ext uri="{FF2B5EF4-FFF2-40B4-BE49-F238E27FC236}">
                        <a16:creationId xmlns:a16="http://schemas.microsoft.com/office/drawing/2014/main" id="{FD4EB960-FF31-42E6-96C7-DA3564CF148D}"/>
                      </a:ext>
                    </a:extLst>
                  </p:cNvPr>
                  <p:cNvSpPr>
                    <a:spLocks/>
                  </p:cNvSpPr>
                  <p:nvPr/>
                </p:nvSpPr>
                <p:spPr bwMode="auto">
                  <a:xfrm>
                    <a:off x="11305110" y="2992117"/>
                    <a:ext cx="360737" cy="419012"/>
                  </a:xfrm>
                  <a:custGeom>
                    <a:avLst/>
                    <a:gdLst>
                      <a:gd name="T0" fmla="*/ 117263 w 360737"/>
                      <a:gd name="T1" fmla="*/ 419012 h 419012"/>
                      <a:gd name="T2" fmla="*/ 357519 w 360737"/>
                      <a:gd name="T3" fmla="*/ 77738 h 419012"/>
                      <a:gd name="T4" fmla="*/ 198176 w 360737"/>
                      <a:gd name="T5" fmla="*/ 3775 h 419012"/>
                      <a:gd name="T6" fmla="*/ 15750 w 360737"/>
                      <a:gd name="T7" fmla="*/ 277290 h 419012"/>
                      <a:gd name="T8" fmla="*/ 117263 w 360737"/>
                      <a:gd name="T9" fmla="*/ 419012 h 4190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0737" h="419012">
                        <a:moveTo>
                          <a:pt x="117263" y="419012"/>
                        </a:moveTo>
                        <a:cubicBezTo>
                          <a:pt x="289017" y="409084"/>
                          <a:pt x="379361" y="212262"/>
                          <a:pt x="357519" y="77738"/>
                        </a:cubicBezTo>
                        <a:cubicBezTo>
                          <a:pt x="345854" y="13207"/>
                          <a:pt x="271643" y="-9876"/>
                          <a:pt x="198176" y="3775"/>
                        </a:cubicBezTo>
                        <a:cubicBezTo>
                          <a:pt x="46030" y="29588"/>
                          <a:pt x="-36620" y="187442"/>
                          <a:pt x="15750" y="277290"/>
                        </a:cubicBezTo>
                        <a:cubicBezTo>
                          <a:pt x="38336" y="338099"/>
                          <a:pt x="76062" y="419260"/>
                          <a:pt x="117263" y="41901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7">
                    <a:extLst>
                      <a:ext uri="{FF2B5EF4-FFF2-40B4-BE49-F238E27FC236}">
                        <a16:creationId xmlns:a16="http://schemas.microsoft.com/office/drawing/2014/main" id="{D3A94333-1504-4F29-8FDF-21E401D54189}"/>
                      </a:ext>
                    </a:extLst>
                  </p:cNvPr>
                  <p:cNvSpPr>
                    <a:spLocks/>
                  </p:cNvSpPr>
                  <p:nvPr/>
                </p:nvSpPr>
                <p:spPr bwMode="auto">
                  <a:xfrm>
                    <a:off x="11327809" y="3066877"/>
                    <a:ext cx="207440" cy="223465"/>
                  </a:xfrm>
                  <a:custGeom>
                    <a:avLst/>
                    <a:gdLst>
                      <a:gd name="T0" fmla="*/ 112186 w 207440"/>
                      <a:gd name="T1" fmla="*/ 206253 h 223465"/>
                      <a:gd name="T2" fmla="*/ 175229 w 207440"/>
                      <a:gd name="T3" fmla="*/ 216429 h 223465"/>
                      <a:gd name="T4" fmla="*/ 168279 w 207440"/>
                      <a:gd name="T5" fmla="*/ 106974 h 223465"/>
                      <a:gd name="T6" fmla="*/ 199304 w 207440"/>
                      <a:gd name="T7" fmla="*/ 51874 h 223465"/>
                      <a:gd name="T8" fmla="*/ 66021 w 207440"/>
                      <a:gd name="T9" fmla="*/ 68999 h 223465"/>
                      <a:gd name="T10" fmla="*/ 40208 w 207440"/>
                      <a:gd name="T11" fmla="*/ 0 h 223465"/>
                      <a:gd name="T12" fmla="*/ 0 w 207440"/>
                      <a:gd name="T13" fmla="*/ 54852 h 223465"/>
                      <a:gd name="T14" fmla="*/ 112186 w 207440"/>
                      <a:gd name="T15" fmla="*/ 206253 h 2234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7440" h="223465">
                        <a:moveTo>
                          <a:pt x="112186" y="206253"/>
                        </a:moveTo>
                        <a:cubicBezTo>
                          <a:pt x="114668" y="213947"/>
                          <a:pt x="151401" y="234052"/>
                          <a:pt x="175229" y="216429"/>
                        </a:cubicBezTo>
                        <a:cubicBezTo>
                          <a:pt x="202778" y="179944"/>
                          <a:pt x="149664" y="140232"/>
                          <a:pt x="168279" y="106974"/>
                        </a:cubicBezTo>
                        <a:cubicBezTo>
                          <a:pt x="192106" y="89103"/>
                          <a:pt x="222138" y="60312"/>
                          <a:pt x="199304" y="51874"/>
                        </a:cubicBezTo>
                        <a:cubicBezTo>
                          <a:pt x="153883" y="34996"/>
                          <a:pt x="104243" y="123355"/>
                          <a:pt x="66021" y="68999"/>
                        </a:cubicBezTo>
                        <a:cubicBezTo>
                          <a:pt x="52618" y="50136"/>
                          <a:pt x="42690" y="25565"/>
                          <a:pt x="40208" y="0"/>
                        </a:cubicBezTo>
                        <a:cubicBezTo>
                          <a:pt x="23827" y="16878"/>
                          <a:pt x="10176" y="35493"/>
                          <a:pt x="0" y="54852"/>
                        </a:cubicBezTo>
                        <a:cubicBezTo>
                          <a:pt x="17125" y="114420"/>
                          <a:pt x="68255" y="165301"/>
                          <a:pt x="112186" y="206253"/>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33" name="Freeform: Shape 35">
                <a:extLst>
                  <a:ext uri="{FF2B5EF4-FFF2-40B4-BE49-F238E27FC236}">
                    <a16:creationId xmlns:a16="http://schemas.microsoft.com/office/drawing/2014/main" id="{0181F4BA-4957-41CB-A815-B6AF22380C7C}"/>
                  </a:ext>
                </a:extLst>
              </p:cNvPr>
              <p:cNvSpPr>
                <a:spLocks/>
              </p:cNvSpPr>
              <p:nvPr/>
            </p:nvSpPr>
            <p:spPr bwMode="auto">
              <a:xfrm>
                <a:off x="9739193" y="2163838"/>
                <a:ext cx="1717291" cy="1797609"/>
              </a:xfrm>
              <a:custGeom>
                <a:avLst/>
                <a:gdLst>
                  <a:gd name="T0" fmla="*/ 1710234 w 1717291"/>
                  <a:gd name="T1" fmla="*/ 731782 h 1797609"/>
                  <a:gd name="T2" fmla="*/ 1676479 w 1717291"/>
                  <a:gd name="T3" fmla="*/ 1213039 h 1797609"/>
                  <a:gd name="T4" fmla="*/ 1494549 w 1717291"/>
                  <a:gd name="T5" fmla="*/ 1525025 h 1797609"/>
                  <a:gd name="T6" fmla="*/ 1074349 w 1717291"/>
                  <a:gd name="T7" fmla="*/ 1790101 h 1797609"/>
                  <a:gd name="T8" fmla="*/ 610465 w 1717291"/>
                  <a:gd name="T9" fmla="*/ 1756843 h 1797609"/>
                  <a:gd name="T10" fmla="*/ 278623 w 1717291"/>
                  <a:gd name="T11" fmla="*/ 1539917 h 1797609"/>
                  <a:gd name="T12" fmla="*/ 49536 w 1717291"/>
                  <a:gd name="T13" fmla="*/ 1101350 h 1797609"/>
                  <a:gd name="T14" fmla="*/ 42338 w 1717291"/>
                  <a:gd name="T15" fmla="*/ 541661 h 1797609"/>
                  <a:gd name="T16" fmla="*/ 681946 w 1717291"/>
                  <a:gd name="T17" fmla="*/ 22429 h 1797609"/>
                  <a:gd name="T18" fmla="*/ 1448880 w 1717291"/>
                  <a:gd name="T19" fmla="*/ 194431 h 1797609"/>
                  <a:gd name="T20" fmla="*/ 1710234 w 1717291"/>
                  <a:gd name="T21" fmla="*/ 731782 h 17976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17291" h="1797609">
                    <a:moveTo>
                      <a:pt x="1710234" y="731782"/>
                    </a:moveTo>
                    <a:cubicBezTo>
                      <a:pt x="1730834" y="823863"/>
                      <a:pt x="1702292" y="1049228"/>
                      <a:pt x="1676479" y="1213039"/>
                    </a:cubicBezTo>
                    <a:cubicBezTo>
                      <a:pt x="1657120" y="1336146"/>
                      <a:pt x="1592091" y="1447339"/>
                      <a:pt x="1494549" y="1525025"/>
                    </a:cubicBezTo>
                    <a:cubicBezTo>
                      <a:pt x="1362011" y="1630261"/>
                      <a:pt x="1174621" y="1767764"/>
                      <a:pt x="1074349" y="1790101"/>
                    </a:cubicBezTo>
                    <a:cubicBezTo>
                      <a:pt x="979040" y="1811198"/>
                      <a:pt x="770553" y="1783896"/>
                      <a:pt x="610465" y="1756843"/>
                    </a:cubicBezTo>
                    <a:cubicBezTo>
                      <a:pt x="474452" y="1733760"/>
                      <a:pt x="354324" y="1655081"/>
                      <a:pt x="278623" y="1539917"/>
                    </a:cubicBezTo>
                    <a:cubicBezTo>
                      <a:pt x="187534" y="1401174"/>
                      <a:pt x="74604" y="1213536"/>
                      <a:pt x="49536" y="1101350"/>
                    </a:cubicBezTo>
                    <a:cubicBezTo>
                      <a:pt x="6597" y="908996"/>
                      <a:pt x="-32866" y="709692"/>
                      <a:pt x="42338" y="541661"/>
                    </a:cubicBezTo>
                    <a:cubicBezTo>
                      <a:pt x="155765" y="288002"/>
                      <a:pt x="386341" y="88202"/>
                      <a:pt x="681946" y="22429"/>
                    </a:cubicBezTo>
                    <a:cubicBezTo>
                      <a:pt x="962659" y="-40117"/>
                      <a:pt x="1241387" y="31613"/>
                      <a:pt x="1448880" y="194431"/>
                    </a:cubicBezTo>
                    <a:cubicBezTo>
                      <a:pt x="1604501" y="317041"/>
                      <a:pt x="1664317" y="524784"/>
                      <a:pt x="1710234" y="73178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4" name="Graphic 4">
                <a:extLst>
                  <a:ext uri="{FF2B5EF4-FFF2-40B4-BE49-F238E27FC236}">
                    <a16:creationId xmlns:a16="http://schemas.microsoft.com/office/drawing/2014/main" id="{91DD2F09-DE2F-4FB4-A633-2D64E2D7C2A8}"/>
                  </a:ext>
                </a:extLst>
              </p:cNvPr>
              <p:cNvGrpSpPr>
                <a:grpSpLocks/>
              </p:cNvGrpSpPr>
              <p:nvPr/>
            </p:nvGrpSpPr>
            <p:grpSpPr bwMode="auto">
              <a:xfrm>
                <a:off x="9879743" y="2828220"/>
                <a:ext cx="1476782" cy="856672"/>
                <a:chOff x="9879743" y="2828220"/>
                <a:chExt cx="1476782" cy="856672"/>
              </a:xfrm>
            </p:grpSpPr>
            <p:grpSp>
              <p:nvGrpSpPr>
                <p:cNvPr id="61" name="Graphic 4">
                  <a:extLst>
                    <a:ext uri="{FF2B5EF4-FFF2-40B4-BE49-F238E27FC236}">
                      <a16:creationId xmlns:a16="http://schemas.microsoft.com/office/drawing/2014/main" id="{2D168E62-4C4F-4A12-ADC8-1A626F2912E9}"/>
                    </a:ext>
                  </a:extLst>
                </p:cNvPr>
                <p:cNvGrpSpPr/>
                <p:nvPr/>
              </p:nvGrpSpPr>
              <p:grpSpPr>
                <a:xfrm>
                  <a:off x="9879743" y="2828220"/>
                  <a:ext cx="1476782" cy="697584"/>
                  <a:chOff x="9879743" y="2828220"/>
                  <a:chExt cx="1476782" cy="697584"/>
                </a:xfrm>
                <a:solidFill>
                  <a:srgbClr val="201D29"/>
                </a:solidFill>
              </p:grpSpPr>
              <p:pic>
                <p:nvPicPr>
                  <p:cNvPr id="76" name="Picture 75">
                    <a:extLst>
                      <a:ext uri="{FF2B5EF4-FFF2-40B4-BE49-F238E27FC236}">
                        <a16:creationId xmlns:a16="http://schemas.microsoft.com/office/drawing/2014/main" id="{025BA09A-A81E-4E2A-80AA-6A74EE6BA9BB}"/>
                      </a:ext>
                    </a:extLst>
                  </p:cNvPr>
                  <p:cNvPicPr>
                    <a:picLocks noChangeAspect="1"/>
                  </p:cNvPicPr>
                  <p:nvPr/>
                </p:nvPicPr>
                <p:blipFill>
                  <a:blip r:embed="rId3"/>
                  <a:stretch>
                    <a:fillRect/>
                  </a:stretch>
                </p:blipFill>
                <p:spPr>
                  <a:xfrm>
                    <a:off x="9879743" y="2962393"/>
                    <a:ext cx="1476782" cy="563411"/>
                  </a:xfrm>
                  <a:custGeom>
                    <a:avLst/>
                    <a:gdLst>
                      <a:gd name="connsiteX0" fmla="*/ 1720 w 1476782"/>
                      <a:gd name="connsiteY0" fmla="*/ 778 h 563411"/>
                      <a:gd name="connsiteX1" fmla="*/ 1478503 w 1476782"/>
                      <a:gd name="connsiteY1" fmla="*/ 778 h 563411"/>
                      <a:gd name="connsiteX2" fmla="*/ 1478503 w 1476782"/>
                      <a:gd name="connsiteY2" fmla="*/ 564189 h 563411"/>
                      <a:gd name="connsiteX3" fmla="*/ 1720 w 1476782"/>
                      <a:gd name="connsiteY3" fmla="*/ 564189 h 563411"/>
                    </a:gdLst>
                    <a:ahLst/>
                    <a:cxnLst>
                      <a:cxn ang="0">
                        <a:pos x="connsiteX0" y="connsiteY0"/>
                      </a:cxn>
                      <a:cxn ang="0">
                        <a:pos x="connsiteX1" y="connsiteY1"/>
                      </a:cxn>
                      <a:cxn ang="0">
                        <a:pos x="connsiteX2" y="connsiteY2"/>
                      </a:cxn>
                      <a:cxn ang="0">
                        <a:pos x="connsiteX3" y="connsiteY3"/>
                      </a:cxn>
                    </a:cxnLst>
                    <a:rect l="l" t="t" r="r" b="b"/>
                    <a:pathLst>
                      <a:path w="1476782" h="563411">
                        <a:moveTo>
                          <a:pt x="1720" y="778"/>
                        </a:moveTo>
                        <a:lnTo>
                          <a:pt x="1478503" y="778"/>
                        </a:lnTo>
                        <a:lnTo>
                          <a:pt x="1478503" y="564189"/>
                        </a:lnTo>
                        <a:lnTo>
                          <a:pt x="1720" y="564189"/>
                        </a:lnTo>
                        <a:close/>
                      </a:path>
                    </a:pathLst>
                  </a:custGeom>
                </p:spPr>
              </p:pic>
              <p:grpSp>
                <p:nvGrpSpPr>
                  <p:cNvPr id="77" name="Graphic 4">
                    <a:extLst>
                      <a:ext uri="{FF2B5EF4-FFF2-40B4-BE49-F238E27FC236}">
                        <a16:creationId xmlns:a16="http://schemas.microsoft.com/office/drawing/2014/main" id="{B1B056CC-E1BE-4A8E-8B4C-326F173FF702}"/>
                      </a:ext>
                    </a:extLst>
                  </p:cNvPr>
                  <p:cNvGrpSpPr/>
                  <p:nvPr/>
                </p:nvGrpSpPr>
                <p:grpSpPr>
                  <a:xfrm>
                    <a:off x="10121718" y="2828220"/>
                    <a:ext cx="898324" cy="433217"/>
                    <a:chOff x="10121718" y="2828220"/>
                    <a:chExt cx="898324" cy="433217"/>
                  </a:xfrm>
                  <a:solidFill>
                    <a:srgbClr val="201D29"/>
                  </a:solidFill>
                </p:grpSpPr>
                <p:sp>
                  <p:nvSpPr>
                    <p:cNvPr id="78" name="Freeform: Shape 77">
                      <a:extLst>
                        <a:ext uri="{FF2B5EF4-FFF2-40B4-BE49-F238E27FC236}">
                          <a16:creationId xmlns:a16="http://schemas.microsoft.com/office/drawing/2014/main" id="{2D8D43A3-E1BC-4DCA-B42F-84BEF11C1A32}"/>
                        </a:ext>
                      </a:extLst>
                    </p:cNvPr>
                    <p:cNvSpPr/>
                    <p:nvPr/>
                  </p:nvSpPr>
                  <p:spPr>
                    <a:xfrm>
                      <a:off x="10888835" y="2981779"/>
                      <a:ext cx="120364" cy="146376"/>
                    </a:xfrm>
                    <a:custGeom>
                      <a:avLst/>
                      <a:gdLst>
                        <a:gd name="connsiteX0" fmla="*/ 1896 w 120364"/>
                        <a:gd name="connsiteY0" fmla="*/ 84354 h 146376"/>
                        <a:gd name="connsiteX1" fmla="*/ 74122 w 120364"/>
                        <a:gd name="connsiteY1" fmla="*/ 145411 h 146376"/>
                        <a:gd name="connsiteX2" fmla="*/ 118550 w 120364"/>
                        <a:gd name="connsiteY2" fmla="*/ 62016 h 146376"/>
                        <a:gd name="connsiteX3" fmla="*/ 46324 w 120364"/>
                        <a:gd name="connsiteY3" fmla="*/ 959 h 146376"/>
                        <a:gd name="connsiteX4" fmla="*/ 1896 w 120364"/>
                        <a:gd name="connsiteY4" fmla="*/ 84354 h 146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364" h="146376">
                          <a:moveTo>
                            <a:pt x="1896" y="84354"/>
                          </a:moveTo>
                          <a:cubicBezTo>
                            <a:pt x="10087" y="127540"/>
                            <a:pt x="41856" y="151615"/>
                            <a:pt x="74122" y="145411"/>
                          </a:cubicBezTo>
                          <a:cubicBezTo>
                            <a:pt x="106388" y="139206"/>
                            <a:pt x="126740" y="104954"/>
                            <a:pt x="118550" y="62016"/>
                          </a:cubicBezTo>
                          <a:cubicBezTo>
                            <a:pt x="110360" y="19077"/>
                            <a:pt x="78590" y="-5246"/>
                            <a:pt x="46324" y="959"/>
                          </a:cubicBezTo>
                          <a:cubicBezTo>
                            <a:pt x="14058" y="7164"/>
                            <a:pt x="-6542" y="41415"/>
                            <a:pt x="1896" y="84354"/>
                          </a:cubicBezTo>
                          <a:close/>
                        </a:path>
                      </a:pathLst>
                    </a:custGeom>
                    <a:solidFill>
                      <a:srgbClr val="201D29"/>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D4ADA752-5DF5-45FC-BA4E-E7C1284E74C9}"/>
                        </a:ext>
                      </a:extLst>
                    </p:cNvPr>
                    <p:cNvSpPr/>
                    <p:nvPr/>
                  </p:nvSpPr>
                  <p:spPr>
                    <a:xfrm>
                      <a:off x="10194208" y="3115054"/>
                      <a:ext cx="120283" cy="146383"/>
                    </a:xfrm>
                    <a:custGeom>
                      <a:avLst/>
                      <a:gdLst>
                        <a:gd name="connsiteX0" fmla="*/ 118469 w 120283"/>
                        <a:gd name="connsiteY0" fmla="*/ 62023 h 146383"/>
                        <a:gd name="connsiteX1" fmla="*/ 74041 w 120283"/>
                        <a:gd name="connsiteY1" fmla="*/ 145418 h 146383"/>
                        <a:gd name="connsiteX2" fmla="*/ 1815 w 120283"/>
                        <a:gd name="connsiteY2" fmla="*/ 84361 h 146383"/>
                        <a:gd name="connsiteX3" fmla="*/ 46243 w 120283"/>
                        <a:gd name="connsiteY3" fmla="*/ 966 h 146383"/>
                        <a:gd name="connsiteX4" fmla="*/ 118469 w 120283"/>
                        <a:gd name="connsiteY4" fmla="*/ 62023 h 14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3" h="146383">
                          <a:moveTo>
                            <a:pt x="118469" y="62023"/>
                          </a:moveTo>
                          <a:cubicBezTo>
                            <a:pt x="126659" y="105210"/>
                            <a:pt x="106307" y="139461"/>
                            <a:pt x="74041" y="145418"/>
                          </a:cubicBezTo>
                          <a:cubicBezTo>
                            <a:pt x="41775" y="151623"/>
                            <a:pt x="10254" y="127547"/>
                            <a:pt x="1815" y="84361"/>
                          </a:cubicBezTo>
                          <a:cubicBezTo>
                            <a:pt x="-6375" y="41174"/>
                            <a:pt x="13977" y="6923"/>
                            <a:pt x="46243" y="966"/>
                          </a:cubicBezTo>
                          <a:cubicBezTo>
                            <a:pt x="78509" y="-5239"/>
                            <a:pt x="110278" y="18836"/>
                            <a:pt x="118469" y="62023"/>
                          </a:cubicBezTo>
                          <a:close/>
                        </a:path>
                      </a:pathLst>
                    </a:custGeom>
                    <a:solidFill>
                      <a:srgbClr val="201D29"/>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6789056D-5491-4150-9165-1623EDB4AC3C}"/>
                        </a:ext>
                      </a:extLst>
                    </p:cNvPr>
                    <p:cNvSpPr/>
                    <p:nvPr/>
                  </p:nvSpPr>
                  <p:spPr>
                    <a:xfrm>
                      <a:off x="10838178" y="2828220"/>
                      <a:ext cx="181864" cy="91270"/>
                    </a:xfrm>
                    <a:custGeom>
                      <a:avLst/>
                      <a:gdLst>
                        <a:gd name="connsiteX0" fmla="*/ 176901 w 181864"/>
                        <a:gd name="connsiteY0" fmla="*/ 90482 h 91270"/>
                        <a:gd name="connsiteX1" fmla="*/ 146372 w 181864"/>
                        <a:gd name="connsiteY1" fmla="*/ 78321 h 91270"/>
                        <a:gd name="connsiteX2" fmla="*/ 141160 w 181864"/>
                        <a:gd name="connsiteY2" fmla="*/ 75094 h 91270"/>
                        <a:gd name="connsiteX3" fmla="*/ 135203 w 181864"/>
                        <a:gd name="connsiteY3" fmla="*/ 71867 h 91270"/>
                        <a:gd name="connsiteX4" fmla="*/ 122545 w 181864"/>
                        <a:gd name="connsiteY4" fmla="*/ 65414 h 91270"/>
                        <a:gd name="connsiteX5" fmla="*/ 92265 w 181864"/>
                        <a:gd name="connsiteY5" fmla="*/ 54494 h 91270"/>
                        <a:gd name="connsiteX6" fmla="*/ 60744 w 181864"/>
                        <a:gd name="connsiteY6" fmla="*/ 49033 h 91270"/>
                        <a:gd name="connsiteX7" fmla="*/ 46596 w 181864"/>
                        <a:gd name="connsiteY7" fmla="*/ 48289 h 91270"/>
                        <a:gd name="connsiteX8" fmla="*/ 39895 w 181864"/>
                        <a:gd name="connsiteY8" fmla="*/ 48040 h 91270"/>
                        <a:gd name="connsiteX9" fmla="*/ 33690 w 181864"/>
                        <a:gd name="connsiteY9" fmla="*/ 48289 h 91270"/>
                        <a:gd name="connsiteX10" fmla="*/ 1176 w 181864"/>
                        <a:gd name="connsiteY10" fmla="*/ 43821 h 91270"/>
                        <a:gd name="connsiteX11" fmla="*/ 2913 w 181864"/>
                        <a:gd name="connsiteY11" fmla="*/ 30915 h 91270"/>
                        <a:gd name="connsiteX12" fmla="*/ 5892 w 181864"/>
                        <a:gd name="connsiteY12" fmla="*/ 26447 h 91270"/>
                        <a:gd name="connsiteX13" fmla="*/ 10111 w 181864"/>
                        <a:gd name="connsiteY13" fmla="*/ 22228 h 91270"/>
                        <a:gd name="connsiteX14" fmla="*/ 22025 w 181864"/>
                        <a:gd name="connsiteY14" fmla="*/ 13292 h 91270"/>
                        <a:gd name="connsiteX15" fmla="*/ 29719 w 181864"/>
                        <a:gd name="connsiteY15" fmla="*/ 9073 h 91270"/>
                        <a:gd name="connsiteX16" fmla="*/ 38406 w 181864"/>
                        <a:gd name="connsiteY16" fmla="*/ 5598 h 91270"/>
                        <a:gd name="connsiteX17" fmla="*/ 58510 w 181864"/>
                        <a:gd name="connsiteY17" fmla="*/ 882 h 91270"/>
                        <a:gd name="connsiteX18" fmla="*/ 105668 w 181864"/>
                        <a:gd name="connsiteY18" fmla="*/ 3861 h 91270"/>
                        <a:gd name="connsiteX19" fmla="*/ 148109 w 181864"/>
                        <a:gd name="connsiteY19" fmla="*/ 24461 h 91270"/>
                        <a:gd name="connsiteX20" fmla="*/ 163250 w 181864"/>
                        <a:gd name="connsiteY20" fmla="*/ 38609 h 91270"/>
                        <a:gd name="connsiteX21" fmla="*/ 169206 w 181864"/>
                        <a:gd name="connsiteY21" fmla="*/ 45807 h 91270"/>
                        <a:gd name="connsiteX22" fmla="*/ 173922 w 181864"/>
                        <a:gd name="connsiteY22" fmla="*/ 53253 h 91270"/>
                        <a:gd name="connsiteX23" fmla="*/ 179879 w 181864"/>
                        <a:gd name="connsiteY23" fmla="*/ 66903 h 91270"/>
                        <a:gd name="connsiteX24" fmla="*/ 181368 w 181864"/>
                        <a:gd name="connsiteY24" fmla="*/ 72860 h 91270"/>
                        <a:gd name="connsiteX25" fmla="*/ 181865 w 181864"/>
                        <a:gd name="connsiteY25" fmla="*/ 78321 h 91270"/>
                        <a:gd name="connsiteX26" fmla="*/ 176901 w 181864"/>
                        <a:gd name="connsiteY26" fmla="*/ 90482 h 9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1864" h="91270">
                          <a:moveTo>
                            <a:pt x="176901" y="90482"/>
                          </a:moveTo>
                          <a:cubicBezTo>
                            <a:pt x="169951" y="93709"/>
                            <a:pt x="160023" y="86511"/>
                            <a:pt x="146372" y="78321"/>
                          </a:cubicBezTo>
                          <a:cubicBezTo>
                            <a:pt x="144635" y="77328"/>
                            <a:pt x="142898" y="76335"/>
                            <a:pt x="141160" y="75094"/>
                          </a:cubicBezTo>
                          <a:cubicBezTo>
                            <a:pt x="139422" y="74101"/>
                            <a:pt x="137189" y="73108"/>
                            <a:pt x="135203" y="71867"/>
                          </a:cubicBezTo>
                          <a:cubicBezTo>
                            <a:pt x="131480" y="69634"/>
                            <a:pt x="126765" y="67648"/>
                            <a:pt x="122545" y="65414"/>
                          </a:cubicBezTo>
                          <a:cubicBezTo>
                            <a:pt x="113362" y="61443"/>
                            <a:pt x="103434" y="57472"/>
                            <a:pt x="92265" y="54494"/>
                          </a:cubicBezTo>
                          <a:cubicBezTo>
                            <a:pt x="81344" y="51763"/>
                            <a:pt x="70672" y="50026"/>
                            <a:pt x="60744" y="49033"/>
                          </a:cubicBezTo>
                          <a:cubicBezTo>
                            <a:pt x="55780" y="48785"/>
                            <a:pt x="51064" y="48289"/>
                            <a:pt x="46596" y="48289"/>
                          </a:cubicBezTo>
                          <a:cubicBezTo>
                            <a:pt x="44363" y="48289"/>
                            <a:pt x="42129" y="48040"/>
                            <a:pt x="39895" y="48040"/>
                          </a:cubicBezTo>
                          <a:cubicBezTo>
                            <a:pt x="37909" y="48040"/>
                            <a:pt x="35676" y="48289"/>
                            <a:pt x="33690" y="48289"/>
                          </a:cubicBezTo>
                          <a:cubicBezTo>
                            <a:pt x="17805" y="48537"/>
                            <a:pt x="5395" y="49778"/>
                            <a:pt x="1176" y="43821"/>
                          </a:cubicBezTo>
                          <a:cubicBezTo>
                            <a:pt x="-810" y="40843"/>
                            <a:pt x="-313" y="36623"/>
                            <a:pt x="2913" y="30915"/>
                          </a:cubicBezTo>
                          <a:cubicBezTo>
                            <a:pt x="3658" y="29425"/>
                            <a:pt x="4651" y="27936"/>
                            <a:pt x="5892" y="26447"/>
                          </a:cubicBezTo>
                          <a:cubicBezTo>
                            <a:pt x="7133" y="24958"/>
                            <a:pt x="8622" y="23717"/>
                            <a:pt x="10111" y="22228"/>
                          </a:cubicBezTo>
                          <a:cubicBezTo>
                            <a:pt x="13338" y="19249"/>
                            <a:pt x="17309" y="15774"/>
                            <a:pt x="22025" y="13292"/>
                          </a:cubicBezTo>
                          <a:cubicBezTo>
                            <a:pt x="24507" y="12051"/>
                            <a:pt x="26989" y="10562"/>
                            <a:pt x="29719" y="9073"/>
                          </a:cubicBezTo>
                          <a:cubicBezTo>
                            <a:pt x="32449" y="7832"/>
                            <a:pt x="35427" y="6839"/>
                            <a:pt x="38406" y="5598"/>
                          </a:cubicBezTo>
                          <a:cubicBezTo>
                            <a:pt x="44611" y="3116"/>
                            <a:pt x="51312" y="2123"/>
                            <a:pt x="58510" y="882"/>
                          </a:cubicBezTo>
                          <a:cubicBezTo>
                            <a:pt x="72906" y="-855"/>
                            <a:pt x="89286" y="-110"/>
                            <a:pt x="105668" y="3861"/>
                          </a:cubicBezTo>
                          <a:cubicBezTo>
                            <a:pt x="121801" y="8328"/>
                            <a:pt x="136444" y="15774"/>
                            <a:pt x="148109" y="24461"/>
                          </a:cubicBezTo>
                          <a:cubicBezTo>
                            <a:pt x="153818" y="29177"/>
                            <a:pt x="159031" y="33645"/>
                            <a:pt x="163250" y="38609"/>
                          </a:cubicBezTo>
                          <a:cubicBezTo>
                            <a:pt x="165236" y="41091"/>
                            <a:pt x="167469" y="43325"/>
                            <a:pt x="169206" y="45807"/>
                          </a:cubicBezTo>
                          <a:cubicBezTo>
                            <a:pt x="170944" y="48289"/>
                            <a:pt x="172433" y="50771"/>
                            <a:pt x="173922" y="53253"/>
                          </a:cubicBezTo>
                          <a:cubicBezTo>
                            <a:pt x="176901" y="57720"/>
                            <a:pt x="178390" y="62684"/>
                            <a:pt x="179879" y="66903"/>
                          </a:cubicBezTo>
                          <a:cubicBezTo>
                            <a:pt x="180624" y="68889"/>
                            <a:pt x="181120" y="70875"/>
                            <a:pt x="181368" y="72860"/>
                          </a:cubicBezTo>
                          <a:cubicBezTo>
                            <a:pt x="181616" y="74846"/>
                            <a:pt x="181865" y="76583"/>
                            <a:pt x="181865" y="78321"/>
                          </a:cubicBezTo>
                          <a:cubicBezTo>
                            <a:pt x="181865" y="84774"/>
                            <a:pt x="180127" y="88993"/>
                            <a:pt x="176901" y="90482"/>
                          </a:cubicBezTo>
                          <a:close/>
                        </a:path>
                      </a:pathLst>
                    </a:custGeom>
                    <a:solidFill>
                      <a:srgbClr val="201D29"/>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E375F1CB-104B-4DBB-9FD3-59FCF9D11E85}"/>
                        </a:ext>
                      </a:extLst>
                    </p:cNvPr>
                    <p:cNvSpPr/>
                    <p:nvPr/>
                  </p:nvSpPr>
                  <p:spPr>
                    <a:xfrm>
                      <a:off x="10121718" y="2995524"/>
                      <a:ext cx="167626" cy="106766"/>
                    </a:xfrm>
                    <a:custGeom>
                      <a:avLst/>
                      <a:gdLst>
                        <a:gd name="connsiteX0" fmla="*/ 167379 w 167626"/>
                        <a:gd name="connsiteY0" fmla="*/ 24195 h 106766"/>
                        <a:gd name="connsiteX1" fmla="*/ 138836 w 167626"/>
                        <a:gd name="connsiteY1" fmla="*/ 39584 h 106766"/>
                        <a:gd name="connsiteX2" fmla="*/ 132879 w 167626"/>
                        <a:gd name="connsiteY2" fmla="*/ 41321 h 106766"/>
                        <a:gd name="connsiteX3" fmla="*/ 126674 w 167626"/>
                        <a:gd name="connsiteY3" fmla="*/ 43307 h 106766"/>
                        <a:gd name="connsiteX4" fmla="*/ 113272 w 167626"/>
                        <a:gd name="connsiteY4" fmla="*/ 47774 h 106766"/>
                        <a:gd name="connsiteX5" fmla="*/ 84232 w 167626"/>
                        <a:gd name="connsiteY5" fmla="*/ 60432 h 106766"/>
                        <a:gd name="connsiteX6" fmla="*/ 56931 w 167626"/>
                        <a:gd name="connsiteY6" fmla="*/ 76565 h 106766"/>
                        <a:gd name="connsiteX7" fmla="*/ 45514 w 167626"/>
                        <a:gd name="connsiteY7" fmla="*/ 84756 h 106766"/>
                        <a:gd name="connsiteX8" fmla="*/ 40053 w 167626"/>
                        <a:gd name="connsiteY8" fmla="*/ 88479 h 106766"/>
                        <a:gd name="connsiteX9" fmla="*/ 35089 w 167626"/>
                        <a:gd name="connsiteY9" fmla="*/ 92202 h 106766"/>
                        <a:gd name="connsiteX10" fmla="*/ 5802 w 167626"/>
                        <a:gd name="connsiteY10" fmla="*/ 106101 h 106766"/>
                        <a:gd name="connsiteX11" fmla="*/ 93 w 167626"/>
                        <a:gd name="connsiteY11" fmla="*/ 94684 h 106766"/>
                        <a:gd name="connsiteX12" fmla="*/ 838 w 167626"/>
                        <a:gd name="connsiteY12" fmla="*/ 84011 h 106766"/>
                        <a:gd name="connsiteX13" fmla="*/ 5057 w 167626"/>
                        <a:gd name="connsiteY13" fmla="*/ 70609 h 106766"/>
                        <a:gd name="connsiteX14" fmla="*/ 8532 w 167626"/>
                        <a:gd name="connsiteY14" fmla="*/ 63163 h 106766"/>
                        <a:gd name="connsiteX15" fmla="*/ 13000 w 167626"/>
                        <a:gd name="connsiteY15" fmla="*/ 55717 h 106766"/>
                        <a:gd name="connsiteX16" fmla="*/ 24913 w 167626"/>
                        <a:gd name="connsiteY16" fmla="*/ 40328 h 106766"/>
                        <a:gd name="connsiteX17" fmla="*/ 60405 w 167626"/>
                        <a:gd name="connsiteY17" fmla="*/ 13771 h 106766"/>
                        <a:gd name="connsiteX18" fmla="*/ 102847 w 167626"/>
                        <a:gd name="connsiteY18" fmla="*/ 865 h 106766"/>
                        <a:gd name="connsiteX19" fmla="*/ 122207 w 167626"/>
                        <a:gd name="connsiteY19" fmla="*/ 368 h 106766"/>
                        <a:gd name="connsiteX20" fmla="*/ 130894 w 167626"/>
                        <a:gd name="connsiteY20" fmla="*/ 1113 h 106766"/>
                        <a:gd name="connsiteX21" fmla="*/ 138836 w 167626"/>
                        <a:gd name="connsiteY21" fmla="*/ 2602 h 106766"/>
                        <a:gd name="connsiteX22" fmla="*/ 151991 w 167626"/>
                        <a:gd name="connsiteY22" fmla="*/ 7070 h 106766"/>
                        <a:gd name="connsiteX23" fmla="*/ 161174 w 167626"/>
                        <a:gd name="connsiteY23" fmla="*/ 12778 h 106766"/>
                        <a:gd name="connsiteX24" fmla="*/ 167379 w 167626"/>
                        <a:gd name="connsiteY24" fmla="*/ 24195 h 10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26" h="106766">
                          <a:moveTo>
                            <a:pt x="167379" y="24195"/>
                          </a:moveTo>
                          <a:cubicBezTo>
                            <a:pt x="165642" y="31393"/>
                            <a:pt x="153976" y="34868"/>
                            <a:pt x="138836" y="39584"/>
                          </a:cubicBezTo>
                          <a:cubicBezTo>
                            <a:pt x="136851" y="40080"/>
                            <a:pt x="134865" y="40825"/>
                            <a:pt x="132879" y="41321"/>
                          </a:cubicBezTo>
                          <a:cubicBezTo>
                            <a:pt x="130894" y="41818"/>
                            <a:pt x="128660" y="42810"/>
                            <a:pt x="126674" y="43307"/>
                          </a:cubicBezTo>
                          <a:cubicBezTo>
                            <a:pt x="122455" y="44548"/>
                            <a:pt x="117987" y="46285"/>
                            <a:pt x="113272" y="47774"/>
                          </a:cubicBezTo>
                          <a:cubicBezTo>
                            <a:pt x="104088" y="51249"/>
                            <a:pt x="94160" y="55468"/>
                            <a:pt x="84232" y="60432"/>
                          </a:cubicBezTo>
                          <a:cubicBezTo>
                            <a:pt x="74305" y="65645"/>
                            <a:pt x="65121" y="71105"/>
                            <a:pt x="56931" y="76565"/>
                          </a:cubicBezTo>
                          <a:cubicBezTo>
                            <a:pt x="52960" y="79544"/>
                            <a:pt x="48988" y="82026"/>
                            <a:pt x="45514" y="84756"/>
                          </a:cubicBezTo>
                          <a:cubicBezTo>
                            <a:pt x="43776" y="85997"/>
                            <a:pt x="41791" y="87238"/>
                            <a:pt x="40053" y="88479"/>
                          </a:cubicBezTo>
                          <a:cubicBezTo>
                            <a:pt x="38316" y="89720"/>
                            <a:pt x="36827" y="90961"/>
                            <a:pt x="35089" y="92202"/>
                          </a:cubicBezTo>
                          <a:cubicBezTo>
                            <a:pt x="22431" y="101633"/>
                            <a:pt x="12751" y="109079"/>
                            <a:pt x="5802" y="106101"/>
                          </a:cubicBezTo>
                          <a:cubicBezTo>
                            <a:pt x="2575" y="104612"/>
                            <a:pt x="590" y="100889"/>
                            <a:pt x="93" y="94684"/>
                          </a:cubicBezTo>
                          <a:cubicBezTo>
                            <a:pt x="-155" y="91457"/>
                            <a:pt x="93" y="87982"/>
                            <a:pt x="838" y="84011"/>
                          </a:cubicBezTo>
                          <a:cubicBezTo>
                            <a:pt x="1831" y="80040"/>
                            <a:pt x="2823" y="75324"/>
                            <a:pt x="5057" y="70609"/>
                          </a:cubicBezTo>
                          <a:cubicBezTo>
                            <a:pt x="6050" y="68127"/>
                            <a:pt x="7291" y="65893"/>
                            <a:pt x="8532" y="63163"/>
                          </a:cubicBezTo>
                          <a:cubicBezTo>
                            <a:pt x="9773" y="60681"/>
                            <a:pt x="11510" y="58199"/>
                            <a:pt x="13000" y="55717"/>
                          </a:cubicBezTo>
                          <a:cubicBezTo>
                            <a:pt x="16226" y="50504"/>
                            <a:pt x="20446" y="45541"/>
                            <a:pt x="24913" y="40328"/>
                          </a:cubicBezTo>
                          <a:cubicBezTo>
                            <a:pt x="34345" y="30400"/>
                            <a:pt x="46258" y="20969"/>
                            <a:pt x="60405" y="13771"/>
                          </a:cubicBezTo>
                          <a:cubicBezTo>
                            <a:pt x="74553" y="6573"/>
                            <a:pt x="89196" y="2602"/>
                            <a:pt x="102847" y="865"/>
                          </a:cubicBezTo>
                          <a:cubicBezTo>
                            <a:pt x="109797" y="120"/>
                            <a:pt x="116250" y="-376"/>
                            <a:pt x="122207" y="368"/>
                          </a:cubicBezTo>
                          <a:cubicBezTo>
                            <a:pt x="125185" y="616"/>
                            <a:pt x="128164" y="616"/>
                            <a:pt x="130894" y="1113"/>
                          </a:cubicBezTo>
                          <a:cubicBezTo>
                            <a:pt x="133624" y="1609"/>
                            <a:pt x="136354" y="2106"/>
                            <a:pt x="138836" y="2602"/>
                          </a:cubicBezTo>
                          <a:cubicBezTo>
                            <a:pt x="143800" y="3595"/>
                            <a:pt x="148268" y="5580"/>
                            <a:pt x="151991" y="7070"/>
                          </a:cubicBezTo>
                          <a:cubicBezTo>
                            <a:pt x="155714" y="8559"/>
                            <a:pt x="158940" y="10793"/>
                            <a:pt x="161174" y="12778"/>
                          </a:cubicBezTo>
                          <a:cubicBezTo>
                            <a:pt x="166386" y="16998"/>
                            <a:pt x="168372" y="20721"/>
                            <a:pt x="167379" y="24195"/>
                          </a:cubicBezTo>
                          <a:close/>
                        </a:path>
                      </a:pathLst>
                    </a:custGeom>
                    <a:solidFill>
                      <a:srgbClr val="201D29"/>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62" name="Graphic 4">
                  <a:extLst>
                    <a:ext uri="{FF2B5EF4-FFF2-40B4-BE49-F238E27FC236}">
                      <a16:creationId xmlns:a16="http://schemas.microsoft.com/office/drawing/2014/main" id="{4C93FB97-99E5-4168-85C7-188B8599BFE0}"/>
                    </a:ext>
                  </a:extLst>
                </p:cNvPr>
                <p:cNvGrpSpPr>
                  <a:grpSpLocks/>
                </p:cNvGrpSpPr>
                <p:nvPr/>
              </p:nvGrpSpPr>
              <p:grpSpPr bwMode="auto">
                <a:xfrm>
                  <a:off x="10005654" y="3276357"/>
                  <a:ext cx="408535" cy="408535"/>
                  <a:chOff x="10005654" y="3276357"/>
                  <a:chExt cx="408535" cy="408535"/>
                </a:xfrm>
              </p:grpSpPr>
              <p:sp>
                <p:nvSpPr>
                  <p:cNvPr id="72" name="Freeform: Shape 74">
                    <a:extLst>
                      <a:ext uri="{FF2B5EF4-FFF2-40B4-BE49-F238E27FC236}">
                        <a16:creationId xmlns:a16="http://schemas.microsoft.com/office/drawing/2014/main" id="{C6B68A49-9F00-4E19-9A74-1E46D708E308}"/>
                      </a:ext>
                    </a:extLst>
                  </p:cNvPr>
                  <p:cNvSpPr>
                    <a:spLocks/>
                  </p:cNvSpPr>
                  <p:nvPr/>
                </p:nvSpPr>
                <p:spPr bwMode="auto">
                  <a:xfrm>
                    <a:off x="10005654" y="3276357"/>
                    <a:ext cx="408535" cy="408535"/>
                  </a:xfrm>
                  <a:custGeom>
                    <a:avLst/>
                    <a:gdLst>
                      <a:gd name="T0" fmla="*/ 408535 w 408535"/>
                      <a:gd name="T1" fmla="*/ 204268 h 408535"/>
                      <a:gd name="T2" fmla="*/ 204268 w 408535"/>
                      <a:gd name="T3" fmla="*/ 408535 h 408535"/>
                      <a:gd name="T4" fmla="*/ 0 w 408535"/>
                      <a:gd name="T5" fmla="*/ 204268 h 408535"/>
                      <a:gd name="T6" fmla="*/ 204268 w 408535"/>
                      <a:gd name="T7" fmla="*/ 0 h 408535"/>
                      <a:gd name="T8" fmla="*/ 408535 w 408535"/>
                      <a:gd name="T9" fmla="*/ 204268 h 4085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535" h="408535">
                        <a:moveTo>
                          <a:pt x="408535" y="204268"/>
                        </a:moveTo>
                        <a:cubicBezTo>
                          <a:pt x="408535" y="317082"/>
                          <a:pt x="317082" y="408535"/>
                          <a:pt x="204268" y="408535"/>
                        </a:cubicBezTo>
                        <a:cubicBezTo>
                          <a:pt x="91454" y="408535"/>
                          <a:pt x="0" y="317082"/>
                          <a:pt x="0" y="204268"/>
                        </a:cubicBezTo>
                        <a:cubicBezTo>
                          <a:pt x="0" y="91454"/>
                          <a:pt x="91453" y="0"/>
                          <a:pt x="204268" y="0"/>
                        </a:cubicBezTo>
                        <a:cubicBezTo>
                          <a:pt x="317081" y="0"/>
                          <a:pt x="408535" y="91454"/>
                          <a:pt x="408535" y="204268"/>
                        </a:cubicBezTo>
                        <a:close/>
                      </a:path>
                    </a:pathLst>
                  </a:custGeom>
                  <a:solidFill>
                    <a:srgbClr val="FAB9A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3" name="Graphic 4">
                    <a:extLst>
                      <a:ext uri="{FF2B5EF4-FFF2-40B4-BE49-F238E27FC236}">
                        <a16:creationId xmlns:a16="http://schemas.microsoft.com/office/drawing/2014/main" id="{77F02569-9B17-49C1-B64C-24504D050771}"/>
                      </a:ext>
                    </a:extLst>
                  </p:cNvPr>
                  <p:cNvGrpSpPr/>
                  <p:nvPr/>
                </p:nvGrpSpPr>
                <p:grpSpPr>
                  <a:xfrm>
                    <a:off x="10120136" y="3358194"/>
                    <a:ext cx="140329" cy="178839"/>
                    <a:chOff x="10120136" y="3358194"/>
                    <a:chExt cx="140329" cy="178839"/>
                  </a:xfrm>
                  <a:solidFill>
                    <a:srgbClr val="ED866D"/>
                  </a:solidFill>
                </p:grpSpPr>
                <p:sp>
                  <p:nvSpPr>
                    <p:cNvPr id="74" name="Freeform: Shape 73">
                      <a:extLst>
                        <a:ext uri="{FF2B5EF4-FFF2-40B4-BE49-F238E27FC236}">
                          <a16:creationId xmlns:a16="http://schemas.microsoft.com/office/drawing/2014/main" id="{2BE90E5D-4665-40E6-AA01-9F4C21E7EF4A}"/>
                        </a:ext>
                      </a:extLst>
                    </p:cNvPr>
                    <p:cNvSpPr/>
                    <p:nvPr/>
                  </p:nvSpPr>
                  <p:spPr>
                    <a:xfrm>
                      <a:off x="10120136" y="3418412"/>
                      <a:ext cx="44055" cy="100073"/>
                    </a:xfrm>
                    <a:custGeom>
                      <a:avLst/>
                      <a:gdLst>
                        <a:gd name="connsiteX0" fmla="*/ 19049 w 44055"/>
                        <a:gd name="connsiteY0" fmla="*/ 8353 h 100073"/>
                        <a:gd name="connsiteX1" fmla="*/ 682 w 44055"/>
                        <a:gd name="connsiteY1" fmla="*/ 82813 h 100073"/>
                        <a:gd name="connsiteX2" fmla="*/ 1179 w 44055"/>
                        <a:gd name="connsiteY2" fmla="*/ 92741 h 100073"/>
                        <a:gd name="connsiteX3" fmla="*/ 8377 w 44055"/>
                        <a:gd name="connsiteY3" fmla="*/ 99442 h 100073"/>
                        <a:gd name="connsiteX4" fmla="*/ 25006 w 44055"/>
                        <a:gd name="connsiteY4" fmla="*/ 91748 h 100073"/>
                        <a:gd name="connsiteX5" fmla="*/ 43373 w 44055"/>
                        <a:gd name="connsiteY5" fmla="*/ 17289 h 100073"/>
                        <a:gd name="connsiteX6" fmla="*/ 42876 w 44055"/>
                        <a:gd name="connsiteY6" fmla="*/ 7361 h 100073"/>
                        <a:gd name="connsiteX7" fmla="*/ 35679 w 44055"/>
                        <a:gd name="connsiteY7" fmla="*/ 659 h 100073"/>
                        <a:gd name="connsiteX8" fmla="*/ 19049 w 44055"/>
                        <a:gd name="connsiteY8" fmla="*/ 8353 h 100073"/>
                        <a:gd name="connsiteX9" fmla="*/ 19049 w 44055"/>
                        <a:gd name="connsiteY9" fmla="*/ 8353 h 100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55" h="100073">
                          <a:moveTo>
                            <a:pt x="19049" y="8353"/>
                          </a:moveTo>
                          <a:cubicBezTo>
                            <a:pt x="12844" y="33173"/>
                            <a:pt x="6887" y="57993"/>
                            <a:pt x="682" y="82813"/>
                          </a:cubicBezTo>
                          <a:cubicBezTo>
                            <a:pt x="-62" y="86288"/>
                            <a:pt x="-559" y="89266"/>
                            <a:pt x="1179" y="92741"/>
                          </a:cubicBezTo>
                          <a:cubicBezTo>
                            <a:pt x="2420" y="95719"/>
                            <a:pt x="5398" y="98450"/>
                            <a:pt x="8377" y="99442"/>
                          </a:cubicBezTo>
                          <a:cubicBezTo>
                            <a:pt x="14333" y="101428"/>
                            <a:pt x="23269" y="98698"/>
                            <a:pt x="25006" y="91748"/>
                          </a:cubicBezTo>
                          <a:cubicBezTo>
                            <a:pt x="31211" y="66928"/>
                            <a:pt x="37168" y="42108"/>
                            <a:pt x="43373" y="17289"/>
                          </a:cubicBezTo>
                          <a:cubicBezTo>
                            <a:pt x="44117" y="13814"/>
                            <a:pt x="44614" y="10835"/>
                            <a:pt x="42876" y="7361"/>
                          </a:cubicBezTo>
                          <a:cubicBezTo>
                            <a:pt x="41635" y="4382"/>
                            <a:pt x="38657" y="1652"/>
                            <a:pt x="35679" y="659"/>
                          </a:cubicBezTo>
                          <a:cubicBezTo>
                            <a:pt x="29722" y="-1326"/>
                            <a:pt x="20787" y="1156"/>
                            <a:pt x="19049" y="8353"/>
                          </a:cubicBezTo>
                          <a:lnTo>
                            <a:pt x="19049" y="8353"/>
                          </a:lnTo>
                          <a:close/>
                        </a:path>
                      </a:pathLst>
                    </a:custGeom>
                    <a:solidFill>
                      <a:srgbClr val="ED866D"/>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165058D3-48BB-4097-A869-5701EFB3817A}"/>
                        </a:ext>
                      </a:extLst>
                    </p:cNvPr>
                    <p:cNvSpPr/>
                    <p:nvPr/>
                  </p:nvSpPr>
                  <p:spPr>
                    <a:xfrm>
                      <a:off x="10207777" y="3358194"/>
                      <a:ext cx="52688" cy="178839"/>
                    </a:xfrm>
                    <a:custGeom>
                      <a:avLst/>
                      <a:gdLst>
                        <a:gd name="connsiteX0" fmla="*/ 26717 w 52688"/>
                        <a:gd name="connsiteY0" fmla="*/ 11733 h 178839"/>
                        <a:gd name="connsiteX1" fmla="*/ 159 w 52688"/>
                        <a:gd name="connsiteY1" fmla="*/ 164624 h 178839"/>
                        <a:gd name="connsiteX2" fmla="*/ 11825 w 52688"/>
                        <a:gd name="connsiteY2" fmla="*/ 178771 h 178839"/>
                        <a:gd name="connsiteX3" fmla="*/ 25972 w 52688"/>
                        <a:gd name="connsiteY3" fmla="*/ 167106 h 178839"/>
                        <a:gd name="connsiteX4" fmla="*/ 52529 w 52688"/>
                        <a:gd name="connsiteY4" fmla="*/ 14215 h 178839"/>
                        <a:gd name="connsiteX5" fmla="*/ 40864 w 52688"/>
                        <a:gd name="connsiteY5" fmla="*/ 68 h 178839"/>
                        <a:gd name="connsiteX6" fmla="*/ 26717 w 52688"/>
                        <a:gd name="connsiteY6" fmla="*/ 11733 h 178839"/>
                        <a:gd name="connsiteX7" fmla="*/ 26717 w 52688"/>
                        <a:gd name="connsiteY7" fmla="*/ 11733 h 178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8" h="178839">
                          <a:moveTo>
                            <a:pt x="26717" y="11733"/>
                          </a:moveTo>
                          <a:cubicBezTo>
                            <a:pt x="17781" y="62614"/>
                            <a:pt x="9094" y="113743"/>
                            <a:pt x="159" y="164624"/>
                          </a:cubicBezTo>
                          <a:cubicBezTo>
                            <a:pt x="-1082" y="171573"/>
                            <a:pt x="5123" y="178027"/>
                            <a:pt x="11825" y="178771"/>
                          </a:cubicBezTo>
                          <a:cubicBezTo>
                            <a:pt x="19271" y="179516"/>
                            <a:pt x="24731" y="174055"/>
                            <a:pt x="25972" y="167106"/>
                          </a:cubicBezTo>
                          <a:cubicBezTo>
                            <a:pt x="34907" y="116225"/>
                            <a:pt x="43594" y="65096"/>
                            <a:pt x="52529" y="14215"/>
                          </a:cubicBezTo>
                          <a:cubicBezTo>
                            <a:pt x="53770" y="7266"/>
                            <a:pt x="47565" y="813"/>
                            <a:pt x="40864" y="68"/>
                          </a:cubicBezTo>
                          <a:cubicBezTo>
                            <a:pt x="33418" y="-677"/>
                            <a:pt x="27958" y="4784"/>
                            <a:pt x="26717" y="11733"/>
                          </a:cubicBezTo>
                          <a:lnTo>
                            <a:pt x="26717" y="11733"/>
                          </a:lnTo>
                          <a:close/>
                        </a:path>
                      </a:pathLst>
                    </a:custGeom>
                    <a:solidFill>
                      <a:srgbClr val="ED866D"/>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63" name="Graphic 4">
                  <a:extLst>
                    <a:ext uri="{FF2B5EF4-FFF2-40B4-BE49-F238E27FC236}">
                      <a16:creationId xmlns:a16="http://schemas.microsoft.com/office/drawing/2014/main" id="{4A4D3F96-6171-4C31-A6A6-4E0259AAA295}"/>
                    </a:ext>
                  </a:extLst>
                </p:cNvPr>
                <p:cNvGrpSpPr>
                  <a:grpSpLocks/>
                </p:cNvGrpSpPr>
                <p:nvPr/>
              </p:nvGrpSpPr>
              <p:grpSpPr bwMode="auto">
                <a:xfrm>
                  <a:off x="10905127" y="3090208"/>
                  <a:ext cx="408535" cy="408535"/>
                  <a:chOff x="10905127" y="3090208"/>
                  <a:chExt cx="408535" cy="408535"/>
                </a:xfrm>
              </p:grpSpPr>
              <p:sp>
                <p:nvSpPr>
                  <p:cNvPr id="68" name="Freeform: Shape 70">
                    <a:extLst>
                      <a:ext uri="{FF2B5EF4-FFF2-40B4-BE49-F238E27FC236}">
                        <a16:creationId xmlns:a16="http://schemas.microsoft.com/office/drawing/2014/main" id="{188B322D-DBCC-4DAA-B14F-188F8C9E8FCB}"/>
                      </a:ext>
                    </a:extLst>
                  </p:cNvPr>
                  <p:cNvSpPr>
                    <a:spLocks/>
                  </p:cNvSpPr>
                  <p:nvPr/>
                </p:nvSpPr>
                <p:spPr bwMode="auto">
                  <a:xfrm>
                    <a:off x="10905127" y="3090208"/>
                    <a:ext cx="408535" cy="408535"/>
                  </a:xfrm>
                  <a:custGeom>
                    <a:avLst/>
                    <a:gdLst>
                      <a:gd name="T0" fmla="*/ 408535 w 408535"/>
                      <a:gd name="T1" fmla="*/ 204268 h 408535"/>
                      <a:gd name="T2" fmla="*/ 204268 w 408535"/>
                      <a:gd name="T3" fmla="*/ 408535 h 408535"/>
                      <a:gd name="T4" fmla="*/ 0 w 408535"/>
                      <a:gd name="T5" fmla="*/ 204268 h 408535"/>
                      <a:gd name="T6" fmla="*/ 204268 w 408535"/>
                      <a:gd name="T7" fmla="*/ 0 h 408535"/>
                      <a:gd name="T8" fmla="*/ 408535 w 408535"/>
                      <a:gd name="T9" fmla="*/ 204268 h 4085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535" h="408535">
                        <a:moveTo>
                          <a:pt x="408535" y="204268"/>
                        </a:moveTo>
                        <a:cubicBezTo>
                          <a:pt x="408535" y="317082"/>
                          <a:pt x="317082" y="408535"/>
                          <a:pt x="204268" y="408535"/>
                        </a:cubicBezTo>
                        <a:cubicBezTo>
                          <a:pt x="91453" y="408535"/>
                          <a:pt x="0" y="317081"/>
                          <a:pt x="0" y="204268"/>
                        </a:cubicBezTo>
                        <a:cubicBezTo>
                          <a:pt x="0" y="91454"/>
                          <a:pt x="91453" y="0"/>
                          <a:pt x="204268" y="0"/>
                        </a:cubicBezTo>
                        <a:cubicBezTo>
                          <a:pt x="317082" y="0"/>
                          <a:pt x="408535" y="91454"/>
                          <a:pt x="408535" y="204268"/>
                        </a:cubicBezTo>
                        <a:close/>
                      </a:path>
                    </a:pathLst>
                  </a:custGeom>
                  <a:solidFill>
                    <a:srgbClr val="FAB9A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9" name="Graphic 4">
                    <a:extLst>
                      <a:ext uri="{FF2B5EF4-FFF2-40B4-BE49-F238E27FC236}">
                        <a16:creationId xmlns:a16="http://schemas.microsoft.com/office/drawing/2014/main" id="{087832C0-EFFE-43C9-B62F-B1AF7B39D087}"/>
                      </a:ext>
                    </a:extLst>
                  </p:cNvPr>
                  <p:cNvGrpSpPr/>
                  <p:nvPr/>
                </p:nvGrpSpPr>
                <p:grpSpPr>
                  <a:xfrm>
                    <a:off x="11031599" y="3210302"/>
                    <a:ext cx="143478" cy="146291"/>
                    <a:chOff x="11031599" y="3210302"/>
                    <a:chExt cx="143478" cy="146291"/>
                  </a:xfrm>
                  <a:solidFill>
                    <a:srgbClr val="ED866D"/>
                  </a:solidFill>
                </p:grpSpPr>
                <p:sp>
                  <p:nvSpPr>
                    <p:cNvPr id="70" name="Freeform: Shape 69">
                      <a:extLst>
                        <a:ext uri="{FF2B5EF4-FFF2-40B4-BE49-F238E27FC236}">
                          <a16:creationId xmlns:a16="http://schemas.microsoft.com/office/drawing/2014/main" id="{8D9D4CDC-9AB3-4196-AAD8-6A6D52A2A142}"/>
                        </a:ext>
                      </a:extLst>
                    </p:cNvPr>
                    <p:cNvSpPr/>
                    <p:nvPr/>
                  </p:nvSpPr>
                  <p:spPr>
                    <a:xfrm>
                      <a:off x="11031599" y="3216758"/>
                      <a:ext cx="43900" cy="139835"/>
                    </a:xfrm>
                    <a:custGeom>
                      <a:avLst/>
                      <a:gdLst>
                        <a:gd name="connsiteX0" fmla="*/ 17979 w 43900"/>
                        <a:gd name="connsiteY0" fmla="*/ 11697 h 139835"/>
                        <a:gd name="connsiteX1" fmla="*/ 109 w 43900"/>
                        <a:gd name="connsiteY1" fmla="*/ 125620 h 139835"/>
                        <a:gd name="connsiteX2" fmla="*/ 11774 w 43900"/>
                        <a:gd name="connsiteY2" fmla="*/ 139767 h 139835"/>
                        <a:gd name="connsiteX3" fmla="*/ 25922 w 43900"/>
                        <a:gd name="connsiteY3" fmla="*/ 128102 h 139835"/>
                        <a:gd name="connsiteX4" fmla="*/ 43792 w 43900"/>
                        <a:gd name="connsiteY4" fmla="*/ 14179 h 139835"/>
                        <a:gd name="connsiteX5" fmla="*/ 32127 w 43900"/>
                        <a:gd name="connsiteY5" fmla="*/ 31 h 139835"/>
                        <a:gd name="connsiteX6" fmla="*/ 17979 w 43900"/>
                        <a:gd name="connsiteY6" fmla="*/ 11697 h 139835"/>
                        <a:gd name="connsiteX7" fmla="*/ 17979 w 43900"/>
                        <a:gd name="connsiteY7" fmla="*/ 11697 h 13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0" h="139835">
                          <a:moveTo>
                            <a:pt x="17979" y="11697"/>
                          </a:moveTo>
                          <a:cubicBezTo>
                            <a:pt x="12022" y="49671"/>
                            <a:pt x="6066" y="87646"/>
                            <a:pt x="109" y="125620"/>
                          </a:cubicBezTo>
                          <a:cubicBezTo>
                            <a:pt x="-884" y="132570"/>
                            <a:pt x="5073" y="139023"/>
                            <a:pt x="11774" y="139767"/>
                          </a:cubicBezTo>
                          <a:cubicBezTo>
                            <a:pt x="18972" y="140512"/>
                            <a:pt x="24681" y="135052"/>
                            <a:pt x="25922" y="128102"/>
                          </a:cubicBezTo>
                          <a:cubicBezTo>
                            <a:pt x="31878" y="90128"/>
                            <a:pt x="37835" y="52153"/>
                            <a:pt x="43792" y="14179"/>
                          </a:cubicBezTo>
                          <a:cubicBezTo>
                            <a:pt x="44784" y="7229"/>
                            <a:pt x="38828" y="776"/>
                            <a:pt x="32127" y="31"/>
                          </a:cubicBezTo>
                          <a:cubicBezTo>
                            <a:pt x="24929" y="-465"/>
                            <a:pt x="19220" y="4995"/>
                            <a:pt x="17979" y="11697"/>
                          </a:cubicBezTo>
                          <a:lnTo>
                            <a:pt x="17979" y="11697"/>
                          </a:lnTo>
                          <a:close/>
                        </a:path>
                      </a:pathLst>
                    </a:custGeom>
                    <a:solidFill>
                      <a:srgbClr val="ED866D"/>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64BB6A31-BF75-4248-857F-32F7E657ABC9}"/>
                        </a:ext>
                      </a:extLst>
                    </p:cNvPr>
                    <p:cNvSpPr/>
                    <p:nvPr/>
                  </p:nvSpPr>
                  <p:spPr>
                    <a:xfrm>
                      <a:off x="11135792" y="3210302"/>
                      <a:ext cx="39285" cy="102326"/>
                    </a:xfrm>
                    <a:custGeom>
                      <a:avLst/>
                      <a:gdLst>
                        <a:gd name="connsiteX0" fmla="*/ 13314 w 39285"/>
                        <a:gd name="connsiteY0" fmla="*/ 11699 h 102326"/>
                        <a:gd name="connsiteX1" fmla="*/ 159 w 39285"/>
                        <a:gd name="connsiteY1" fmla="*/ 88145 h 102326"/>
                        <a:gd name="connsiteX2" fmla="*/ 11825 w 39285"/>
                        <a:gd name="connsiteY2" fmla="*/ 102292 h 102326"/>
                        <a:gd name="connsiteX3" fmla="*/ 25972 w 39285"/>
                        <a:gd name="connsiteY3" fmla="*/ 90627 h 102326"/>
                        <a:gd name="connsiteX4" fmla="*/ 39126 w 39285"/>
                        <a:gd name="connsiteY4" fmla="*/ 14181 h 102326"/>
                        <a:gd name="connsiteX5" fmla="*/ 27461 w 39285"/>
                        <a:gd name="connsiteY5" fmla="*/ 34 h 102326"/>
                        <a:gd name="connsiteX6" fmla="*/ 13314 w 39285"/>
                        <a:gd name="connsiteY6" fmla="*/ 11699 h 102326"/>
                        <a:gd name="connsiteX7" fmla="*/ 13314 w 39285"/>
                        <a:gd name="connsiteY7" fmla="*/ 11699 h 102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85" h="102326">
                          <a:moveTo>
                            <a:pt x="13314" y="11699"/>
                          </a:moveTo>
                          <a:cubicBezTo>
                            <a:pt x="8846" y="37264"/>
                            <a:pt x="4627" y="62828"/>
                            <a:pt x="159" y="88145"/>
                          </a:cubicBezTo>
                          <a:cubicBezTo>
                            <a:pt x="-1082" y="94846"/>
                            <a:pt x="5123" y="101796"/>
                            <a:pt x="11825" y="102292"/>
                          </a:cubicBezTo>
                          <a:cubicBezTo>
                            <a:pt x="19271" y="102788"/>
                            <a:pt x="24731" y="97824"/>
                            <a:pt x="25972" y="90627"/>
                          </a:cubicBezTo>
                          <a:cubicBezTo>
                            <a:pt x="30440" y="65062"/>
                            <a:pt x="34659" y="39498"/>
                            <a:pt x="39126" y="14181"/>
                          </a:cubicBezTo>
                          <a:cubicBezTo>
                            <a:pt x="40367" y="7480"/>
                            <a:pt x="34163" y="530"/>
                            <a:pt x="27461" y="34"/>
                          </a:cubicBezTo>
                          <a:cubicBezTo>
                            <a:pt x="20015" y="-462"/>
                            <a:pt x="14555" y="4502"/>
                            <a:pt x="13314" y="11699"/>
                          </a:cubicBezTo>
                          <a:lnTo>
                            <a:pt x="13314" y="11699"/>
                          </a:lnTo>
                          <a:close/>
                        </a:path>
                      </a:pathLst>
                    </a:custGeom>
                    <a:solidFill>
                      <a:srgbClr val="ED866D"/>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64" name="Freeform: Shape 66">
                  <a:extLst>
                    <a:ext uri="{FF2B5EF4-FFF2-40B4-BE49-F238E27FC236}">
                      <a16:creationId xmlns:a16="http://schemas.microsoft.com/office/drawing/2014/main" id="{69487210-C0D2-4951-95A0-B19D7FCCB3B8}"/>
                    </a:ext>
                  </a:extLst>
                </p:cNvPr>
                <p:cNvSpPr>
                  <a:spLocks/>
                </p:cNvSpPr>
                <p:nvPr/>
              </p:nvSpPr>
              <p:spPr bwMode="auto">
                <a:xfrm>
                  <a:off x="10541465" y="3186211"/>
                  <a:ext cx="96026" cy="69612"/>
                </a:xfrm>
                <a:custGeom>
                  <a:avLst/>
                  <a:gdLst>
                    <a:gd name="T0" fmla="*/ 1292 w 96026"/>
                    <a:gd name="T1" fmla="*/ 9233 h 69612"/>
                    <a:gd name="T2" fmla="*/ 51 w 96026"/>
                    <a:gd name="T3" fmla="*/ 15438 h 69612"/>
                    <a:gd name="T4" fmla="*/ 32813 w 96026"/>
                    <a:gd name="T5" fmla="*/ 66567 h 69612"/>
                    <a:gd name="T6" fmla="*/ 94118 w 96026"/>
                    <a:gd name="T7" fmla="*/ 44725 h 69612"/>
                    <a:gd name="T8" fmla="*/ 91884 w 96026"/>
                    <a:gd name="T9" fmla="*/ 29585 h 69612"/>
                    <a:gd name="T10" fmla="*/ 76744 w 96026"/>
                    <a:gd name="T11" fmla="*/ 31819 h 69612"/>
                    <a:gd name="T12" fmla="*/ 73021 w 96026"/>
                    <a:gd name="T13" fmla="*/ 37279 h 69612"/>
                    <a:gd name="T14" fmla="*/ 42493 w 96026"/>
                    <a:gd name="T15" fmla="*/ 40258 h 69612"/>
                    <a:gd name="T16" fmla="*/ 24871 w 96026"/>
                    <a:gd name="T17" fmla="*/ 21147 h 69612"/>
                    <a:gd name="T18" fmla="*/ 21148 w 96026"/>
                    <a:gd name="T19" fmla="*/ 4021 h 69612"/>
                    <a:gd name="T20" fmla="*/ 7000 w 96026"/>
                    <a:gd name="T21" fmla="*/ 1787 h 69612"/>
                    <a:gd name="T22" fmla="*/ 1292 w 96026"/>
                    <a:gd name="T23" fmla="*/ 9233 h 696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6026" h="69612">
                      <a:moveTo>
                        <a:pt x="1292" y="9233"/>
                      </a:moveTo>
                      <a:cubicBezTo>
                        <a:pt x="547" y="11219"/>
                        <a:pt x="51" y="13204"/>
                        <a:pt x="51" y="15438"/>
                      </a:cubicBezTo>
                      <a:cubicBezTo>
                        <a:pt x="-942" y="36783"/>
                        <a:pt x="12709" y="59121"/>
                        <a:pt x="32813" y="66567"/>
                      </a:cubicBezTo>
                      <a:cubicBezTo>
                        <a:pt x="54903" y="75006"/>
                        <a:pt x="82701" y="65326"/>
                        <a:pt x="94118" y="44725"/>
                      </a:cubicBezTo>
                      <a:cubicBezTo>
                        <a:pt x="96848" y="39513"/>
                        <a:pt x="97097" y="33308"/>
                        <a:pt x="91884" y="29585"/>
                      </a:cubicBezTo>
                      <a:cubicBezTo>
                        <a:pt x="87665" y="26359"/>
                        <a:pt x="79723" y="26607"/>
                        <a:pt x="76744" y="31819"/>
                      </a:cubicBezTo>
                      <a:cubicBezTo>
                        <a:pt x="75751" y="33805"/>
                        <a:pt x="74510" y="35542"/>
                        <a:pt x="73021" y="37279"/>
                      </a:cubicBezTo>
                      <a:cubicBezTo>
                        <a:pt x="64334" y="47456"/>
                        <a:pt x="55151" y="45222"/>
                        <a:pt x="42493" y="40258"/>
                      </a:cubicBezTo>
                      <a:cubicBezTo>
                        <a:pt x="32068" y="36287"/>
                        <a:pt x="26856" y="28841"/>
                        <a:pt x="24871" y="21147"/>
                      </a:cubicBezTo>
                      <a:cubicBezTo>
                        <a:pt x="23133" y="14445"/>
                        <a:pt x="24871" y="9978"/>
                        <a:pt x="21148" y="4021"/>
                      </a:cubicBezTo>
                      <a:cubicBezTo>
                        <a:pt x="18169" y="-447"/>
                        <a:pt x="11468" y="-1191"/>
                        <a:pt x="7000" y="1787"/>
                      </a:cubicBezTo>
                      <a:cubicBezTo>
                        <a:pt x="4270" y="3276"/>
                        <a:pt x="2285" y="6006"/>
                        <a:pt x="1292" y="923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5" name="Graphic 4">
                  <a:extLst>
                    <a:ext uri="{FF2B5EF4-FFF2-40B4-BE49-F238E27FC236}">
                      <a16:creationId xmlns:a16="http://schemas.microsoft.com/office/drawing/2014/main" id="{7172CB53-C9F6-4B4F-8EFD-6C59B01C71FF}"/>
                    </a:ext>
                  </a:extLst>
                </p:cNvPr>
                <p:cNvGrpSpPr>
                  <a:grpSpLocks/>
                </p:cNvGrpSpPr>
                <p:nvPr/>
              </p:nvGrpSpPr>
              <p:grpSpPr bwMode="auto">
                <a:xfrm>
                  <a:off x="10444022" y="3251788"/>
                  <a:ext cx="347239" cy="279569"/>
                  <a:chOff x="10444022" y="3251788"/>
                  <a:chExt cx="347239" cy="279569"/>
                </a:xfrm>
              </p:grpSpPr>
              <p:sp>
                <p:nvSpPr>
                  <p:cNvPr id="66" name="Freeform: Shape 68">
                    <a:extLst>
                      <a:ext uri="{FF2B5EF4-FFF2-40B4-BE49-F238E27FC236}">
                        <a16:creationId xmlns:a16="http://schemas.microsoft.com/office/drawing/2014/main" id="{7FF8072B-E724-42BC-8697-DC06FCB72E4F}"/>
                      </a:ext>
                    </a:extLst>
                  </p:cNvPr>
                  <p:cNvSpPr>
                    <a:spLocks/>
                  </p:cNvSpPr>
                  <p:nvPr/>
                </p:nvSpPr>
                <p:spPr bwMode="auto">
                  <a:xfrm>
                    <a:off x="10449167" y="3267670"/>
                    <a:ext cx="331623" cy="262281"/>
                  </a:xfrm>
                  <a:custGeom>
                    <a:avLst/>
                    <a:gdLst>
                      <a:gd name="T0" fmla="*/ 321436 w 331623"/>
                      <a:gd name="T1" fmla="*/ 155372 h 262281"/>
                      <a:gd name="T2" fmla="*/ 302822 w 331623"/>
                      <a:gd name="T3" fmla="*/ 0 h 262281"/>
                      <a:gd name="T4" fmla="*/ 2501 w 331623"/>
                      <a:gd name="T5" fmla="*/ 66766 h 262281"/>
                      <a:gd name="T6" fmla="*/ 98058 w 331623"/>
                      <a:gd name="T7" fmla="*/ 248447 h 262281"/>
                      <a:gd name="T8" fmla="*/ 293638 w 331623"/>
                      <a:gd name="T9" fmla="*/ 204019 h 262281"/>
                      <a:gd name="T10" fmla="*/ 321436 w 331623"/>
                      <a:gd name="T11" fmla="*/ 155372 h 2622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1623" h="262281">
                        <a:moveTo>
                          <a:pt x="321436" y="155372"/>
                        </a:moveTo>
                        <a:cubicBezTo>
                          <a:pt x="339555" y="104988"/>
                          <a:pt x="333598" y="44179"/>
                          <a:pt x="302822" y="0"/>
                        </a:cubicBezTo>
                        <a:cubicBezTo>
                          <a:pt x="202549" y="21841"/>
                          <a:pt x="102773" y="45172"/>
                          <a:pt x="2501" y="66766"/>
                        </a:cubicBezTo>
                        <a:cubicBezTo>
                          <a:pt x="-10902" y="139488"/>
                          <a:pt x="30796" y="218167"/>
                          <a:pt x="98058" y="248447"/>
                        </a:cubicBezTo>
                        <a:cubicBezTo>
                          <a:pt x="163582" y="277983"/>
                          <a:pt x="247473" y="258871"/>
                          <a:pt x="293638" y="204019"/>
                        </a:cubicBezTo>
                        <a:cubicBezTo>
                          <a:pt x="305800" y="189872"/>
                          <a:pt x="314983" y="173243"/>
                          <a:pt x="321436" y="155372"/>
                        </a:cubicBezTo>
                        <a:close/>
                      </a:path>
                    </a:pathLst>
                  </a:custGeom>
                  <a:solidFill>
                    <a:srgbClr val="E8797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9">
                    <a:extLst>
                      <a:ext uri="{FF2B5EF4-FFF2-40B4-BE49-F238E27FC236}">
                        <a16:creationId xmlns:a16="http://schemas.microsoft.com/office/drawing/2014/main" id="{A098BE27-257B-46D8-B179-FEC324E48015}"/>
                      </a:ext>
                    </a:extLst>
                  </p:cNvPr>
                  <p:cNvSpPr>
                    <a:spLocks/>
                  </p:cNvSpPr>
                  <p:nvPr/>
                </p:nvSpPr>
                <p:spPr bwMode="auto">
                  <a:xfrm>
                    <a:off x="10444022" y="3251788"/>
                    <a:ext cx="347239" cy="279569"/>
                  </a:xfrm>
                  <a:custGeom>
                    <a:avLst/>
                    <a:gdLst>
                      <a:gd name="T0" fmla="*/ 328071 w 347239"/>
                      <a:gd name="T1" fmla="*/ 42687 h 279569"/>
                      <a:gd name="T2" fmla="*/ 300521 w 347239"/>
                      <a:gd name="T3" fmla="*/ 57331 h 279569"/>
                      <a:gd name="T4" fmla="*/ 253859 w 347239"/>
                      <a:gd name="T5" fmla="*/ 229333 h 279569"/>
                      <a:gd name="T6" fmla="*/ 67462 w 347239"/>
                      <a:gd name="T7" fmla="*/ 193840 h 279569"/>
                      <a:gd name="T8" fmla="*/ 31473 w 347239"/>
                      <a:gd name="T9" fmla="*/ 93816 h 279569"/>
                      <a:gd name="T10" fmla="*/ 302258 w 347239"/>
                      <a:gd name="T11" fmla="*/ 30774 h 279569"/>
                      <a:gd name="T12" fmla="*/ 295557 w 347239"/>
                      <a:gd name="T13" fmla="*/ 493 h 279569"/>
                      <a:gd name="T14" fmla="*/ 11617 w 347239"/>
                      <a:gd name="T15" fmla="*/ 66514 h 279569"/>
                      <a:gd name="T16" fmla="*/ 448 w 347239"/>
                      <a:gd name="T17" fmla="*/ 85129 h 279569"/>
                      <a:gd name="T18" fmla="*/ 133731 w 347239"/>
                      <a:gd name="T19" fmla="*/ 273512 h 279569"/>
                      <a:gd name="T20" fmla="*/ 337254 w 347239"/>
                      <a:gd name="T21" fmla="*/ 173736 h 279569"/>
                      <a:gd name="T22" fmla="*/ 328071 w 347239"/>
                      <a:gd name="T23" fmla="*/ 42687 h 2795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47239" h="279569">
                        <a:moveTo>
                          <a:pt x="328071" y="42687"/>
                        </a:moveTo>
                        <a:cubicBezTo>
                          <a:pt x="318391" y="25313"/>
                          <a:pt x="290841" y="39709"/>
                          <a:pt x="300521" y="57331"/>
                        </a:cubicBezTo>
                        <a:cubicBezTo>
                          <a:pt x="333035" y="115906"/>
                          <a:pt x="311938" y="195578"/>
                          <a:pt x="253859" y="229333"/>
                        </a:cubicBezTo>
                        <a:cubicBezTo>
                          <a:pt x="191810" y="265570"/>
                          <a:pt x="112138" y="248941"/>
                          <a:pt x="67462" y="193840"/>
                        </a:cubicBezTo>
                        <a:cubicBezTo>
                          <a:pt x="44628" y="165546"/>
                          <a:pt x="32218" y="129805"/>
                          <a:pt x="31473" y="93816"/>
                        </a:cubicBezTo>
                        <a:cubicBezTo>
                          <a:pt x="121818" y="72719"/>
                          <a:pt x="211914" y="51871"/>
                          <a:pt x="302258" y="30774"/>
                        </a:cubicBezTo>
                        <a:cubicBezTo>
                          <a:pt x="321618" y="26306"/>
                          <a:pt x="314916" y="-4222"/>
                          <a:pt x="295557" y="493"/>
                        </a:cubicBezTo>
                        <a:cubicBezTo>
                          <a:pt x="200993" y="22583"/>
                          <a:pt x="106181" y="44673"/>
                          <a:pt x="11617" y="66514"/>
                        </a:cubicBezTo>
                        <a:cubicBezTo>
                          <a:pt x="1937" y="68748"/>
                          <a:pt x="-1289" y="77683"/>
                          <a:pt x="448" y="85129"/>
                        </a:cubicBezTo>
                        <a:cubicBezTo>
                          <a:pt x="-1289" y="168276"/>
                          <a:pt x="51329" y="251422"/>
                          <a:pt x="133731" y="273512"/>
                        </a:cubicBezTo>
                        <a:cubicBezTo>
                          <a:pt x="216629" y="295602"/>
                          <a:pt x="307222" y="256138"/>
                          <a:pt x="337254" y="173736"/>
                        </a:cubicBezTo>
                        <a:cubicBezTo>
                          <a:pt x="352891" y="131046"/>
                          <a:pt x="350409" y="82399"/>
                          <a:pt x="328071" y="4268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35" name="Freeform: Shape 37">
                <a:extLst>
                  <a:ext uri="{FF2B5EF4-FFF2-40B4-BE49-F238E27FC236}">
                    <a16:creationId xmlns:a16="http://schemas.microsoft.com/office/drawing/2014/main" id="{3514A536-6110-4121-9047-F9DD2A5ECB45}"/>
                  </a:ext>
                </a:extLst>
              </p:cNvPr>
              <p:cNvSpPr>
                <a:spLocks/>
              </p:cNvSpPr>
              <p:nvPr/>
            </p:nvSpPr>
            <p:spPr bwMode="auto">
              <a:xfrm>
                <a:off x="9601091" y="2013028"/>
                <a:ext cx="1398042" cy="1171860"/>
              </a:xfrm>
              <a:custGeom>
                <a:avLst/>
                <a:gdLst>
                  <a:gd name="T0" fmla="*/ 50632 w 1398042"/>
                  <a:gd name="T1" fmla="*/ 740871 h 1171860"/>
                  <a:gd name="T2" fmla="*/ 110945 w 1398042"/>
                  <a:gd name="T3" fmla="*/ 494409 h 1171860"/>
                  <a:gd name="T4" fmla="*/ 543059 w 1398042"/>
                  <a:gd name="T5" fmla="*/ 47155 h 1171860"/>
                  <a:gd name="T6" fmla="*/ 1142459 w 1398042"/>
                  <a:gd name="T7" fmla="*/ 90590 h 1171860"/>
                  <a:gd name="T8" fmla="*/ 1352683 w 1398042"/>
                  <a:gd name="T9" fmla="*/ 296347 h 1171860"/>
                  <a:gd name="T10" fmla="*/ 1376014 w 1398042"/>
                  <a:gd name="T11" fmla="*/ 593689 h 1171860"/>
                  <a:gd name="T12" fmla="*/ 667655 w 1398042"/>
                  <a:gd name="T13" fmla="*/ 606843 h 1171860"/>
                  <a:gd name="T14" fmla="*/ 480265 w 1398042"/>
                  <a:gd name="T15" fmla="*/ 919574 h 1171860"/>
                  <a:gd name="T16" fmla="*/ 236781 w 1398042"/>
                  <a:gd name="T17" fmla="*/ 1146179 h 1171860"/>
                  <a:gd name="T18" fmla="*/ 0 w 1398042"/>
                  <a:gd name="T19" fmla="*/ 1138237 h 1171860"/>
                  <a:gd name="T20" fmla="*/ 29287 w 1398042"/>
                  <a:gd name="T21" fmla="*/ 915354 h 1171860"/>
                  <a:gd name="T22" fmla="*/ 50632 w 1398042"/>
                  <a:gd name="T23" fmla="*/ 740871 h 11718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8042" h="1171860">
                    <a:moveTo>
                      <a:pt x="50632" y="740871"/>
                    </a:moveTo>
                    <a:cubicBezTo>
                      <a:pt x="63291" y="656483"/>
                      <a:pt x="80913" y="573336"/>
                      <a:pt x="110945" y="494409"/>
                    </a:cubicBezTo>
                    <a:cubicBezTo>
                      <a:pt x="188383" y="289645"/>
                      <a:pt x="349464" y="122856"/>
                      <a:pt x="543059" y="47155"/>
                    </a:cubicBezTo>
                    <a:cubicBezTo>
                      <a:pt x="736654" y="-28546"/>
                      <a:pt x="960033" y="-12413"/>
                      <a:pt x="1142459" y="90590"/>
                    </a:cubicBezTo>
                    <a:cubicBezTo>
                      <a:pt x="1227591" y="138740"/>
                      <a:pt x="1305277" y="206747"/>
                      <a:pt x="1352683" y="296347"/>
                    </a:cubicBezTo>
                    <a:cubicBezTo>
                      <a:pt x="1400337" y="385946"/>
                      <a:pt x="1414237" y="499125"/>
                      <a:pt x="1376014" y="593689"/>
                    </a:cubicBezTo>
                    <a:cubicBezTo>
                      <a:pt x="1188624" y="394881"/>
                      <a:pt x="848840" y="402576"/>
                      <a:pt x="667655" y="606843"/>
                    </a:cubicBezTo>
                    <a:cubicBezTo>
                      <a:pt x="587735" y="696939"/>
                      <a:pt x="540081" y="813096"/>
                      <a:pt x="480265" y="919574"/>
                    </a:cubicBezTo>
                    <a:cubicBezTo>
                      <a:pt x="420697" y="1026051"/>
                      <a:pt x="347975" y="1110439"/>
                      <a:pt x="236781" y="1146179"/>
                    </a:cubicBezTo>
                    <a:cubicBezTo>
                      <a:pt x="161577" y="1170255"/>
                      <a:pt x="56341" y="1192592"/>
                      <a:pt x="0" y="1138237"/>
                    </a:cubicBezTo>
                    <a:cubicBezTo>
                      <a:pt x="6949" y="1071968"/>
                      <a:pt x="22338" y="981623"/>
                      <a:pt x="29287" y="915354"/>
                    </a:cubicBezTo>
                    <a:cubicBezTo>
                      <a:pt x="35740" y="857276"/>
                      <a:pt x="41945" y="798701"/>
                      <a:pt x="50632" y="740871"/>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8">
                <a:extLst>
                  <a:ext uri="{FF2B5EF4-FFF2-40B4-BE49-F238E27FC236}">
                    <a16:creationId xmlns:a16="http://schemas.microsoft.com/office/drawing/2014/main" id="{C21E481E-E30C-4D35-BA5C-621D101FBEF0}"/>
                  </a:ext>
                </a:extLst>
              </p:cNvPr>
              <p:cNvSpPr>
                <a:spLocks/>
              </p:cNvSpPr>
              <p:nvPr/>
            </p:nvSpPr>
            <p:spPr bwMode="auto">
              <a:xfrm>
                <a:off x="10687705" y="2091912"/>
                <a:ext cx="798520" cy="1364801"/>
              </a:xfrm>
              <a:custGeom>
                <a:avLst/>
                <a:gdLst>
                  <a:gd name="T0" fmla="*/ 0 w 798520"/>
                  <a:gd name="T1" fmla="*/ 65068 h 1364801"/>
                  <a:gd name="T2" fmla="*/ 364604 w 798520"/>
                  <a:gd name="T3" fmla="*/ 47694 h 1364801"/>
                  <a:gd name="T4" fmla="*/ 614044 w 798520"/>
                  <a:gd name="T5" fmla="*/ 323443 h 1364801"/>
                  <a:gd name="T6" fmla="*/ 797959 w 798520"/>
                  <a:gd name="T7" fmla="*/ 894797 h 1364801"/>
                  <a:gd name="T8" fmla="*/ 769168 w 798520"/>
                  <a:gd name="T9" fmla="*/ 1349001 h 1364801"/>
                  <a:gd name="T10" fmla="*/ 601634 w 798520"/>
                  <a:gd name="T11" fmla="*/ 740914 h 1364801"/>
                  <a:gd name="T12" fmla="*/ 369320 w 798520"/>
                  <a:gd name="T13" fmla="*/ 646598 h 1364801"/>
                  <a:gd name="T14" fmla="*/ 82402 w 798520"/>
                  <a:gd name="T15" fmla="*/ 356702 h 1364801"/>
                  <a:gd name="T16" fmla="*/ 0 w 798520"/>
                  <a:gd name="T17" fmla="*/ 65068 h 13648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98520" h="1364801">
                    <a:moveTo>
                      <a:pt x="0" y="65068"/>
                    </a:moveTo>
                    <a:cubicBezTo>
                      <a:pt x="89848" y="-22049"/>
                      <a:pt x="256638" y="-15348"/>
                      <a:pt x="364604" y="47694"/>
                    </a:cubicBezTo>
                    <a:cubicBezTo>
                      <a:pt x="472571" y="110737"/>
                      <a:pt x="546782" y="217711"/>
                      <a:pt x="614044" y="323443"/>
                    </a:cubicBezTo>
                    <a:cubicBezTo>
                      <a:pt x="723003" y="494700"/>
                      <a:pt x="791258" y="680105"/>
                      <a:pt x="797959" y="894797"/>
                    </a:cubicBezTo>
                    <a:cubicBezTo>
                      <a:pt x="803420" y="1065558"/>
                      <a:pt x="767182" y="1446791"/>
                      <a:pt x="769168" y="1349001"/>
                    </a:cubicBezTo>
                    <a:lnTo>
                      <a:pt x="601634" y="740914"/>
                    </a:lnTo>
                    <a:cubicBezTo>
                      <a:pt x="601634" y="740914"/>
                      <a:pt x="444772" y="682835"/>
                      <a:pt x="369320" y="646598"/>
                    </a:cubicBezTo>
                    <a:cubicBezTo>
                      <a:pt x="210969" y="570649"/>
                      <a:pt x="82402" y="356702"/>
                      <a:pt x="82402" y="356702"/>
                    </a:cubicBezTo>
                    <a:lnTo>
                      <a:pt x="0" y="65068"/>
                    </a:ln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9">
                <a:extLst>
                  <a:ext uri="{FF2B5EF4-FFF2-40B4-BE49-F238E27FC236}">
                    <a16:creationId xmlns:a16="http://schemas.microsoft.com/office/drawing/2014/main" id="{AFA492DB-6BC1-4DA6-AF77-9EECC69E4236}"/>
                  </a:ext>
                </a:extLst>
              </p:cNvPr>
              <p:cNvSpPr>
                <a:spLocks/>
              </p:cNvSpPr>
              <p:nvPr/>
            </p:nvSpPr>
            <p:spPr bwMode="auto">
              <a:xfrm>
                <a:off x="9734008" y="2408385"/>
                <a:ext cx="1075313" cy="1458932"/>
              </a:xfrm>
              <a:custGeom>
                <a:avLst/>
                <a:gdLst>
                  <a:gd name="T0" fmla="*/ 4833 w 1075313"/>
                  <a:gd name="T1" fmla="*/ 516274 h 1458932"/>
                  <a:gd name="T2" fmla="*/ 232679 w 1075313"/>
                  <a:gd name="T3" fmla="*/ 1458933 h 1458932"/>
                  <a:gd name="T4" fmla="*/ 299196 w 1075313"/>
                  <a:gd name="T5" fmla="*/ 653776 h 1458932"/>
                  <a:gd name="T6" fmla="*/ 385321 w 1075313"/>
                  <a:gd name="T7" fmla="*/ 550525 h 1458932"/>
                  <a:gd name="T8" fmla="*/ 635506 w 1075313"/>
                  <a:gd name="T9" fmla="*/ 187907 h 1458932"/>
                  <a:gd name="T10" fmla="*/ 1075314 w 1075313"/>
                  <a:gd name="T11" fmla="*/ 44448 h 1458932"/>
                  <a:gd name="T12" fmla="*/ 630790 w 1075313"/>
                  <a:gd name="T13" fmla="*/ 5481 h 1458932"/>
                  <a:gd name="T14" fmla="*/ 4833 w 1075313"/>
                  <a:gd name="T15" fmla="*/ 516274 h 14589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5313" h="1458932">
                    <a:moveTo>
                      <a:pt x="4833" y="516274"/>
                    </a:moveTo>
                    <a:cubicBezTo>
                      <a:pt x="-29419" y="854569"/>
                      <a:pt x="125953" y="1145706"/>
                      <a:pt x="232679" y="1458933"/>
                    </a:cubicBezTo>
                    <a:cubicBezTo>
                      <a:pt x="215305" y="1189141"/>
                      <a:pt x="238139" y="917115"/>
                      <a:pt x="299196" y="653776"/>
                    </a:cubicBezTo>
                    <a:cubicBezTo>
                      <a:pt x="331462" y="622255"/>
                      <a:pt x="360501" y="586762"/>
                      <a:pt x="385321" y="550525"/>
                    </a:cubicBezTo>
                    <a:cubicBezTo>
                      <a:pt x="468964" y="429404"/>
                      <a:pt x="528780" y="289420"/>
                      <a:pt x="635506" y="187907"/>
                    </a:cubicBezTo>
                    <a:cubicBezTo>
                      <a:pt x="750918" y="77955"/>
                      <a:pt x="917211" y="23847"/>
                      <a:pt x="1075314" y="44448"/>
                    </a:cubicBezTo>
                    <a:cubicBezTo>
                      <a:pt x="1075314" y="44448"/>
                      <a:pt x="787155" y="-18595"/>
                      <a:pt x="630790" y="5481"/>
                    </a:cubicBezTo>
                    <a:cubicBezTo>
                      <a:pt x="474425" y="29804"/>
                      <a:pt x="4833" y="516274"/>
                      <a:pt x="4833" y="516274"/>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40">
                <a:extLst>
                  <a:ext uri="{FF2B5EF4-FFF2-40B4-BE49-F238E27FC236}">
                    <a16:creationId xmlns:a16="http://schemas.microsoft.com/office/drawing/2014/main" id="{AC84235F-12D2-4CC0-A509-76684B0E1A34}"/>
                  </a:ext>
                </a:extLst>
              </p:cNvPr>
              <p:cNvSpPr>
                <a:spLocks/>
              </p:cNvSpPr>
              <p:nvPr/>
            </p:nvSpPr>
            <p:spPr bwMode="auto">
              <a:xfrm>
                <a:off x="11340404" y="2720912"/>
                <a:ext cx="93283" cy="358188"/>
              </a:xfrm>
              <a:custGeom>
                <a:avLst/>
                <a:gdLst>
                  <a:gd name="T0" fmla="*/ 31088 w 93283"/>
                  <a:gd name="T1" fmla="*/ 8166 h 358188"/>
                  <a:gd name="T2" fmla="*/ 8006 w 93283"/>
                  <a:gd name="T3" fmla="*/ 2209 h 358188"/>
                  <a:gd name="T4" fmla="*/ 2049 w 93283"/>
                  <a:gd name="T5" fmla="*/ 25292 h 358188"/>
                  <a:gd name="T6" fmla="*/ 58887 w 93283"/>
                  <a:gd name="T7" fmla="*/ 341994 h 358188"/>
                  <a:gd name="T8" fmla="*/ 92641 w 93283"/>
                  <a:gd name="T9" fmla="*/ 341994 h 358188"/>
                  <a:gd name="T10" fmla="*/ 31088 w 93283"/>
                  <a:gd name="T11" fmla="*/ 8166 h 3581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283" h="358188">
                    <a:moveTo>
                      <a:pt x="31088" y="8166"/>
                    </a:moveTo>
                    <a:cubicBezTo>
                      <a:pt x="27613" y="-273"/>
                      <a:pt x="15203" y="-2010"/>
                      <a:pt x="8006" y="2209"/>
                    </a:cubicBezTo>
                    <a:cubicBezTo>
                      <a:pt x="-681" y="7173"/>
                      <a:pt x="-1674" y="16853"/>
                      <a:pt x="2049" y="25292"/>
                    </a:cubicBezTo>
                    <a:cubicBezTo>
                      <a:pt x="44491" y="125068"/>
                      <a:pt x="63602" y="233779"/>
                      <a:pt x="58887" y="341994"/>
                    </a:cubicBezTo>
                    <a:cubicBezTo>
                      <a:pt x="57893" y="363587"/>
                      <a:pt x="91649" y="363587"/>
                      <a:pt x="92641" y="341994"/>
                    </a:cubicBezTo>
                    <a:cubicBezTo>
                      <a:pt x="97357" y="227078"/>
                      <a:pt x="76012" y="113403"/>
                      <a:pt x="31088" y="816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41">
                <a:extLst>
                  <a:ext uri="{FF2B5EF4-FFF2-40B4-BE49-F238E27FC236}">
                    <a16:creationId xmlns:a16="http://schemas.microsoft.com/office/drawing/2014/main" id="{8F152857-DF08-42AE-8B08-01B44A4288E7}"/>
                  </a:ext>
                </a:extLst>
              </p:cNvPr>
              <p:cNvSpPr>
                <a:spLocks/>
              </p:cNvSpPr>
              <p:nvPr/>
            </p:nvSpPr>
            <p:spPr bwMode="auto">
              <a:xfrm>
                <a:off x="10891771" y="2271971"/>
                <a:ext cx="259449" cy="202433"/>
              </a:xfrm>
              <a:custGeom>
                <a:avLst/>
                <a:gdLst>
                  <a:gd name="T0" fmla="*/ 256839 w 259449"/>
                  <a:gd name="T1" fmla="*/ 177387 h 202433"/>
                  <a:gd name="T2" fmla="*/ 20801 w 259449"/>
                  <a:gd name="T3" fmla="*/ 669 h 202433"/>
                  <a:gd name="T4" fmla="*/ 11867 w 259449"/>
                  <a:gd name="T5" fmla="*/ 33184 h 202433"/>
                  <a:gd name="T6" fmla="*/ 227800 w 259449"/>
                  <a:gd name="T7" fmla="*/ 194513 h 202433"/>
                  <a:gd name="T8" fmla="*/ 256839 w 259449"/>
                  <a:gd name="T9" fmla="*/ 177387 h 2024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9449" h="202433">
                    <a:moveTo>
                      <a:pt x="256839" y="177387"/>
                    </a:moveTo>
                    <a:cubicBezTo>
                      <a:pt x="203972" y="91014"/>
                      <a:pt x="118592" y="26979"/>
                      <a:pt x="20801" y="669"/>
                    </a:cubicBezTo>
                    <a:cubicBezTo>
                      <a:pt x="-47" y="-5039"/>
                      <a:pt x="-8982" y="27475"/>
                      <a:pt x="11867" y="33184"/>
                    </a:cubicBezTo>
                    <a:cubicBezTo>
                      <a:pt x="101466" y="57259"/>
                      <a:pt x="179401" y="115337"/>
                      <a:pt x="227800" y="194513"/>
                    </a:cubicBezTo>
                    <a:cubicBezTo>
                      <a:pt x="239216" y="212879"/>
                      <a:pt x="268255" y="196002"/>
                      <a:pt x="256839" y="17738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42">
                <a:extLst>
                  <a:ext uri="{FF2B5EF4-FFF2-40B4-BE49-F238E27FC236}">
                    <a16:creationId xmlns:a16="http://schemas.microsoft.com/office/drawing/2014/main" id="{CB8647BD-4AD7-4057-A4AF-6335163B5127}"/>
                  </a:ext>
                </a:extLst>
              </p:cNvPr>
              <p:cNvSpPr>
                <a:spLocks/>
              </p:cNvSpPr>
              <p:nvPr/>
            </p:nvSpPr>
            <p:spPr bwMode="auto">
              <a:xfrm>
                <a:off x="10628716" y="1992570"/>
                <a:ext cx="150160" cy="133636"/>
              </a:xfrm>
              <a:custGeom>
                <a:avLst/>
                <a:gdLst>
                  <a:gd name="T0" fmla="*/ 118060 w 150160"/>
                  <a:gd name="T1" fmla="*/ 29886 h 133636"/>
                  <a:gd name="T2" fmla="*/ 92247 w 150160"/>
                  <a:gd name="T3" fmla="*/ 98389 h 133636"/>
                  <a:gd name="T4" fmla="*/ 28212 w 150160"/>
                  <a:gd name="T5" fmla="*/ 4074 h 133636"/>
                  <a:gd name="T6" fmla="*/ 5378 w 150160"/>
                  <a:gd name="T7" fmla="*/ 26908 h 133636"/>
                  <a:gd name="T8" fmla="*/ 65690 w 150160"/>
                  <a:gd name="T9" fmla="*/ 122216 h 133636"/>
                  <a:gd name="T10" fmla="*/ 95722 w 150160"/>
                  <a:gd name="T11" fmla="*/ 124946 h 133636"/>
                  <a:gd name="T12" fmla="*/ 120046 w 150160"/>
                  <a:gd name="T13" fmla="*/ 116011 h 133636"/>
                  <a:gd name="T14" fmla="*/ 149085 w 150160"/>
                  <a:gd name="T15" fmla="*/ 38325 h 133636"/>
                  <a:gd name="T16" fmla="*/ 118060 w 150160"/>
                  <a:gd name="T17" fmla="*/ 29886 h 1336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0160" h="133636">
                    <a:moveTo>
                      <a:pt x="118060" y="29886"/>
                    </a:moveTo>
                    <a:cubicBezTo>
                      <a:pt x="109373" y="52721"/>
                      <a:pt x="100934" y="75555"/>
                      <a:pt x="92247" y="98389"/>
                    </a:cubicBezTo>
                    <a:cubicBezTo>
                      <a:pt x="79837" y="61904"/>
                      <a:pt x="57748" y="29142"/>
                      <a:pt x="28212" y="4074"/>
                    </a:cubicBezTo>
                    <a:cubicBezTo>
                      <a:pt x="12328" y="-9329"/>
                      <a:pt x="-10507" y="13505"/>
                      <a:pt x="5378" y="26908"/>
                    </a:cubicBezTo>
                    <a:cubicBezTo>
                      <a:pt x="35162" y="51976"/>
                      <a:pt x="56010" y="84490"/>
                      <a:pt x="65690" y="122216"/>
                    </a:cubicBezTo>
                    <a:cubicBezTo>
                      <a:pt x="69661" y="137853"/>
                      <a:pt x="89517" y="136115"/>
                      <a:pt x="95722" y="124946"/>
                    </a:cubicBezTo>
                    <a:cubicBezTo>
                      <a:pt x="103913" y="128918"/>
                      <a:pt x="115826" y="126932"/>
                      <a:pt x="120046" y="116011"/>
                    </a:cubicBezTo>
                    <a:cubicBezTo>
                      <a:pt x="129726" y="90199"/>
                      <a:pt x="139405" y="64138"/>
                      <a:pt x="149085" y="38325"/>
                    </a:cubicBezTo>
                    <a:cubicBezTo>
                      <a:pt x="156283" y="19214"/>
                      <a:pt x="125258" y="10775"/>
                      <a:pt x="118060" y="2988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3">
                <a:extLst>
                  <a:ext uri="{FF2B5EF4-FFF2-40B4-BE49-F238E27FC236}">
                    <a16:creationId xmlns:a16="http://schemas.microsoft.com/office/drawing/2014/main" id="{AFBC3127-69F9-4854-A986-3D69027E1759}"/>
                  </a:ext>
                </a:extLst>
              </p:cNvPr>
              <p:cNvSpPr>
                <a:spLocks/>
              </p:cNvSpPr>
              <p:nvPr/>
            </p:nvSpPr>
            <p:spPr bwMode="auto">
              <a:xfrm>
                <a:off x="9766606" y="2155228"/>
                <a:ext cx="1006303" cy="547190"/>
              </a:xfrm>
              <a:custGeom>
                <a:avLst/>
                <a:gdLst>
                  <a:gd name="T0" fmla="*/ 994070 w 1006303"/>
                  <a:gd name="T1" fmla="*/ 66781 h 547190"/>
                  <a:gd name="T2" fmla="*/ 513805 w 1006303"/>
                  <a:gd name="T3" fmla="*/ 34515 h 547190"/>
                  <a:gd name="T4" fmla="*/ 332372 w 1006303"/>
                  <a:gd name="T5" fmla="*/ 174251 h 547190"/>
                  <a:gd name="T6" fmla="*/ 198592 w 1006303"/>
                  <a:gd name="T7" fmla="*/ 357918 h 547190"/>
                  <a:gd name="T8" fmla="*/ 10954 w 1006303"/>
                  <a:gd name="T9" fmla="*/ 515028 h 547190"/>
                  <a:gd name="T10" fmla="*/ 19641 w 1006303"/>
                  <a:gd name="T11" fmla="*/ 546053 h 547190"/>
                  <a:gd name="T12" fmla="*/ 323685 w 1006303"/>
                  <a:gd name="T13" fmla="*/ 237790 h 547190"/>
                  <a:gd name="T14" fmla="*/ 486503 w 1006303"/>
                  <a:gd name="T15" fmla="*/ 83162 h 547190"/>
                  <a:gd name="T16" fmla="*/ 711371 w 1006303"/>
                  <a:gd name="T17" fmla="*/ 32281 h 547190"/>
                  <a:gd name="T18" fmla="*/ 985879 w 1006303"/>
                  <a:gd name="T19" fmla="*/ 98054 h 547190"/>
                  <a:gd name="T20" fmla="*/ 1005735 w 1006303"/>
                  <a:gd name="T21" fmla="*/ 86885 h 547190"/>
                  <a:gd name="T22" fmla="*/ 994070 w 1006303"/>
                  <a:gd name="T23" fmla="*/ 66781 h 5471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6303" h="547190">
                    <a:moveTo>
                      <a:pt x="994070" y="66781"/>
                    </a:moveTo>
                    <a:cubicBezTo>
                      <a:pt x="843909" y="3490"/>
                      <a:pt x="669674" y="-29272"/>
                      <a:pt x="513805" y="34515"/>
                    </a:cubicBezTo>
                    <a:cubicBezTo>
                      <a:pt x="441083" y="64299"/>
                      <a:pt x="382011" y="113938"/>
                      <a:pt x="332372" y="174251"/>
                    </a:cubicBezTo>
                    <a:cubicBezTo>
                      <a:pt x="284221" y="232826"/>
                      <a:pt x="244509" y="297606"/>
                      <a:pt x="198592" y="357918"/>
                    </a:cubicBezTo>
                    <a:cubicBezTo>
                      <a:pt x="148953" y="422946"/>
                      <a:pt x="89137" y="485492"/>
                      <a:pt x="10954" y="515028"/>
                    </a:cubicBezTo>
                    <a:cubicBezTo>
                      <a:pt x="-8405" y="522226"/>
                      <a:pt x="33" y="553499"/>
                      <a:pt x="19641" y="546053"/>
                    </a:cubicBezTo>
                    <a:cubicBezTo>
                      <a:pt x="162356" y="492193"/>
                      <a:pt x="238056" y="353947"/>
                      <a:pt x="323685" y="237790"/>
                    </a:cubicBezTo>
                    <a:cubicBezTo>
                      <a:pt x="368361" y="176981"/>
                      <a:pt x="419489" y="119647"/>
                      <a:pt x="486503" y="83162"/>
                    </a:cubicBezTo>
                    <a:cubicBezTo>
                      <a:pt x="554758" y="45684"/>
                      <a:pt x="633933" y="30544"/>
                      <a:pt x="711371" y="32281"/>
                    </a:cubicBezTo>
                    <a:cubicBezTo>
                      <a:pt x="806431" y="34267"/>
                      <a:pt x="898761" y="61320"/>
                      <a:pt x="985879" y="98054"/>
                    </a:cubicBezTo>
                    <a:cubicBezTo>
                      <a:pt x="994070" y="101529"/>
                      <a:pt x="1003501" y="94331"/>
                      <a:pt x="1005735" y="86885"/>
                    </a:cubicBezTo>
                    <a:cubicBezTo>
                      <a:pt x="1008217" y="77205"/>
                      <a:pt x="1002260" y="70007"/>
                      <a:pt x="994070" y="667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4">
                <a:extLst>
                  <a:ext uri="{FF2B5EF4-FFF2-40B4-BE49-F238E27FC236}">
                    <a16:creationId xmlns:a16="http://schemas.microsoft.com/office/drawing/2014/main" id="{CD7D8D03-6134-4727-8BC5-AA1161BDE841}"/>
                  </a:ext>
                </a:extLst>
              </p:cNvPr>
              <p:cNvSpPr>
                <a:spLocks/>
              </p:cNvSpPr>
              <p:nvPr/>
            </p:nvSpPr>
            <p:spPr bwMode="auto">
              <a:xfrm>
                <a:off x="10490715" y="2296659"/>
                <a:ext cx="304756" cy="62193"/>
              </a:xfrm>
              <a:custGeom>
                <a:avLst/>
                <a:gdLst>
                  <a:gd name="T0" fmla="*/ 293787 w 304756"/>
                  <a:gd name="T1" fmla="*/ 22643 h 62193"/>
                  <a:gd name="T2" fmla="*/ 8359 w 304756"/>
                  <a:gd name="T3" fmla="*/ 32819 h 62193"/>
                  <a:gd name="T4" fmla="*/ 24740 w 304756"/>
                  <a:gd name="T5" fmla="*/ 60618 h 62193"/>
                  <a:gd name="T6" fmla="*/ 285348 w 304756"/>
                  <a:gd name="T7" fmla="*/ 53668 h 62193"/>
                  <a:gd name="T8" fmla="*/ 293787 w 304756"/>
                  <a:gd name="T9" fmla="*/ 22643 h 62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756" h="62193">
                    <a:moveTo>
                      <a:pt x="293787" y="22643"/>
                    </a:moveTo>
                    <a:cubicBezTo>
                      <a:pt x="201209" y="-11112"/>
                      <a:pt x="98455" y="-6644"/>
                      <a:pt x="8359" y="32819"/>
                    </a:cubicBezTo>
                    <a:cubicBezTo>
                      <a:pt x="-10505" y="41258"/>
                      <a:pt x="5877" y="69056"/>
                      <a:pt x="24740" y="60618"/>
                    </a:cubicBezTo>
                    <a:cubicBezTo>
                      <a:pt x="106894" y="24629"/>
                      <a:pt x="201209" y="22891"/>
                      <a:pt x="285348" y="53668"/>
                    </a:cubicBezTo>
                    <a:cubicBezTo>
                      <a:pt x="304708" y="60866"/>
                      <a:pt x="313146" y="29593"/>
                      <a:pt x="293787" y="2264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5">
                <a:extLst>
                  <a:ext uri="{FF2B5EF4-FFF2-40B4-BE49-F238E27FC236}">
                    <a16:creationId xmlns:a16="http://schemas.microsoft.com/office/drawing/2014/main" id="{2FCE45AC-2A06-4505-8D74-BB682668FAA2}"/>
                  </a:ext>
                </a:extLst>
              </p:cNvPr>
              <p:cNvSpPr>
                <a:spLocks/>
              </p:cNvSpPr>
              <p:nvPr/>
            </p:nvSpPr>
            <p:spPr bwMode="auto">
              <a:xfrm>
                <a:off x="9579252" y="2005716"/>
                <a:ext cx="1708636" cy="1925375"/>
              </a:xfrm>
              <a:custGeom>
                <a:avLst/>
                <a:gdLst>
                  <a:gd name="T0" fmla="*/ 1314210 w 1708636"/>
                  <a:gd name="T1" fmla="*/ 569479 h 1925375"/>
                  <a:gd name="T2" fmla="*/ 1213193 w 1708636"/>
                  <a:gd name="T3" fmla="*/ 457045 h 1925375"/>
                  <a:gd name="T4" fmla="*/ 831960 w 1708636"/>
                  <a:gd name="T5" fmla="*/ 543170 h 1925375"/>
                  <a:gd name="T6" fmla="*/ 397116 w 1708636"/>
                  <a:gd name="T7" fmla="*/ 1037334 h 1925375"/>
                  <a:gd name="T8" fmla="*/ 442784 w 1708636"/>
                  <a:gd name="T9" fmla="*/ 971561 h 1925375"/>
                  <a:gd name="T10" fmla="*/ 245962 w 1708636"/>
                  <a:gd name="T11" fmla="*/ 1124204 h 1925375"/>
                  <a:gd name="T12" fmla="*/ 157356 w 1708636"/>
                  <a:gd name="T13" fmla="*/ 1151009 h 1925375"/>
                  <a:gd name="T14" fmla="*/ 93320 w 1708636"/>
                  <a:gd name="T15" fmla="*/ 773995 h 1925375"/>
                  <a:gd name="T16" fmla="*/ 686515 w 1708636"/>
                  <a:gd name="T17" fmla="*/ 51985 h 1925375"/>
                  <a:gd name="T18" fmla="*/ 1087853 w 1708636"/>
                  <a:gd name="T19" fmla="*/ 36100 h 1925375"/>
                  <a:gd name="T20" fmla="*/ 193096 w 1708636"/>
                  <a:gd name="T21" fmla="*/ 371168 h 1925375"/>
                  <a:gd name="T22" fmla="*/ 246 w 1708636"/>
                  <a:gd name="T23" fmla="*/ 1147038 h 1925375"/>
                  <a:gd name="T24" fmla="*/ 159341 w 1708636"/>
                  <a:gd name="T25" fmla="*/ 1183275 h 1925375"/>
                  <a:gd name="T26" fmla="*/ 196819 w 1708636"/>
                  <a:gd name="T27" fmla="*/ 1364460 h 1925375"/>
                  <a:gd name="T28" fmla="*/ 64033 w 1708636"/>
                  <a:gd name="T29" fmla="*/ 1559048 h 1925375"/>
                  <a:gd name="T30" fmla="*/ 335562 w 1708636"/>
                  <a:gd name="T31" fmla="*/ 1750409 h 1925375"/>
                  <a:gd name="T32" fmla="*/ 412256 w 1708636"/>
                  <a:gd name="T33" fmla="*/ 1853163 h 1925375"/>
                  <a:gd name="T34" fmla="*/ 411015 w 1708636"/>
                  <a:gd name="T35" fmla="*/ 1808984 h 1925375"/>
                  <a:gd name="T36" fmla="*/ 430622 w 1708636"/>
                  <a:gd name="T37" fmla="*/ 1735269 h 1925375"/>
                  <a:gd name="T38" fmla="*/ 766932 w 1708636"/>
                  <a:gd name="T39" fmla="*/ 1894116 h 1925375"/>
                  <a:gd name="T40" fmla="*/ 431863 w 1708636"/>
                  <a:gd name="T41" fmla="*/ 1700770 h 1925375"/>
                  <a:gd name="T42" fmla="*/ 398605 w 1708636"/>
                  <a:gd name="T43" fmla="*/ 1274612 h 1925375"/>
                  <a:gd name="T44" fmla="*/ 435338 w 1708636"/>
                  <a:gd name="T45" fmla="*/ 1108567 h 1925375"/>
                  <a:gd name="T46" fmla="*/ 346731 w 1708636"/>
                  <a:gd name="T47" fmla="*/ 1663043 h 1925375"/>
                  <a:gd name="T48" fmla="*/ 307764 w 1708636"/>
                  <a:gd name="T49" fmla="*/ 1380096 h 1925375"/>
                  <a:gd name="T50" fmla="*/ 306771 w 1708636"/>
                  <a:gd name="T51" fmla="*/ 1221498 h 1925375"/>
                  <a:gd name="T52" fmla="*/ 281207 w 1708636"/>
                  <a:gd name="T53" fmla="*/ 1496998 h 1925375"/>
                  <a:gd name="T54" fmla="*/ 259117 w 1708636"/>
                  <a:gd name="T55" fmla="*/ 1153987 h 1925375"/>
                  <a:gd name="T56" fmla="*/ 388925 w 1708636"/>
                  <a:gd name="T57" fmla="*/ 1068607 h 1925375"/>
                  <a:gd name="T58" fmla="*/ 680062 w 1708636"/>
                  <a:gd name="T59" fmla="*/ 784419 h 1925375"/>
                  <a:gd name="T60" fmla="*/ 1194578 w 1708636"/>
                  <a:gd name="T61" fmla="*/ 478142 h 1925375"/>
                  <a:gd name="T62" fmla="*/ 1206740 w 1708636"/>
                  <a:gd name="T63" fmla="*/ 480128 h 1925375"/>
                  <a:gd name="T64" fmla="*/ 1688245 w 1708636"/>
                  <a:gd name="T65" fmla="*/ 852674 h 1925375"/>
                  <a:gd name="T66" fmla="*/ 295106 w 1708636"/>
                  <a:gd name="T67" fmla="*/ 1595781 h 1925375"/>
                  <a:gd name="T68" fmla="*/ 181431 w 1708636"/>
                  <a:gd name="T69" fmla="*/ 1665029 h 1925375"/>
                  <a:gd name="T70" fmla="*/ 95802 w 1708636"/>
                  <a:gd name="T71" fmla="*/ 1458527 h 1925375"/>
                  <a:gd name="T72" fmla="*/ 213697 w 1708636"/>
                  <a:gd name="T73" fmla="*/ 1390273 h 1925375"/>
                  <a:gd name="T74" fmla="*/ 295106 w 1708636"/>
                  <a:gd name="T75" fmla="*/ 1595781 h 192537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08636" h="1925375">
                    <a:moveTo>
                      <a:pt x="1696932" y="819912"/>
                    </a:moveTo>
                    <a:cubicBezTo>
                      <a:pt x="1549254" y="773995"/>
                      <a:pt x="1415972" y="686133"/>
                      <a:pt x="1314210" y="569479"/>
                    </a:cubicBezTo>
                    <a:cubicBezTo>
                      <a:pt x="1285171" y="535972"/>
                      <a:pt x="1258862" y="500232"/>
                      <a:pt x="1235531" y="462754"/>
                    </a:cubicBezTo>
                    <a:cubicBezTo>
                      <a:pt x="1230071" y="453819"/>
                      <a:pt x="1220391" y="453322"/>
                      <a:pt x="1213193" y="457045"/>
                    </a:cubicBezTo>
                    <a:cubicBezTo>
                      <a:pt x="1211704" y="452578"/>
                      <a:pt x="1208477" y="448606"/>
                      <a:pt x="1202769" y="446869"/>
                    </a:cubicBezTo>
                    <a:cubicBezTo>
                      <a:pt x="1072216" y="403931"/>
                      <a:pt x="932977" y="458783"/>
                      <a:pt x="831960" y="543170"/>
                    </a:cubicBezTo>
                    <a:cubicBezTo>
                      <a:pt x="718781" y="637734"/>
                      <a:pt x="649782" y="773250"/>
                      <a:pt x="574081" y="896853"/>
                    </a:cubicBezTo>
                    <a:cubicBezTo>
                      <a:pt x="537844" y="955925"/>
                      <a:pt x="482992" y="1060665"/>
                      <a:pt x="397116" y="1037334"/>
                    </a:cubicBezTo>
                    <a:cubicBezTo>
                      <a:pt x="395875" y="1037086"/>
                      <a:pt x="394882" y="1036838"/>
                      <a:pt x="393641" y="1036838"/>
                    </a:cubicBezTo>
                    <a:cubicBezTo>
                      <a:pt x="410766" y="1015492"/>
                      <a:pt x="426899" y="993403"/>
                      <a:pt x="442784" y="971561"/>
                    </a:cubicBezTo>
                    <a:cubicBezTo>
                      <a:pt x="454946" y="954684"/>
                      <a:pt x="426899" y="938551"/>
                      <a:pt x="414986" y="955180"/>
                    </a:cubicBezTo>
                    <a:cubicBezTo>
                      <a:pt x="368325" y="1019712"/>
                      <a:pt x="318933" y="1087222"/>
                      <a:pt x="245962" y="1124204"/>
                    </a:cubicBezTo>
                    <a:cubicBezTo>
                      <a:pt x="225610" y="1134628"/>
                      <a:pt x="204017" y="1142074"/>
                      <a:pt x="181927" y="1146790"/>
                    </a:cubicBezTo>
                    <a:cubicBezTo>
                      <a:pt x="174978" y="1140585"/>
                      <a:pt x="162816" y="1143067"/>
                      <a:pt x="157356" y="1151009"/>
                    </a:cubicBezTo>
                    <a:cubicBezTo>
                      <a:pt x="116651" y="1156221"/>
                      <a:pt x="74705" y="1152250"/>
                      <a:pt x="35242" y="1139592"/>
                    </a:cubicBezTo>
                    <a:cubicBezTo>
                      <a:pt x="54105" y="1017726"/>
                      <a:pt x="71479" y="895364"/>
                      <a:pt x="93320" y="773995"/>
                    </a:cubicBezTo>
                    <a:cubicBezTo>
                      <a:pt x="114417" y="657093"/>
                      <a:pt x="142464" y="539447"/>
                      <a:pt x="197067" y="433218"/>
                    </a:cubicBezTo>
                    <a:cubicBezTo>
                      <a:pt x="295354" y="242353"/>
                      <a:pt x="477035" y="99887"/>
                      <a:pt x="686515" y="51985"/>
                    </a:cubicBezTo>
                    <a:cubicBezTo>
                      <a:pt x="816075" y="22201"/>
                      <a:pt x="952336" y="28158"/>
                      <a:pt x="1078917" y="68614"/>
                    </a:cubicBezTo>
                    <a:cubicBezTo>
                      <a:pt x="1099518" y="75315"/>
                      <a:pt x="1108453" y="42801"/>
                      <a:pt x="1087853" y="36100"/>
                    </a:cubicBezTo>
                    <a:cubicBezTo>
                      <a:pt x="861247" y="-36126"/>
                      <a:pt x="606347" y="1104"/>
                      <a:pt x="411759" y="138110"/>
                    </a:cubicBezTo>
                    <a:cubicBezTo>
                      <a:pt x="323897" y="199911"/>
                      <a:pt x="248941" y="279335"/>
                      <a:pt x="193096" y="371168"/>
                    </a:cubicBezTo>
                    <a:cubicBezTo>
                      <a:pt x="130302" y="474667"/>
                      <a:pt x="95058" y="592065"/>
                      <a:pt x="71230" y="710208"/>
                    </a:cubicBezTo>
                    <a:cubicBezTo>
                      <a:pt x="41943" y="854660"/>
                      <a:pt x="22832" y="1001345"/>
                      <a:pt x="246" y="1147038"/>
                    </a:cubicBezTo>
                    <a:cubicBezTo>
                      <a:pt x="-1740" y="1159448"/>
                      <a:pt x="8684" y="1167638"/>
                      <a:pt x="18116" y="1168135"/>
                    </a:cubicBezTo>
                    <a:cubicBezTo>
                      <a:pt x="63288" y="1184268"/>
                      <a:pt x="111935" y="1188983"/>
                      <a:pt x="159341" y="1183275"/>
                    </a:cubicBezTo>
                    <a:cubicBezTo>
                      <a:pt x="172992" y="1244084"/>
                      <a:pt x="188380" y="1304396"/>
                      <a:pt x="205506" y="1364460"/>
                    </a:cubicBezTo>
                    <a:cubicBezTo>
                      <a:pt x="203024" y="1363715"/>
                      <a:pt x="200046" y="1363715"/>
                      <a:pt x="196819" y="1364460"/>
                    </a:cubicBezTo>
                    <a:cubicBezTo>
                      <a:pt x="154129" y="1375629"/>
                      <a:pt x="107468" y="1389528"/>
                      <a:pt x="78925" y="1425765"/>
                    </a:cubicBezTo>
                    <a:cubicBezTo>
                      <a:pt x="49141" y="1463739"/>
                      <a:pt x="49141" y="1514869"/>
                      <a:pt x="64033" y="1559048"/>
                    </a:cubicBezTo>
                    <a:cubicBezTo>
                      <a:pt x="94065" y="1648151"/>
                      <a:pt x="173985" y="1718640"/>
                      <a:pt x="264577" y="1741474"/>
                    </a:cubicBezTo>
                    <a:cubicBezTo>
                      <a:pt x="287660" y="1747431"/>
                      <a:pt x="311735" y="1750161"/>
                      <a:pt x="335562" y="1750409"/>
                    </a:cubicBezTo>
                    <a:cubicBezTo>
                      <a:pt x="349461" y="1791114"/>
                      <a:pt x="366091" y="1830825"/>
                      <a:pt x="384457" y="1869545"/>
                    </a:cubicBezTo>
                    <a:cubicBezTo>
                      <a:pt x="393393" y="1888160"/>
                      <a:pt x="421191" y="1872027"/>
                      <a:pt x="412256" y="1853163"/>
                    </a:cubicBezTo>
                    <a:cubicBezTo>
                      <a:pt x="408284" y="1844725"/>
                      <a:pt x="404313" y="1836286"/>
                      <a:pt x="400590" y="1827847"/>
                    </a:cubicBezTo>
                    <a:cubicBezTo>
                      <a:pt x="408036" y="1825365"/>
                      <a:pt x="413745" y="1818415"/>
                      <a:pt x="411015" y="1808984"/>
                    </a:cubicBezTo>
                    <a:cubicBezTo>
                      <a:pt x="404810" y="1787887"/>
                      <a:pt x="399101" y="1766294"/>
                      <a:pt x="394137" y="1744949"/>
                    </a:cubicBezTo>
                    <a:cubicBezTo>
                      <a:pt x="406547" y="1742467"/>
                      <a:pt x="418709" y="1739240"/>
                      <a:pt x="430622" y="1735269"/>
                    </a:cubicBezTo>
                    <a:cubicBezTo>
                      <a:pt x="512032" y="1835541"/>
                      <a:pt x="630671" y="1904293"/>
                      <a:pt x="758245" y="1925141"/>
                    </a:cubicBezTo>
                    <a:cubicBezTo>
                      <a:pt x="778597" y="1928368"/>
                      <a:pt x="787284" y="1897343"/>
                      <a:pt x="766932" y="1894116"/>
                    </a:cubicBezTo>
                    <a:cubicBezTo>
                      <a:pt x="640847" y="1873516"/>
                      <a:pt x="526179" y="1805509"/>
                      <a:pt x="447500" y="1704989"/>
                    </a:cubicBezTo>
                    <a:cubicBezTo>
                      <a:pt x="444273" y="1701018"/>
                      <a:pt x="436579" y="1699032"/>
                      <a:pt x="431863" y="1700770"/>
                    </a:cubicBezTo>
                    <a:cubicBezTo>
                      <a:pt x="417468" y="1706230"/>
                      <a:pt x="402576" y="1710449"/>
                      <a:pt x="387684" y="1713179"/>
                    </a:cubicBezTo>
                    <a:cubicBezTo>
                      <a:pt x="359638" y="1568479"/>
                      <a:pt x="363112" y="1418071"/>
                      <a:pt x="398605" y="1274612"/>
                    </a:cubicBezTo>
                    <a:cubicBezTo>
                      <a:pt x="411015" y="1224724"/>
                      <a:pt x="426899" y="1176077"/>
                      <a:pt x="446507" y="1128423"/>
                    </a:cubicBezTo>
                    <a:cubicBezTo>
                      <a:pt x="449982" y="1120232"/>
                      <a:pt x="442784" y="1110801"/>
                      <a:pt x="435338" y="1108567"/>
                    </a:cubicBezTo>
                    <a:cubicBezTo>
                      <a:pt x="426155" y="1105837"/>
                      <a:pt x="418709" y="1111794"/>
                      <a:pt x="415482" y="1119736"/>
                    </a:cubicBezTo>
                    <a:cubicBezTo>
                      <a:pt x="344746" y="1290745"/>
                      <a:pt x="321663" y="1479872"/>
                      <a:pt x="346731" y="1663043"/>
                    </a:cubicBezTo>
                    <a:cubicBezTo>
                      <a:pt x="348220" y="1673219"/>
                      <a:pt x="349710" y="1683396"/>
                      <a:pt x="351447" y="1693324"/>
                    </a:cubicBezTo>
                    <a:cubicBezTo>
                      <a:pt x="321663" y="1591810"/>
                      <a:pt x="306771" y="1486077"/>
                      <a:pt x="307764" y="1380096"/>
                    </a:cubicBezTo>
                    <a:cubicBezTo>
                      <a:pt x="308012" y="1333683"/>
                      <a:pt x="311487" y="1287270"/>
                      <a:pt x="317940" y="1241353"/>
                    </a:cubicBezTo>
                    <a:cubicBezTo>
                      <a:pt x="319181" y="1232666"/>
                      <a:pt x="315706" y="1224228"/>
                      <a:pt x="306771" y="1221498"/>
                    </a:cubicBezTo>
                    <a:cubicBezTo>
                      <a:pt x="299325" y="1219264"/>
                      <a:pt x="288156" y="1224228"/>
                      <a:pt x="286915" y="1232666"/>
                    </a:cubicBezTo>
                    <a:cubicBezTo>
                      <a:pt x="274505" y="1320281"/>
                      <a:pt x="272768" y="1409136"/>
                      <a:pt x="281207" y="1496998"/>
                    </a:cubicBezTo>
                    <a:cubicBezTo>
                      <a:pt x="245962" y="1392258"/>
                      <a:pt x="216179" y="1285533"/>
                      <a:pt x="191855" y="1177814"/>
                    </a:cubicBezTo>
                    <a:cubicBezTo>
                      <a:pt x="215186" y="1172602"/>
                      <a:pt x="237772" y="1164660"/>
                      <a:pt x="259117" y="1153987"/>
                    </a:cubicBezTo>
                    <a:cubicBezTo>
                      <a:pt x="306027" y="1131153"/>
                      <a:pt x="344001" y="1095909"/>
                      <a:pt x="377756" y="1056693"/>
                    </a:cubicBezTo>
                    <a:cubicBezTo>
                      <a:pt x="378749" y="1061906"/>
                      <a:pt x="382224" y="1066870"/>
                      <a:pt x="388925" y="1068607"/>
                    </a:cubicBezTo>
                    <a:cubicBezTo>
                      <a:pt x="464874" y="1089208"/>
                      <a:pt x="525434" y="1030136"/>
                      <a:pt x="564402" y="972554"/>
                    </a:cubicBezTo>
                    <a:cubicBezTo>
                      <a:pt x="605602" y="911497"/>
                      <a:pt x="641343" y="846965"/>
                      <a:pt x="680062" y="784419"/>
                    </a:cubicBezTo>
                    <a:cubicBezTo>
                      <a:pt x="754274" y="664539"/>
                      <a:pt x="843377" y="545652"/>
                      <a:pt x="978397" y="491048"/>
                    </a:cubicBezTo>
                    <a:cubicBezTo>
                      <a:pt x="1047396" y="463002"/>
                      <a:pt x="1123097" y="454563"/>
                      <a:pt x="1194578" y="478142"/>
                    </a:cubicBezTo>
                    <a:cubicBezTo>
                      <a:pt x="1198798" y="479631"/>
                      <a:pt x="1202521" y="479135"/>
                      <a:pt x="1205499" y="477894"/>
                    </a:cubicBezTo>
                    <a:cubicBezTo>
                      <a:pt x="1205747" y="478638"/>
                      <a:pt x="1206244" y="479383"/>
                      <a:pt x="1206740" y="480128"/>
                    </a:cubicBezTo>
                    <a:cubicBezTo>
                      <a:pt x="1291872" y="617382"/>
                      <a:pt x="1415723" y="730064"/>
                      <a:pt x="1560672" y="801793"/>
                    </a:cubicBezTo>
                    <a:cubicBezTo>
                      <a:pt x="1601624" y="822146"/>
                      <a:pt x="1644314" y="839271"/>
                      <a:pt x="1688245" y="852674"/>
                    </a:cubicBezTo>
                    <a:cubicBezTo>
                      <a:pt x="1708598" y="858879"/>
                      <a:pt x="1717533" y="826365"/>
                      <a:pt x="1696932" y="819912"/>
                    </a:cubicBezTo>
                    <a:close/>
                    <a:moveTo>
                      <a:pt x="295106" y="1595781"/>
                    </a:moveTo>
                    <a:cubicBezTo>
                      <a:pt x="302800" y="1636486"/>
                      <a:pt x="312728" y="1676942"/>
                      <a:pt x="325138" y="1716654"/>
                    </a:cubicBezTo>
                    <a:cubicBezTo>
                      <a:pt x="273761" y="1714172"/>
                      <a:pt x="223624" y="1697047"/>
                      <a:pt x="181431" y="1665029"/>
                    </a:cubicBezTo>
                    <a:cubicBezTo>
                      <a:pt x="149910" y="1640953"/>
                      <a:pt x="123849" y="1609680"/>
                      <a:pt x="105978" y="1574436"/>
                    </a:cubicBezTo>
                    <a:cubicBezTo>
                      <a:pt x="88604" y="1540185"/>
                      <a:pt x="77435" y="1494764"/>
                      <a:pt x="95802" y="1458527"/>
                    </a:cubicBezTo>
                    <a:cubicBezTo>
                      <a:pt x="116403" y="1417823"/>
                      <a:pt x="165546" y="1405413"/>
                      <a:pt x="206002" y="1394740"/>
                    </a:cubicBezTo>
                    <a:cubicBezTo>
                      <a:pt x="209477" y="1393747"/>
                      <a:pt x="211959" y="1392258"/>
                      <a:pt x="213697" y="1390273"/>
                    </a:cubicBezTo>
                    <a:cubicBezTo>
                      <a:pt x="233056" y="1455797"/>
                      <a:pt x="254401" y="1520577"/>
                      <a:pt x="277980" y="1584860"/>
                    </a:cubicBezTo>
                    <a:cubicBezTo>
                      <a:pt x="280958" y="1593051"/>
                      <a:pt x="288156" y="1596278"/>
                      <a:pt x="295106" y="15957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6">
                <a:extLst>
                  <a:ext uri="{FF2B5EF4-FFF2-40B4-BE49-F238E27FC236}">
                    <a16:creationId xmlns:a16="http://schemas.microsoft.com/office/drawing/2014/main" id="{54B078DF-56BE-4BE0-A6F9-6A6D922902FD}"/>
                  </a:ext>
                </a:extLst>
              </p:cNvPr>
              <p:cNvSpPr>
                <a:spLocks/>
              </p:cNvSpPr>
              <p:nvPr/>
            </p:nvSpPr>
            <p:spPr bwMode="auto">
              <a:xfrm>
                <a:off x="10397809" y="3928658"/>
                <a:ext cx="30528" cy="204136"/>
              </a:xfrm>
              <a:custGeom>
                <a:avLst/>
                <a:gdLst>
                  <a:gd name="T0" fmla="*/ 0 w 30528"/>
                  <a:gd name="T1" fmla="*/ 14609 h 204136"/>
                  <a:gd name="T2" fmla="*/ 0 w 30528"/>
                  <a:gd name="T3" fmla="*/ 187604 h 204136"/>
                  <a:gd name="T4" fmla="*/ 30528 w 30528"/>
                  <a:gd name="T5" fmla="*/ 189341 h 204136"/>
                  <a:gd name="T6" fmla="*/ 30528 w 30528"/>
                  <a:gd name="T7" fmla="*/ 16347 h 204136"/>
                  <a:gd name="T8" fmla="*/ 0 w 30528"/>
                  <a:gd name="T9" fmla="*/ 14609 h 2041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528" h="204136">
                    <a:moveTo>
                      <a:pt x="0" y="14609"/>
                    </a:moveTo>
                    <a:lnTo>
                      <a:pt x="0" y="187604"/>
                    </a:lnTo>
                    <a:cubicBezTo>
                      <a:pt x="0" y="208453"/>
                      <a:pt x="30528" y="210190"/>
                      <a:pt x="30528" y="189341"/>
                    </a:cubicBezTo>
                    <a:lnTo>
                      <a:pt x="30528" y="16347"/>
                    </a:lnTo>
                    <a:cubicBezTo>
                      <a:pt x="30528" y="-4254"/>
                      <a:pt x="0" y="-5991"/>
                      <a:pt x="0" y="1460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7">
                <a:extLst>
                  <a:ext uri="{FF2B5EF4-FFF2-40B4-BE49-F238E27FC236}">
                    <a16:creationId xmlns:a16="http://schemas.microsoft.com/office/drawing/2014/main" id="{65262C87-D0D1-4FCB-AFF8-71933339B08E}"/>
                  </a:ext>
                </a:extLst>
              </p:cNvPr>
              <p:cNvSpPr>
                <a:spLocks/>
              </p:cNvSpPr>
              <p:nvPr/>
            </p:nvSpPr>
            <p:spPr bwMode="auto">
              <a:xfrm>
                <a:off x="10398608" y="4137575"/>
                <a:ext cx="523644" cy="1045101"/>
              </a:xfrm>
              <a:custGeom>
                <a:avLst/>
                <a:gdLst>
                  <a:gd name="T0" fmla="*/ 490882 w 523644"/>
                  <a:gd name="T1" fmla="*/ 15668 h 1045101"/>
                  <a:gd name="T2" fmla="*/ 490385 w 523644"/>
                  <a:gd name="T3" fmla="*/ 45948 h 1045101"/>
                  <a:gd name="T4" fmla="*/ 487407 w 523644"/>
                  <a:gd name="T5" fmla="*/ 54387 h 1045101"/>
                  <a:gd name="T6" fmla="*/ 334765 w 523644"/>
                  <a:gd name="T7" fmla="*/ 243514 h 1045101"/>
                  <a:gd name="T8" fmla="*/ 92523 w 523644"/>
                  <a:gd name="T9" fmla="*/ 167069 h 1045101"/>
                  <a:gd name="T10" fmla="*/ 40153 w 523644"/>
                  <a:gd name="T11" fmla="*/ 44955 h 1045101"/>
                  <a:gd name="T12" fmla="*/ 8632 w 523644"/>
                  <a:gd name="T13" fmla="*/ 28326 h 1045101"/>
                  <a:gd name="T14" fmla="*/ 16326 w 523644"/>
                  <a:gd name="T15" fmla="*/ 700200 h 1045101"/>
                  <a:gd name="T16" fmla="*/ 51570 w 523644"/>
                  <a:gd name="T17" fmla="*/ 865749 h 1045101"/>
                  <a:gd name="T18" fmla="*/ 105677 w 523644"/>
                  <a:gd name="T19" fmla="*/ 983643 h 1045101"/>
                  <a:gd name="T20" fmla="*/ 215629 w 523644"/>
                  <a:gd name="T21" fmla="*/ 1044948 h 1045101"/>
                  <a:gd name="T22" fmla="*/ 342956 w 523644"/>
                  <a:gd name="T23" fmla="*/ 993075 h 1045101"/>
                  <a:gd name="T24" fmla="*/ 484925 w 523644"/>
                  <a:gd name="T25" fmla="*/ 677614 h 1045101"/>
                  <a:gd name="T26" fmla="*/ 457127 w 523644"/>
                  <a:gd name="T27" fmla="*/ 661233 h 1045101"/>
                  <a:gd name="T28" fmla="*/ 348664 w 523644"/>
                  <a:gd name="T29" fmla="*/ 935989 h 1045101"/>
                  <a:gd name="T30" fmla="*/ 239456 w 523644"/>
                  <a:gd name="T31" fmla="*/ 1011193 h 1045101"/>
                  <a:gd name="T32" fmla="*/ 135461 w 523644"/>
                  <a:gd name="T33" fmla="*/ 969248 h 1045101"/>
                  <a:gd name="T34" fmla="*/ 83588 w 523644"/>
                  <a:gd name="T35" fmla="*/ 859295 h 1045101"/>
                  <a:gd name="T36" fmla="*/ 49833 w 523644"/>
                  <a:gd name="T37" fmla="*/ 705164 h 1045101"/>
                  <a:gd name="T38" fmla="*/ 30473 w 523644"/>
                  <a:gd name="T39" fmla="*/ 384987 h 1045101"/>
                  <a:gd name="T40" fmla="*/ 42138 w 523644"/>
                  <a:gd name="T41" fmla="*/ 144979 h 1045101"/>
                  <a:gd name="T42" fmla="*/ 171698 w 523644"/>
                  <a:gd name="T43" fmla="*/ 266597 h 1045101"/>
                  <a:gd name="T44" fmla="*/ 453652 w 523644"/>
                  <a:gd name="T45" fmla="*/ 203802 h 1045101"/>
                  <a:gd name="T46" fmla="*/ 489144 w 523644"/>
                  <a:gd name="T47" fmla="*/ 153914 h 1045101"/>
                  <a:gd name="T48" fmla="*/ 482939 w 523644"/>
                  <a:gd name="T49" fmla="*/ 564932 h 1045101"/>
                  <a:gd name="T50" fmla="*/ 515205 w 523644"/>
                  <a:gd name="T51" fmla="*/ 564932 h 1045101"/>
                  <a:gd name="T52" fmla="*/ 523644 w 523644"/>
                  <a:gd name="T53" fmla="*/ 15419 h 1045101"/>
                  <a:gd name="T54" fmla="*/ 490882 w 523644"/>
                  <a:gd name="T55" fmla="*/ 15668 h 104510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23644" h="1045101">
                    <a:moveTo>
                      <a:pt x="490882" y="15668"/>
                    </a:moveTo>
                    <a:cubicBezTo>
                      <a:pt x="490634" y="25844"/>
                      <a:pt x="490634" y="35772"/>
                      <a:pt x="490385" y="45948"/>
                    </a:cubicBezTo>
                    <a:cubicBezTo>
                      <a:pt x="488648" y="48182"/>
                      <a:pt x="487656" y="50912"/>
                      <a:pt x="487407" y="54387"/>
                    </a:cubicBezTo>
                    <a:cubicBezTo>
                      <a:pt x="478969" y="140015"/>
                      <a:pt x="417415" y="217950"/>
                      <a:pt x="334765" y="243514"/>
                    </a:cubicBezTo>
                    <a:cubicBezTo>
                      <a:pt x="247151" y="270568"/>
                      <a:pt x="147871" y="241032"/>
                      <a:pt x="92523" y="167069"/>
                    </a:cubicBezTo>
                    <a:cubicBezTo>
                      <a:pt x="68696" y="135051"/>
                      <a:pt x="44869" y="84419"/>
                      <a:pt x="40153" y="44955"/>
                    </a:cubicBezTo>
                    <a:cubicBezTo>
                      <a:pt x="40153" y="6236"/>
                      <a:pt x="8632" y="279"/>
                      <a:pt x="8632" y="28326"/>
                    </a:cubicBezTo>
                    <a:cubicBezTo>
                      <a:pt x="8632" y="38750"/>
                      <a:pt x="-15195" y="487742"/>
                      <a:pt x="16326" y="700200"/>
                    </a:cubicBezTo>
                    <a:cubicBezTo>
                      <a:pt x="24516" y="756045"/>
                      <a:pt x="36182" y="811393"/>
                      <a:pt x="51570" y="865749"/>
                    </a:cubicBezTo>
                    <a:cubicBezTo>
                      <a:pt x="63483" y="907198"/>
                      <a:pt x="79120" y="949143"/>
                      <a:pt x="105677" y="983643"/>
                    </a:cubicBezTo>
                    <a:cubicBezTo>
                      <a:pt x="132483" y="1018639"/>
                      <a:pt x="170706" y="1042714"/>
                      <a:pt x="215629" y="1044948"/>
                    </a:cubicBezTo>
                    <a:cubicBezTo>
                      <a:pt x="262787" y="1047182"/>
                      <a:pt x="309200" y="1024844"/>
                      <a:pt x="342956" y="993075"/>
                    </a:cubicBezTo>
                    <a:cubicBezTo>
                      <a:pt x="430570" y="909928"/>
                      <a:pt x="454645" y="786821"/>
                      <a:pt x="484925" y="677614"/>
                    </a:cubicBezTo>
                    <a:cubicBezTo>
                      <a:pt x="490385" y="657510"/>
                      <a:pt x="461346" y="640880"/>
                      <a:pt x="457127" y="661233"/>
                    </a:cubicBezTo>
                    <a:cubicBezTo>
                      <a:pt x="432803" y="776397"/>
                      <a:pt x="404509" y="853339"/>
                      <a:pt x="348664" y="935989"/>
                    </a:cubicBezTo>
                    <a:cubicBezTo>
                      <a:pt x="323347" y="973467"/>
                      <a:pt x="285125" y="1003995"/>
                      <a:pt x="239456" y="1011193"/>
                    </a:cubicBezTo>
                    <a:cubicBezTo>
                      <a:pt x="198504" y="1017646"/>
                      <a:pt x="161522" y="1000272"/>
                      <a:pt x="135461" y="969248"/>
                    </a:cubicBezTo>
                    <a:cubicBezTo>
                      <a:pt x="109152" y="938223"/>
                      <a:pt x="94757" y="897766"/>
                      <a:pt x="83588" y="859295"/>
                    </a:cubicBezTo>
                    <a:cubicBezTo>
                      <a:pt x="68944" y="808663"/>
                      <a:pt x="58023" y="757286"/>
                      <a:pt x="49833" y="705164"/>
                    </a:cubicBezTo>
                    <a:cubicBezTo>
                      <a:pt x="33203" y="599431"/>
                      <a:pt x="28736" y="491961"/>
                      <a:pt x="30473" y="384987"/>
                    </a:cubicBezTo>
                    <a:cubicBezTo>
                      <a:pt x="31714" y="304819"/>
                      <a:pt x="36430" y="224899"/>
                      <a:pt x="42138" y="144979"/>
                    </a:cubicBezTo>
                    <a:cubicBezTo>
                      <a:pt x="69192" y="198838"/>
                      <a:pt x="114613" y="243266"/>
                      <a:pt x="171698" y="266597"/>
                    </a:cubicBezTo>
                    <a:cubicBezTo>
                      <a:pt x="268247" y="306060"/>
                      <a:pt x="383412" y="281489"/>
                      <a:pt x="453652" y="203802"/>
                    </a:cubicBezTo>
                    <a:cubicBezTo>
                      <a:pt x="467551" y="188414"/>
                      <a:pt x="479465" y="171785"/>
                      <a:pt x="489144" y="153914"/>
                    </a:cubicBezTo>
                    <a:cubicBezTo>
                      <a:pt x="487159" y="290920"/>
                      <a:pt x="484925" y="427926"/>
                      <a:pt x="482939" y="564932"/>
                    </a:cubicBezTo>
                    <a:cubicBezTo>
                      <a:pt x="482692" y="585780"/>
                      <a:pt x="514957" y="585780"/>
                      <a:pt x="515205" y="564932"/>
                    </a:cubicBezTo>
                    <a:cubicBezTo>
                      <a:pt x="517936" y="381761"/>
                      <a:pt x="520914" y="198590"/>
                      <a:pt x="523644" y="15419"/>
                    </a:cubicBezTo>
                    <a:cubicBezTo>
                      <a:pt x="523396" y="-5181"/>
                      <a:pt x="491130" y="-5181"/>
                      <a:pt x="490882" y="15668"/>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6" name="Graphic 4">
                <a:extLst>
                  <a:ext uri="{FF2B5EF4-FFF2-40B4-BE49-F238E27FC236}">
                    <a16:creationId xmlns:a16="http://schemas.microsoft.com/office/drawing/2014/main" id="{1877EEAF-D338-4BCB-B5AD-BF92B9770D74}"/>
                  </a:ext>
                </a:extLst>
              </p:cNvPr>
              <p:cNvGrpSpPr>
                <a:grpSpLocks/>
              </p:cNvGrpSpPr>
              <p:nvPr/>
            </p:nvGrpSpPr>
            <p:grpSpPr bwMode="auto">
              <a:xfrm>
                <a:off x="10359780" y="4436934"/>
                <a:ext cx="1039758" cy="1174386"/>
                <a:chOff x="10359780" y="4436934"/>
                <a:chExt cx="1039758" cy="1174386"/>
              </a:xfrm>
            </p:grpSpPr>
            <p:sp>
              <p:nvSpPr>
                <p:cNvPr id="58" name="Freeform: Shape 60">
                  <a:extLst>
                    <a:ext uri="{FF2B5EF4-FFF2-40B4-BE49-F238E27FC236}">
                      <a16:creationId xmlns:a16="http://schemas.microsoft.com/office/drawing/2014/main" id="{D474C61A-6B77-4085-86D4-8273DC64BA47}"/>
                    </a:ext>
                  </a:extLst>
                </p:cNvPr>
                <p:cNvSpPr>
                  <a:spLocks/>
                </p:cNvSpPr>
                <p:nvPr/>
              </p:nvSpPr>
              <p:spPr bwMode="auto">
                <a:xfrm rot="-1778638">
                  <a:off x="10527982" y="4634421"/>
                  <a:ext cx="689980" cy="862723"/>
                </a:xfrm>
                <a:custGeom>
                  <a:avLst/>
                  <a:gdLst>
                    <a:gd name="T0" fmla="*/ 0 w 689980"/>
                    <a:gd name="T1" fmla="*/ 0 h 862723"/>
                    <a:gd name="T2" fmla="*/ 689980 w 689980"/>
                    <a:gd name="T3" fmla="*/ 0 h 862723"/>
                    <a:gd name="T4" fmla="*/ 689980 w 689980"/>
                    <a:gd name="T5" fmla="*/ 862723 h 862723"/>
                    <a:gd name="T6" fmla="*/ 0 w 689980"/>
                    <a:gd name="T7" fmla="*/ 862723 h 8627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89980" h="862723">
                      <a:moveTo>
                        <a:pt x="0" y="0"/>
                      </a:moveTo>
                      <a:lnTo>
                        <a:pt x="689980" y="0"/>
                      </a:lnTo>
                      <a:lnTo>
                        <a:pt x="689980" y="862723"/>
                      </a:lnTo>
                      <a:lnTo>
                        <a:pt x="0" y="862723"/>
                      </a:lnTo>
                      <a:lnTo>
                        <a:pt x="0" y="0"/>
                      </a:lnTo>
                      <a:close/>
                    </a:path>
                  </a:pathLst>
                </a:custGeom>
                <a:solidFill>
                  <a:srgbClr val="F46B6B"/>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61">
                  <a:extLst>
                    <a:ext uri="{FF2B5EF4-FFF2-40B4-BE49-F238E27FC236}">
                      <a16:creationId xmlns:a16="http://schemas.microsoft.com/office/drawing/2014/main" id="{F5EBE09C-1BE0-4878-9034-D36FEC7CB3BA}"/>
                    </a:ext>
                  </a:extLst>
                </p:cNvPr>
                <p:cNvSpPr>
                  <a:spLocks/>
                </p:cNvSpPr>
                <p:nvPr/>
              </p:nvSpPr>
              <p:spPr bwMode="auto">
                <a:xfrm>
                  <a:off x="10959483" y="4436934"/>
                  <a:ext cx="440055" cy="832955"/>
                </a:xfrm>
                <a:custGeom>
                  <a:avLst/>
                  <a:gdLst>
                    <a:gd name="T0" fmla="*/ 0 w 440055"/>
                    <a:gd name="T1" fmla="*/ 83147 h 832955"/>
                    <a:gd name="T2" fmla="*/ 18615 w 440055"/>
                    <a:gd name="T3" fmla="*/ 0 h 832955"/>
                    <a:gd name="T4" fmla="*/ 440056 w 440055"/>
                    <a:gd name="T5" fmla="*/ 735165 h 832955"/>
                    <a:gd name="T6" fmla="*/ 426653 w 440055"/>
                    <a:gd name="T7" fmla="*/ 832955 h 8329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0055" h="832955">
                      <a:moveTo>
                        <a:pt x="0" y="83147"/>
                      </a:moveTo>
                      <a:lnTo>
                        <a:pt x="18615" y="0"/>
                      </a:lnTo>
                      <a:lnTo>
                        <a:pt x="440056" y="735165"/>
                      </a:lnTo>
                      <a:lnTo>
                        <a:pt x="426653" y="832955"/>
                      </a:lnTo>
                      <a:lnTo>
                        <a:pt x="0" y="83147"/>
                      </a:lnTo>
                      <a:close/>
                    </a:path>
                  </a:pathLst>
                </a:custGeom>
                <a:solidFill>
                  <a:srgbClr val="B75050"/>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62">
                  <a:extLst>
                    <a:ext uri="{FF2B5EF4-FFF2-40B4-BE49-F238E27FC236}">
                      <a16:creationId xmlns:a16="http://schemas.microsoft.com/office/drawing/2014/main" id="{C03C6EA6-A2EE-48F2-B9EB-1D745CCAB12A}"/>
                    </a:ext>
                  </a:extLst>
                </p:cNvPr>
                <p:cNvSpPr>
                  <a:spLocks/>
                </p:cNvSpPr>
                <p:nvPr/>
              </p:nvSpPr>
              <p:spPr bwMode="auto">
                <a:xfrm>
                  <a:off x="10360082" y="4436934"/>
                  <a:ext cx="618015" cy="424419"/>
                </a:xfrm>
                <a:custGeom>
                  <a:avLst/>
                  <a:gdLst>
                    <a:gd name="T0" fmla="*/ 618015 w 618015"/>
                    <a:gd name="T1" fmla="*/ 0 h 424419"/>
                    <a:gd name="T2" fmla="*/ 29784 w 618015"/>
                    <a:gd name="T3" fmla="*/ 329608 h 424419"/>
                    <a:gd name="T4" fmla="*/ 0 w 618015"/>
                    <a:gd name="T5" fmla="*/ 424420 h 424419"/>
                    <a:gd name="T6" fmla="*/ 599400 w 618015"/>
                    <a:gd name="T7" fmla="*/ 83147 h 4244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8015" h="424419">
                      <a:moveTo>
                        <a:pt x="618015" y="0"/>
                      </a:moveTo>
                      <a:lnTo>
                        <a:pt x="29784" y="329608"/>
                      </a:lnTo>
                      <a:lnTo>
                        <a:pt x="0" y="424420"/>
                      </a:lnTo>
                      <a:lnTo>
                        <a:pt x="599400" y="83147"/>
                      </a:lnTo>
                      <a:lnTo>
                        <a:pt x="618015" y="0"/>
                      </a:lnTo>
                      <a:close/>
                    </a:path>
                  </a:pathLst>
                </a:custGeom>
                <a:solidFill>
                  <a:srgbClr val="E6E6E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7" name="Freeform: Shape 49">
                <a:extLst>
                  <a:ext uri="{FF2B5EF4-FFF2-40B4-BE49-F238E27FC236}">
                    <a16:creationId xmlns:a16="http://schemas.microsoft.com/office/drawing/2014/main" id="{EC7D6C4D-E3BD-45BB-BAF1-D6E3D2EBCFA1}"/>
                  </a:ext>
                </a:extLst>
              </p:cNvPr>
              <p:cNvSpPr>
                <a:spLocks/>
              </p:cNvSpPr>
              <p:nvPr/>
            </p:nvSpPr>
            <p:spPr bwMode="auto">
              <a:xfrm>
                <a:off x="10970476" y="4119494"/>
                <a:ext cx="731067" cy="1007824"/>
              </a:xfrm>
              <a:custGeom>
                <a:avLst/>
                <a:gdLst>
                  <a:gd name="T0" fmla="*/ 1913 w 731067"/>
                  <a:gd name="T1" fmla="*/ 23076 h 1007824"/>
                  <a:gd name="T2" fmla="*/ 350880 w 731067"/>
                  <a:gd name="T3" fmla="*/ 141467 h 1007824"/>
                  <a:gd name="T4" fmla="*/ 728887 w 731067"/>
                  <a:gd name="T5" fmla="*/ 901452 h 1007824"/>
                  <a:gd name="T6" fmla="*/ 399031 w 731067"/>
                  <a:gd name="T7" fmla="*/ 919570 h 1007824"/>
                  <a:gd name="T8" fmla="*/ 94242 w 731067"/>
                  <a:gd name="T9" fmla="*/ 449233 h 1007824"/>
                  <a:gd name="T10" fmla="*/ 1913 w 731067"/>
                  <a:gd name="T11" fmla="*/ 23076 h 10078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1067" h="1007824">
                    <a:moveTo>
                      <a:pt x="1913" y="23076"/>
                    </a:moveTo>
                    <a:cubicBezTo>
                      <a:pt x="19287" y="-39718"/>
                      <a:pt x="283618" y="34245"/>
                      <a:pt x="350880" y="141467"/>
                    </a:cubicBezTo>
                    <a:cubicBezTo>
                      <a:pt x="418390" y="249185"/>
                      <a:pt x="691905" y="729202"/>
                      <a:pt x="728887" y="901452"/>
                    </a:cubicBezTo>
                    <a:cubicBezTo>
                      <a:pt x="755444" y="1024807"/>
                      <a:pt x="533306" y="1053598"/>
                      <a:pt x="399031" y="919570"/>
                    </a:cubicBezTo>
                    <a:cubicBezTo>
                      <a:pt x="344675" y="865215"/>
                      <a:pt x="94242" y="449233"/>
                      <a:pt x="94242" y="449233"/>
                    </a:cubicBezTo>
                    <a:cubicBezTo>
                      <a:pt x="94242" y="449233"/>
                      <a:pt x="-15710" y="85871"/>
                      <a:pt x="1913" y="23076"/>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8" name="Graphic 4">
                <a:extLst>
                  <a:ext uri="{FF2B5EF4-FFF2-40B4-BE49-F238E27FC236}">
                    <a16:creationId xmlns:a16="http://schemas.microsoft.com/office/drawing/2014/main" id="{7A4202A5-8BFE-4FCB-81CB-6295D3445FB7}"/>
                  </a:ext>
                </a:extLst>
              </p:cNvPr>
              <p:cNvGrpSpPr>
                <a:grpSpLocks/>
              </p:cNvGrpSpPr>
              <p:nvPr/>
            </p:nvGrpSpPr>
            <p:grpSpPr bwMode="auto">
              <a:xfrm>
                <a:off x="10426167" y="4902574"/>
                <a:ext cx="1283977" cy="728388"/>
                <a:chOff x="10426167" y="4902574"/>
                <a:chExt cx="1283977" cy="728388"/>
              </a:xfrm>
            </p:grpSpPr>
            <p:grpSp>
              <p:nvGrpSpPr>
                <p:cNvPr id="54" name="Graphic 4">
                  <a:extLst>
                    <a:ext uri="{FF2B5EF4-FFF2-40B4-BE49-F238E27FC236}">
                      <a16:creationId xmlns:a16="http://schemas.microsoft.com/office/drawing/2014/main" id="{90B4E248-342B-4117-9099-EDB4DBB800A5}"/>
                    </a:ext>
                  </a:extLst>
                </p:cNvPr>
                <p:cNvGrpSpPr>
                  <a:grpSpLocks/>
                </p:cNvGrpSpPr>
                <p:nvPr/>
              </p:nvGrpSpPr>
              <p:grpSpPr bwMode="auto">
                <a:xfrm>
                  <a:off x="10426167" y="5056265"/>
                  <a:ext cx="515768" cy="574697"/>
                  <a:chOff x="10426167" y="5056265"/>
                  <a:chExt cx="515768" cy="574697"/>
                </a:xfrm>
              </p:grpSpPr>
              <p:sp>
                <p:nvSpPr>
                  <p:cNvPr id="56" name="Freeform: Shape 58">
                    <a:extLst>
                      <a:ext uri="{FF2B5EF4-FFF2-40B4-BE49-F238E27FC236}">
                        <a16:creationId xmlns:a16="http://schemas.microsoft.com/office/drawing/2014/main" id="{8AF4E235-267A-4183-A6A5-4CC8DEC1DC9D}"/>
                      </a:ext>
                    </a:extLst>
                  </p:cNvPr>
                  <p:cNvSpPr>
                    <a:spLocks/>
                  </p:cNvSpPr>
                  <p:nvPr/>
                </p:nvSpPr>
                <p:spPr bwMode="auto">
                  <a:xfrm>
                    <a:off x="10447975" y="5069214"/>
                    <a:ext cx="475876" cy="444521"/>
                  </a:xfrm>
                  <a:custGeom>
                    <a:avLst/>
                    <a:gdLst>
                      <a:gd name="T0" fmla="*/ 439033 w 475876"/>
                      <a:gd name="T1" fmla="*/ 142597 h 444521"/>
                      <a:gd name="T2" fmla="*/ 344966 w 475876"/>
                      <a:gd name="T3" fmla="*/ 80547 h 444521"/>
                      <a:gd name="T4" fmla="*/ 283412 w 475876"/>
                      <a:gd name="T5" fmla="*/ 45799 h 444521"/>
                      <a:gd name="T6" fmla="*/ 253381 w 475876"/>
                      <a:gd name="T7" fmla="*/ 25199 h 444521"/>
                      <a:gd name="T8" fmla="*/ 224837 w 475876"/>
                      <a:gd name="T9" fmla="*/ 5591 h 444521"/>
                      <a:gd name="T10" fmla="*/ 193564 w 475876"/>
                      <a:gd name="T11" fmla="*/ 1620 h 444521"/>
                      <a:gd name="T12" fmla="*/ 172964 w 475876"/>
                      <a:gd name="T13" fmla="*/ 22469 h 444521"/>
                      <a:gd name="T14" fmla="*/ 194557 w 475876"/>
                      <a:gd name="T15" fmla="*/ 85015 h 444521"/>
                      <a:gd name="T16" fmla="*/ 212427 w 475876"/>
                      <a:gd name="T17" fmla="*/ 133910 h 444521"/>
                      <a:gd name="T18" fmla="*/ 172468 w 475876"/>
                      <a:gd name="T19" fmla="*/ 167168 h 444521"/>
                      <a:gd name="T20" fmla="*/ 42908 w 475876"/>
                      <a:gd name="T21" fmla="*/ 230707 h 444521"/>
                      <a:gd name="T22" fmla="*/ 5926 w 475876"/>
                      <a:gd name="T23" fmla="*/ 259250 h 444521"/>
                      <a:gd name="T24" fmla="*/ 3196 w 475876"/>
                      <a:gd name="T25" fmla="*/ 295735 h 444521"/>
                      <a:gd name="T26" fmla="*/ 25286 w 475876"/>
                      <a:gd name="T27" fmla="*/ 321300 h 444521"/>
                      <a:gd name="T28" fmla="*/ 18584 w 475876"/>
                      <a:gd name="T29" fmla="*/ 339418 h 444521"/>
                      <a:gd name="T30" fmla="*/ 44645 w 475876"/>
                      <a:gd name="T31" fmla="*/ 369699 h 444521"/>
                      <a:gd name="T32" fmla="*/ 92299 w 475876"/>
                      <a:gd name="T33" fmla="*/ 367465 h 444521"/>
                      <a:gd name="T34" fmla="*/ 88080 w 475876"/>
                      <a:gd name="T35" fmla="*/ 391292 h 444521"/>
                      <a:gd name="T36" fmla="*/ 133749 w 475876"/>
                      <a:gd name="T37" fmla="*/ 409162 h 444521"/>
                      <a:gd name="T38" fmla="*/ 150130 w 475876"/>
                      <a:gd name="T39" fmla="*/ 403702 h 444521"/>
                      <a:gd name="T40" fmla="*/ 137968 w 475876"/>
                      <a:gd name="T41" fmla="*/ 424551 h 444521"/>
                      <a:gd name="T42" fmla="*/ 143180 w 475876"/>
                      <a:gd name="T43" fmla="*/ 439194 h 444521"/>
                      <a:gd name="T44" fmla="*/ 200514 w 475876"/>
                      <a:gd name="T45" fmla="*/ 435223 h 444521"/>
                      <a:gd name="T46" fmla="*/ 271499 w 475876"/>
                      <a:gd name="T47" fmla="*/ 408666 h 444521"/>
                      <a:gd name="T48" fmla="*/ 414461 w 475876"/>
                      <a:gd name="T49" fmla="*/ 355055 h 444521"/>
                      <a:gd name="T50" fmla="*/ 466335 w 475876"/>
                      <a:gd name="T51" fmla="*/ 318073 h 444521"/>
                      <a:gd name="T52" fmla="*/ 475519 w 475876"/>
                      <a:gd name="T53" fmla="*/ 266944 h 444521"/>
                      <a:gd name="T54" fmla="*/ 464597 w 475876"/>
                      <a:gd name="T55" fmla="*/ 211100 h 444521"/>
                      <a:gd name="T56" fmla="*/ 439033 w 475876"/>
                      <a:gd name="T57" fmla="*/ 142597 h 4445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75876" h="444521">
                        <a:moveTo>
                          <a:pt x="439033" y="142597"/>
                        </a:moveTo>
                        <a:cubicBezTo>
                          <a:pt x="420170" y="107849"/>
                          <a:pt x="384926" y="79802"/>
                          <a:pt x="344966" y="80547"/>
                        </a:cubicBezTo>
                        <a:cubicBezTo>
                          <a:pt x="323869" y="69875"/>
                          <a:pt x="303268" y="58457"/>
                          <a:pt x="283412" y="45799"/>
                        </a:cubicBezTo>
                        <a:cubicBezTo>
                          <a:pt x="273236" y="39346"/>
                          <a:pt x="263060" y="32397"/>
                          <a:pt x="253381" y="25199"/>
                        </a:cubicBezTo>
                        <a:cubicBezTo>
                          <a:pt x="243949" y="18497"/>
                          <a:pt x="235014" y="10803"/>
                          <a:pt x="224837" y="5591"/>
                        </a:cubicBezTo>
                        <a:cubicBezTo>
                          <a:pt x="215158" y="627"/>
                          <a:pt x="204237" y="-1855"/>
                          <a:pt x="193564" y="1620"/>
                        </a:cubicBezTo>
                        <a:cubicBezTo>
                          <a:pt x="183636" y="4847"/>
                          <a:pt x="176191" y="13037"/>
                          <a:pt x="172964" y="22469"/>
                        </a:cubicBezTo>
                        <a:cubicBezTo>
                          <a:pt x="164277" y="46792"/>
                          <a:pt x="178176" y="67889"/>
                          <a:pt x="194557" y="85015"/>
                        </a:cubicBezTo>
                        <a:cubicBezTo>
                          <a:pt x="207215" y="98169"/>
                          <a:pt x="226823" y="115791"/>
                          <a:pt x="212427" y="133910"/>
                        </a:cubicBezTo>
                        <a:cubicBezTo>
                          <a:pt x="200762" y="148553"/>
                          <a:pt x="188849" y="159722"/>
                          <a:pt x="172468" y="167168"/>
                        </a:cubicBezTo>
                        <a:cubicBezTo>
                          <a:pt x="130522" y="186776"/>
                          <a:pt x="84109" y="204647"/>
                          <a:pt x="42908" y="230707"/>
                        </a:cubicBezTo>
                        <a:cubicBezTo>
                          <a:pt x="31739" y="237657"/>
                          <a:pt x="14117" y="249074"/>
                          <a:pt x="5926" y="259250"/>
                        </a:cubicBezTo>
                        <a:cubicBezTo>
                          <a:pt x="-2761" y="269923"/>
                          <a:pt x="-279" y="281588"/>
                          <a:pt x="3196" y="295735"/>
                        </a:cubicBezTo>
                        <a:cubicBezTo>
                          <a:pt x="5926" y="306904"/>
                          <a:pt x="14861" y="316336"/>
                          <a:pt x="25286" y="321300"/>
                        </a:cubicBezTo>
                        <a:cubicBezTo>
                          <a:pt x="23796" y="324775"/>
                          <a:pt x="19081" y="335447"/>
                          <a:pt x="18584" y="339418"/>
                        </a:cubicBezTo>
                        <a:cubicBezTo>
                          <a:pt x="16102" y="356048"/>
                          <a:pt x="29009" y="363990"/>
                          <a:pt x="44645" y="369699"/>
                        </a:cubicBezTo>
                        <a:cubicBezTo>
                          <a:pt x="60282" y="375407"/>
                          <a:pt x="76663" y="371436"/>
                          <a:pt x="92299" y="367465"/>
                        </a:cubicBezTo>
                        <a:cubicBezTo>
                          <a:pt x="87832" y="374414"/>
                          <a:pt x="85598" y="382357"/>
                          <a:pt x="88080" y="391292"/>
                        </a:cubicBezTo>
                        <a:cubicBezTo>
                          <a:pt x="93540" y="411396"/>
                          <a:pt x="116871" y="414126"/>
                          <a:pt x="133749" y="409162"/>
                        </a:cubicBezTo>
                        <a:cubicBezTo>
                          <a:pt x="139209" y="407425"/>
                          <a:pt x="144669" y="405688"/>
                          <a:pt x="150130" y="403702"/>
                        </a:cubicBezTo>
                        <a:cubicBezTo>
                          <a:pt x="145166" y="409907"/>
                          <a:pt x="140946" y="416608"/>
                          <a:pt x="137968" y="424551"/>
                        </a:cubicBezTo>
                        <a:cubicBezTo>
                          <a:pt x="135734" y="430508"/>
                          <a:pt x="137720" y="435968"/>
                          <a:pt x="143180" y="439194"/>
                        </a:cubicBezTo>
                        <a:cubicBezTo>
                          <a:pt x="161299" y="450115"/>
                          <a:pt x="182644" y="441925"/>
                          <a:pt x="200514" y="435223"/>
                        </a:cubicBezTo>
                        <a:cubicBezTo>
                          <a:pt x="224093" y="426288"/>
                          <a:pt x="247920" y="417353"/>
                          <a:pt x="271499" y="408666"/>
                        </a:cubicBezTo>
                        <a:cubicBezTo>
                          <a:pt x="319153" y="390796"/>
                          <a:pt x="366807" y="372925"/>
                          <a:pt x="414461" y="355055"/>
                        </a:cubicBezTo>
                        <a:cubicBezTo>
                          <a:pt x="435062" y="347361"/>
                          <a:pt x="454918" y="337929"/>
                          <a:pt x="466335" y="318073"/>
                        </a:cubicBezTo>
                        <a:cubicBezTo>
                          <a:pt x="475022" y="302685"/>
                          <a:pt x="476759" y="284070"/>
                          <a:pt x="475519" y="266944"/>
                        </a:cubicBezTo>
                        <a:cubicBezTo>
                          <a:pt x="474278" y="248081"/>
                          <a:pt x="469314" y="229466"/>
                          <a:pt x="464597" y="211100"/>
                        </a:cubicBezTo>
                        <a:cubicBezTo>
                          <a:pt x="457896" y="187273"/>
                          <a:pt x="450699" y="164190"/>
                          <a:pt x="439033" y="142597"/>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9">
                    <a:extLst>
                      <a:ext uri="{FF2B5EF4-FFF2-40B4-BE49-F238E27FC236}">
                        <a16:creationId xmlns:a16="http://schemas.microsoft.com/office/drawing/2014/main" id="{14EDBD70-0D30-4C8B-A4E2-8E579C69F457}"/>
                      </a:ext>
                    </a:extLst>
                  </p:cNvPr>
                  <p:cNvSpPr>
                    <a:spLocks/>
                  </p:cNvSpPr>
                  <p:nvPr/>
                </p:nvSpPr>
                <p:spPr bwMode="auto">
                  <a:xfrm>
                    <a:off x="10426167" y="5056265"/>
                    <a:ext cx="515768" cy="574697"/>
                  </a:xfrm>
                  <a:custGeom>
                    <a:avLst/>
                    <a:gdLst>
                      <a:gd name="T0" fmla="*/ 467543 w 515768"/>
                      <a:gd name="T1" fmla="*/ 128740 h 574697"/>
                      <a:gd name="T2" fmla="*/ 449425 w 515768"/>
                      <a:gd name="T3" fmla="*/ 141399 h 574697"/>
                      <a:gd name="T4" fmla="*/ 492860 w 515768"/>
                      <a:gd name="T5" fmla="*/ 289077 h 574697"/>
                      <a:gd name="T6" fmla="*/ 452899 w 515768"/>
                      <a:gd name="T7" fmla="*/ 343432 h 574697"/>
                      <a:gd name="T8" fmla="*/ 368512 w 515768"/>
                      <a:gd name="T9" fmla="*/ 378925 h 574697"/>
                      <a:gd name="T10" fmla="*/ 222074 w 515768"/>
                      <a:gd name="T11" fmla="*/ 430302 h 574697"/>
                      <a:gd name="T12" fmla="*/ 173428 w 515768"/>
                      <a:gd name="T13" fmla="*/ 435762 h 574697"/>
                      <a:gd name="T14" fmla="*/ 193035 w 515768"/>
                      <a:gd name="T15" fmla="*/ 416651 h 574697"/>
                      <a:gd name="T16" fmla="*/ 326566 w 515768"/>
                      <a:gd name="T17" fmla="*/ 372968 h 574697"/>
                      <a:gd name="T18" fmla="*/ 211898 w 515768"/>
                      <a:gd name="T19" fmla="*/ 388108 h 574697"/>
                      <a:gd name="T20" fmla="*/ 172683 w 515768"/>
                      <a:gd name="T21" fmla="*/ 399277 h 574697"/>
                      <a:gd name="T22" fmla="*/ 120065 w 515768"/>
                      <a:gd name="T23" fmla="*/ 400022 h 574697"/>
                      <a:gd name="T24" fmla="*/ 135205 w 515768"/>
                      <a:gd name="T25" fmla="*/ 376195 h 574697"/>
                      <a:gd name="T26" fmla="*/ 317631 w 515768"/>
                      <a:gd name="T27" fmla="*/ 310174 h 574697"/>
                      <a:gd name="T28" fmla="*/ 197006 w 515768"/>
                      <a:gd name="T29" fmla="*/ 330278 h 574697"/>
                      <a:gd name="T30" fmla="*/ 128752 w 515768"/>
                      <a:gd name="T31" fmla="*/ 355098 h 574697"/>
                      <a:gd name="T32" fmla="*/ 85069 w 515768"/>
                      <a:gd name="T33" fmla="*/ 370982 h 574697"/>
                      <a:gd name="T34" fmla="*/ 50569 w 515768"/>
                      <a:gd name="T35" fmla="*/ 336235 h 574697"/>
                      <a:gd name="T36" fmla="*/ 153323 w 515768"/>
                      <a:gd name="T37" fmla="*/ 294537 h 574697"/>
                      <a:gd name="T38" fmla="*/ 275189 w 515768"/>
                      <a:gd name="T39" fmla="*/ 219581 h 574697"/>
                      <a:gd name="T40" fmla="*/ 146870 w 515768"/>
                      <a:gd name="T41" fmla="*/ 273192 h 574697"/>
                      <a:gd name="T42" fmla="*/ 34933 w 515768"/>
                      <a:gd name="T43" fmla="*/ 320846 h 574697"/>
                      <a:gd name="T44" fmla="*/ 25005 w 515768"/>
                      <a:gd name="T45" fmla="*/ 283368 h 574697"/>
                      <a:gd name="T46" fmla="*/ 150097 w 515768"/>
                      <a:gd name="T47" fmla="*/ 208909 h 574697"/>
                      <a:gd name="T48" fmla="*/ 218848 w 515768"/>
                      <a:gd name="T49" fmla="*/ 172920 h 574697"/>
                      <a:gd name="T50" fmla="*/ 202219 w 515768"/>
                      <a:gd name="T51" fmla="*/ 49069 h 574697"/>
                      <a:gd name="T52" fmla="*/ 236222 w 515768"/>
                      <a:gd name="T53" fmla="*/ 23256 h 574697"/>
                      <a:gd name="T54" fmla="*/ 423364 w 515768"/>
                      <a:gd name="T55" fmla="*/ 117572 h 574697"/>
                      <a:gd name="T56" fmla="*/ 427583 w 515768"/>
                      <a:gd name="T57" fmla="*/ 95978 h 574697"/>
                      <a:gd name="T58" fmla="*/ 245405 w 515768"/>
                      <a:gd name="T59" fmla="*/ 3152 h 574697"/>
                      <a:gd name="T60" fmla="*/ 201226 w 515768"/>
                      <a:gd name="T61" fmla="*/ 95234 h 574697"/>
                      <a:gd name="T62" fmla="*/ 223812 w 515768"/>
                      <a:gd name="T63" fmla="*/ 126010 h 574697"/>
                      <a:gd name="T64" fmla="*/ 179136 w 515768"/>
                      <a:gd name="T65" fmla="*/ 170438 h 574697"/>
                      <a:gd name="T66" fmla="*/ 61242 w 515768"/>
                      <a:gd name="T67" fmla="*/ 227027 h 574697"/>
                      <a:gd name="T68" fmla="*/ 22026 w 515768"/>
                      <a:gd name="T69" fmla="*/ 338965 h 574697"/>
                      <a:gd name="T70" fmla="*/ 59753 w 515768"/>
                      <a:gd name="T71" fmla="*/ 396547 h 574697"/>
                      <a:gd name="T72" fmla="*/ 96982 w 515768"/>
                      <a:gd name="T73" fmla="*/ 392576 h 574697"/>
                      <a:gd name="T74" fmla="*/ 151834 w 515768"/>
                      <a:gd name="T75" fmla="*/ 427820 h 574697"/>
                      <a:gd name="T76" fmla="*/ 216862 w 515768"/>
                      <a:gd name="T77" fmla="*/ 455370 h 574697"/>
                      <a:gd name="T78" fmla="*/ 337983 w 515768"/>
                      <a:gd name="T79" fmla="*/ 567556 h 574697"/>
                      <a:gd name="T80" fmla="*/ 303484 w 515768"/>
                      <a:gd name="T81" fmla="*/ 427075 h 574697"/>
                      <a:gd name="T82" fmla="*/ 409217 w 515768"/>
                      <a:gd name="T83" fmla="*/ 386619 h 574697"/>
                      <a:gd name="T84" fmla="*/ 496334 w 515768"/>
                      <a:gd name="T85" fmla="*/ 340950 h 574697"/>
                      <a:gd name="T86" fmla="*/ 514949 w 515768"/>
                      <a:gd name="T87" fmla="*/ 256315 h 57469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15768" h="574697">
                        <a:moveTo>
                          <a:pt x="514949" y="256315"/>
                        </a:moveTo>
                        <a:cubicBezTo>
                          <a:pt x="510730" y="210398"/>
                          <a:pt x="490625" y="167956"/>
                          <a:pt x="467543" y="128740"/>
                        </a:cubicBezTo>
                        <a:cubicBezTo>
                          <a:pt x="464565" y="123528"/>
                          <a:pt x="456871" y="122784"/>
                          <a:pt x="452155" y="126010"/>
                        </a:cubicBezTo>
                        <a:cubicBezTo>
                          <a:pt x="446943" y="129733"/>
                          <a:pt x="446446" y="136186"/>
                          <a:pt x="449425" y="141399"/>
                        </a:cubicBezTo>
                        <a:cubicBezTo>
                          <a:pt x="467046" y="171431"/>
                          <a:pt x="482932" y="203696"/>
                          <a:pt x="489881" y="237948"/>
                        </a:cubicBezTo>
                        <a:cubicBezTo>
                          <a:pt x="493356" y="254577"/>
                          <a:pt x="494597" y="272200"/>
                          <a:pt x="492860" y="289077"/>
                        </a:cubicBezTo>
                        <a:cubicBezTo>
                          <a:pt x="491122" y="303969"/>
                          <a:pt x="487399" y="320102"/>
                          <a:pt x="475486" y="330278"/>
                        </a:cubicBezTo>
                        <a:cubicBezTo>
                          <a:pt x="468784" y="335986"/>
                          <a:pt x="460842" y="339709"/>
                          <a:pt x="452899" y="343432"/>
                        </a:cubicBezTo>
                        <a:cubicBezTo>
                          <a:pt x="443716" y="347652"/>
                          <a:pt x="434533" y="351623"/>
                          <a:pt x="425101" y="355594"/>
                        </a:cubicBezTo>
                        <a:cubicBezTo>
                          <a:pt x="406486" y="363785"/>
                          <a:pt x="387623" y="371479"/>
                          <a:pt x="368512" y="378925"/>
                        </a:cubicBezTo>
                        <a:cubicBezTo>
                          <a:pt x="331034" y="393817"/>
                          <a:pt x="292811" y="407468"/>
                          <a:pt x="254340" y="420126"/>
                        </a:cubicBezTo>
                        <a:cubicBezTo>
                          <a:pt x="243668" y="423601"/>
                          <a:pt x="232747" y="427075"/>
                          <a:pt x="222074" y="430302"/>
                        </a:cubicBezTo>
                        <a:cubicBezTo>
                          <a:pt x="211898" y="433280"/>
                          <a:pt x="201722" y="437003"/>
                          <a:pt x="191546" y="439237"/>
                        </a:cubicBezTo>
                        <a:cubicBezTo>
                          <a:pt x="187078" y="440230"/>
                          <a:pt x="175413" y="441967"/>
                          <a:pt x="173428" y="435762"/>
                        </a:cubicBezTo>
                        <a:cubicBezTo>
                          <a:pt x="171442" y="429557"/>
                          <a:pt x="178391" y="423352"/>
                          <a:pt x="183107" y="419381"/>
                        </a:cubicBezTo>
                        <a:cubicBezTo>
                          <a:pt x="186334" y="418388"/>
                          <a:pt x="189809" y="417644"/>
                          <a:pt x="193035" y="416651"/>
                        </a:cubicBezTo>
                        <a:cubicBezTo>
                          <a:pt x="214132" y="410694"/>
                          <a:pt x="235229" y="404241"/>
                          <a:pt x="256078" y="397540"/>
                        </a:cubicBezTo>
                        <a:cubicBezTo>
                          <a:pt x="279656" y="389846"/>
                          <a:pt x="303235" y="381655"/>
                          <a:pt x="326566" y="372968"/>
                        </a:cubicBezTo>
                        <a:cubicBezTo>
                          <a:pt x="339969" y="368004"/>
                          <a:pt x="332523" y="347155"/>
                          <a:pt x="319120" y="352119"/>
                        </a:cubicBezTo>
                        <a:cubicBezTo>
                          <a:pt x="283628" y="365274"/>
                          <a:pt x="247887" y="377187"/>
                          <a:pt x="211898" y="388108"/>
                        </a:cubicBezTo>
                        <a:cubicBezTo>
                          <a:pt x="200978" y="391335"/>
                          <a:pt x="190057" y="394561"/>
                          <a:pt x="178888" y="397540"/>
                        </a:cubicBezTo>
                        <a:cubicBezTo>
                          <a:pt x="176654" y="397291"/>
                          <a:pt x="174420" y="397788"/>
                          <a:pt x="172683" y="399277"/>
                        </a:cubicBezTo>
                        <a:cubicBezTo>
                          <a:pt x="167719" y="400518"/>
                          <a:pt x="163003" y="402007"/>
                          <a:pt x="158039" y="403248"/>
                        </a:cubicBezTo>
                        <a:cubicBezTo>
                          <a:pt x="147615" y="405978"/>
                          <a:pt x="127014" y="412432"/>
                          <a:pt x="120065" y="400022"/>
                        </a:cubicBezTo>
                        <a:cubicBezTo>
                          <a:pt x="117831" y="396050"/>
                          <a:pt x="119072" y="391831"/>
                          <a:pt x="121802" y="388108"/>
                        </a:cubicBezTo>
                        <a:cubicBezTo>
                          <a:pt x="125277" y="383144"/>
                          <a:pt x="130241" y="379421"/>
                          <a:pt x="135205" y="376195"/>
                        </a:cubicBezTo>
                        <a:cubicBezTo>
                          <a:pt x="150345" y="370734"/>
                          <a:pt x="165237" y="365274"/>
                          <a:pt x="180377" y="359814"/>
                        </a:cubicBezTo>
                        <a:cubicBezTo>
                          <a:pt x="226046" y="343184"/>
                          <a:pt x="271714" y="326555"/>
                          <a:pt x="317631" y="310174"/>
                        </a:cubicBezTo>
                        <a:cubicBezTo>
                          <a:pt x="331034" y="305210"/>
                          <a:pt x="323588" y="284361"/>
                          <a:pt x="310185" y="289325"/>
                        </a:cubicBezTo>
                        <a:cubicBezTo>
                          <a:pt x="272459" y="302976"/>
                          <a:pt x="234733" y="316627"/>
                          <a:pt x="197006" y="330278"/>
                        </a:cubicBezTo>
                        <a:cubicBezTo>
                          <a:pt x="178391" y="336979"/>
                          <a:pt x="159528" y="343929"/>
                          <a:pt x="140914" y="350630"/>
                        </a:cubicBezTo>
                        <a:cubicBezTo>
                          <a:pt x="136942" y="352119"/>
                          <a:pt x="132971" y="353609"/>
                          <a:pt x="128752" y="355098"/>
                        </a:cubicBezTo>
                        <a:cubicBezTo>
                          <a:pt x="127759" y="355346"/>
                          <a:pt x="126766" y="355842"/>
                          <a:pt x="125773" y="356339"/>
                        </a:cubicBezTo>
                        <a:cubicBezTo>
                          <a:pt x="112123" y="361303"/>
                          <a:pt x="98720" y="366515"/>
                          <a:pt x="85069" y="370982"/>
                        </a:cubicBezTo>
                        <a:cubicBezTo>
                          <a:pt x="72411" y="374954"/>
                          <a:pt x="55285" y="378428"/>
                          <a:pt x="44861" y="367756"/>
                        </a:cubicBezTo>
                        <a:cubicBezTo>
                          <a:pt x="35677" y="358573"/>
                          <a:pt x="42627" y="343681"/>
                          <a:pt x="50569" y="336235"/>
                        </a:cubicBezTo>
                        <a:cubicBezTo>
                          <a:pt x="63476" y="324569"/>
                          <a:pt x="82835" y="320598"/>
                          <a:pt x="98968" y="315138"/>
                        </a:cubicBezTo>
                        <a:cubicBezTo>
                          <a:pt x="117335" y="308685"/>
                          <a:pt x="135453" y="301983"/>
                          <a:pt x="153323" y="294537"/>
                        </a:cubicBezTo>
                        <a:cubicBezTo>
                          <a:pt x="194276" y="277412"/>
                          <a:pt x="234236" y="257556"/>
                          <a:pt x="272459" y="234970"/>
                        </a:cubicBezTo>
                        <a:cubicBezTo>
                          <a:pt x="277671" y="231991"/>
                          <a:pt x="278415" y="224297"/>
                          <a:pt x="275189" y="219581"/>
                        </a:cubicBezTo>
                        <a:cubicBezTo>
                          <a:pt x="271466" y="214369"/>
                          <a:pt x="265013" y="213873"/>
                          <a:pt x="259801" y="216851"/>
                        </a:cubicBezTo>
                        <a:cubicBezTo>
                          <a:pt x="223564" y="238196"/>
                          <a:pt x="185837" y="257059"/>
                          <a:pt x="146870" y="273192"/>
                        </a:cubicBezTo>
                        <a:cubicBezTo>
                          <a:pt x="127759" y="281135"/>
                          <a:pt x="108151" y="288581"/>
                          <a:pt x="88544" y="295282"/>
                        </a:cubicBezTo>
                        <a:cubicBezTo>
                          <a:pt x="69681" y="301735"/>
                          <a:pt x="49825" y="307195"/>
                          <a:pt x="34933" y="320846"/>
                        </a:cubicBezTo>
                        <a:cubicBezTo>
                          <a:pt x="28231" y="317868"/>
                          <a:pt x="24756" y="312904"/>
                          <a:pt x="23019" y="305458"/>
                        </a:cubicBezTo>
                        <a:cubicBezTo>
                          <a:pt x="21530" y="298757"/>
                          <a:pt x="22026" y="290318"/>
                          <a:pt x="25005" y="283368"/>
                        </a:cubicBezTo>
                        <a:cubicBezTo>
                          <a:pt x="33940" y="263761"/>
                          <a:pt x="57022" y="253585"/>
                          <a:pt x="75389" y="244649"/>
                        </a:cubicBezTo>
                        <a:cubicBezTo>
                          <a:pt x="100209" y="232736"/>
                          <a:pt x="125277" y="220822"/>
                          <a:pt x="150097" y="208909"/>
                        </a:cubicBezTo>
                        <a:cubicBezTo>
                          <a:pt x="162755" y="202704"/>
                          <a:pt x="175661" y="196747"/>
                          <a:pt x="188319" y="190542"/>
                        </a:cubicBezTo>
                        <a:cubicBezTo>
                          <a:pt x="198744" y="185330"/>
                          <a:pt x="209416" y="180118"/>
                          <a:pt x="218848" y="172920"/>
                        </a:cubicBezTo>
                        <a:cubicBezTo>
                          <a:pt x="238952" y="157531"/>
                          <a:pt x="254340" y="132712"/>
                          <a:pt x="240193" y="108140"/>
                        </a:cubicBezTo>
                        <a:cubicBezTo>
                          <a:pt x="228528" y="88284"/>
                          <a:pt x="204700" y="73889"/>
                          <a:pt x="202219" y="49069"/>
                        </a:cubicBezTo>
                        <a:cubicBezTo>
                          <a:pt x="201474" y="41126"/>
                          <a:pt x="202715" y="32439"/>
                          <a:pt x="208920" y="26731"/>
                        </a:cubicBezTo>
                        <a:cubicBezTo>
                          <a:pt x="216366" y="20029"/>
                          <a:pt x="227287" y="21022"/>
                          <a:pt x="236222" y="23256"/>
                        </a:cubicBezTo>
                        <a:cubicBezTo>
                          <a:pt x="257071" y="28468"/>
                          <a:pt x="275686" y="43112"/>
                          <a:pt x="293060" y="55026"/>
                        </a:cubicBezTo>
                        <a:cubicBezTo>
                          <a:pt x="332771" y="82079"/>
                          <a:pt x="373972" y="112359"/>
                          <a:pt x="423364" y="117572"/>
                        </a:cubicBezTo>
                        <a:cubicBezTo>
                          <a:pt x="429320" y="118316"/>
                          <a:pt x="435029" y="115090"/>
                          <a:pt x="436270" y="108885"/>
                        </a:cubicBezTo>
                        <a:cubicBezTo>
                          <a:pt x="437263" y="103424"/>
                          <a:pt x="433540" y="96475"/>
                          <a:pt x="427583" y="95978"/>
                        </a:cubicBezTo>
                        <a:cubicBezTo>
                          <a:pt x="382659" y="91014"/>
                          <a:pt x="345181" y="63961"/>
                          <a:pt x="308696" y="39141"/>
                        </a:cubicBezTo>
                        <a:cubicBezTo>
                          <a:pt x="288840" y="25490"/>
                          <a:pt x="268736" y="10598"/>
                          <a:pt x="245405" y="3152"/>
                        </a:cubicBezTo>
                        <a:cubicBezTo>
                          <a:pt x="221578" y="-4294"/>
                          <a:pt x="192787" y="670"/>
                          <a:pt x="183107" y="26483"/>
                        </a:cubicBezTo>
                        <a:cubicBezTo>
                          <a:pt x="173924" y="51303"/>
                          <a:pt x="185589" y="75874"/>
                          <a:pt x="201226" y="95234"/>
                        </a:cubicBezTo>
                        <a:cubicBezTo>
                          <a:pt x="205445" y="100198"/>
                          <a:pt x="209664" y="104913"/>
                          <a:pt x="213884" y="109877"/>
                        </a:cubicBezTo>
                        <a:cubicBezTo>
                          <a:pt x="217855" y="114593"/>
                          <a:pt x="222819" y="119805"/>
                          <a:pt x="223812" y="126010"/>
                        </a:cubicBezTo>
                        <a:cubicBezTo>
                          <a:pt x="225301" y="135690"/>
                          <a:pt x="216862" y="145370"/>
                          <a:pt x="210161" y="151327"/>
                        </a:cubicBezTo>
                        <a:cubicBezTo>
                          <a:pt x="201226" y="159517"/>
                          <a:pt x="190057" y="165226"/>
                          <a:pt x="179136" y="170438"/>
                        </a:cubicBezTo>
                        <a:cubicBezTo>
                          <a:pt x="166230" y="176643"/>
                          <a:pt x="153323" y="182848"/>
                          <a:pt x="140665" y="189053"/>
                        </a:cubicBezTo>
                        <a:cubicBezTo>
                          <a:pt x="114108" y="201711"/>
                          <a:pt x="87551" y="214369"/>
                          <a:pt x="61242" y="227027"/>
                        </a:cubicBezTo>
                        <a:cubicBezTo>
                          <a:pt x="36918" y="238941"/>
                          <a:pt x="10361" y="253833"/>
                          <a:pt x="2170" y="281631"/>
                        </a:cubicBezTo>
                        <a:cubicBezTo>
                          <a:pt x="-3786" y="301983"/>
                          <a:pt x="2418" y="328541"/>
                          <a:pt x="22026" y="338965"/>
                        </a:cubicBezTo>
                        <a:cubicBezTo>
                          <a:pt x="18055" y="348645"/>
                          <a:pt x="16814" y="359317"/>
                          <a:pt x="20289" y="369245"/>
                        </a:cubicBezTo>
                        <a:cubicBezTo>
                          <a:pt x="25997" y="385626"/>
                          <a:pt x="42875" y="395306"/>
                          <a:pt x="59753" y="396547"/>
                        </a:cubicBezTo>
                        <a:cubicBezTo>
                          <a:pt x="72659" y="397540"/>
                          <a:pt x="85317" y="394313"/>
                          <a:pt x="97479" y="390094"/>
                        </a:cubicBezTo>
                        <a:cubicBezTo>
                          <a:pt x="97231" y="390838"/>
                          <a:pt x="96982" y="391583"/>
                          <a:pt x="96982" y="392576"/>
                        </a:cubicBezTo>
                        <a:cubicBezTo>
                          <a:pt x="94997" y="412432"/>
                          <a:pt x="111626" y="427324"/>
                          <a:pt x="130489" y="429309"/>
                        </a:cubicBezTo>
                        <a:cubicBezTo>
                          <a:pt x="137687" y="430054"/>
                          <a:pt x="144885" y="429309"/>
                          <a:pt x="151834" y="427820"/>
                        </a:cubicBezTo>
                        <a:cubicBezTo>
                          <a:pt x="150097" y="436011"/>
                          <a:pt x="151090" y="444698"/>
                          <a:pt x="156550" y="451151"/>
                        </a:cubicBezTo>
                        <a:cubicBezTo>
                          <a:pt x="171690" y="469766"/>
                          <a:pt x="197751" y="461079"/>
                          <a:pt x="216862" y="455370"/>
                        </a:cubicBezTo>
                        <a:cubicBezTo>
                          <a:pt x="235725" y="449662"/>
                          <a:pt x="254340" y="443705"/>
                          <a:pt x="273204" y="437500"/>
                        </a:cubicBezTo>
                        <a:cubicBezTo>
                          <a:pt x="288096" y="483913"/>
                          <a:pt x="309937" y="527844"/>
                          <a:pt x="337983" y="567556"/>
                        </a:cubicBezTo>
                        <a:cubicBezTo>
                          <a:pt x="349897" y="584433"/>
                          <a:pt x="377943" y="568301"/>
                          <a:pt x="365782" y="551175"/>
                        </a:cubicBezTo>
                        <a:cubicBezTo>
                          <a:pt x="338728" y="512952"/>
                          <a:pt x="317879" y="471503"/>
                          <a:pt x="303484" y="427075"/>
                        </a:cubicBezTo>
                        <a:cubicBezTo>
                          <a:pt x="317383" y="422111"/>
                          <a:pt x="331282" y="417147"/>
                          <a:pt x="345181" y="411935"/>
                        </a:cubicBezTo>
                        <a:cubicBezTo>
                          <a:pt x="366774" y="403745"/>
                          <a:pt x="388120" y="395306"/>
                          <a:pt x="409217" y="386619"/>
                        </a:cubicBezTo>
                        <a:cubicBezTo>
                          <a:pt x="412691" y="385130"/>
                          <a:pt x="459104" y="365522"/>
                          <a:pt x="470769" y="359565"/>
                        </a:cubicBezTo>
                        <a:cubicBezTo>
                          <a:pt x="480201" y="354850"/>
                          <a:pt x="489137" y="348893"/>
                          <a:pt x="496334" y="340950"/>
                        </a:cubicBezTo>
                        <a:cubicBezTo>
                          <a:pt x="502787" y="333505"/>
                          <a:pt x="507007" y="324569"/>
                          <a:pt x="509985" y="315386"/>
                        </a:cubicBezTo>
                        <a:cubicBezTo>
                          <a:pt x="515942" y="296275"/>
                          <a:pt x="516686" y="275674"/>
                          <a:pt x="514949" y="256315"/>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5" name="Freeform: Shape 57">
                  <a:extLst>
                    <a:ext uri="{FF2B5EF4-FFF2-40B4-BE49-F238E27FC236}">
                      <a16:creationId xmlns:a16="http://schemas.microsoft.com/office/drawing/2014/main" id="{E44A2AEF-CB07-478B-91BA-5AC65A769ABE}"/>
                    </a:ext>
                  </a:extLst>
                </p:cNvPr>
                <p:cNvSpPr>
                  <a:spLocks/>
                </p:cNvSpPr>
                <p:nvPr/>
              </p:nvSpPr>
              <p:spPr bwMode="auto">
                <a:xfrm>
                  <a:off x="10829178" y="4902574"/>
                  <a:ext cx="880966" cy="532863"/>
                </a:xfrm>
                <a:custGeom>
                  <a:avLst/>
                  <a:gdLst>
                    <a:gd name="T0" fmla="*/ 856037 w 880966"/>
                    <a:gd name="T1" fmla="*/ 75930 h 532863"/>
                    <a:gd name="T2" fmla="*/ 832955 w 880966"/>
                    <a:gd name="T3" fmla="*/ 297323 h 532863"/>
                    <a:gd name="T4" fmla="*/ 78679 w 880966"/>
                    <a:gd name="T5" fmla="*/ 532864 h 532863"/>
                    <a:gd name="T6" fmla="*/ 0 w 880966"/>
                    <a:gd name="T7" fmla="*/ 191590 h 532863"/>
                    <a:gd name="T8" fmla="*/ 665917 w 880966"/>
                    <a:gd name="T9" fmla="*/ 3704 h 532863"/>
                    <a:gd name="T10" fmla="*/ 856037 w 880966"/>
                    <a:gd name="T11" fmla="*/ 75930 h 5328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0966" h="532863">
                      <a:moveTo>
                        <a:pt x="856037" y="75930"/>
                      </a:moveTo>
                      <a:cubicBezTo>
                        <a:pt x="856037" y="75930"/>
                        <a:pt x="925285" y="201022"/>
                        <a:pt x="832955" y="297323"/>
                      </a:cubicBezTo>
                      <a:cubicBezTo>
                        <a:pt x="740625" y="393624"/>
                        <a:pt x="78679" y="532864"/>
                        <a:pt x="78679" y="532864"/>
                      </a:cubicBezTo>
                      <a:lnTo>
                        <a:pt x="0" y="191590"/>
                      </a:lnTo>
                      <a:cubicBezTo>
                        <a:pt x="660457" y="2959"/>
                        <a:pt x="568375" y="25297"/>
                        <a:pt x="665917" y="3704"/>
                      </a:cubicBezTo>
                      <a:cubicBezTo>
                        <a:pt x="729952" y="-10692"/>
                        <a:pt x="827246" y="17603"/>
                        <a:pt x="856037" y="75930"/>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9" name="Freeform: Shape 51">
                <a:extLst>
                  <a:ext uri="{FF2B5EF4-FFF2-40B4-BE49-F238E27FC236}">
                    <a16:creationId xmlns:a16="http://schemas.microsoft.com/office/drawing/2014/main" id="{C51D86E9-5D51-4137-8A49-685C4A5B1BBA}"/>
                  </a:ext>
                </a:extLst>
              </p:cNvPr>
              <p:cNvSpPr>
                <a:spLocks/>
              </p:cNvSpPr>
              <p:nvPr/>
            </p:nvSpPr>
            <p:spPr bwMode="auto">
              <a:xfrm>
                <a:off x="10878171" y="3398259"/>
                <a:ext cx="851479" cy="1716065"/>
              </a:xfrm>
              <a:custGeom>
                <a:avLst/>
                <a:gdLst>
                  <a:gd name="T0" fmla="*/ 851224 w 851479"/>
                  <a:gd name="T1" fmla="*/ 1695906 h 1716065"/>
                  <a:gd name="T2" fmla="*/ 643978 w 851479"/>
                  <a:gd name="T3" fmla="*/ 1146146 h 1716065"/>
                  <a:gd name="T4" fmla="*/ 570263 w 851479"/>
                  <a:gd name="T5" fmla="*/ 1015593 h 1716065"/>
                  <a:gd name="T6" fmla="*/ 500768 w 851479"/>
                  <a:gd name="T7" fmla="*/ 900181 h 1716065"/>
                  <a:gd name="T8" fmla="*/ 414891 w 851479"/>
                  <a:gd name="T9" fmla="*/ 800156 h 1716065"/>
                  <a:gd name="T10" fmla="*/ 306179 w 851479"/>
                  <a:gd name="T11" fmla="*/ 738355 h 1716065"/>
                  <a:gd name="T12" fmla="*/ 52769 w 851479"/>
                  <a:gd name="T13" fmla="*/ 636097 h 1716065"/>
                  <a:gd name="T14" fmla="*/ 39614 w 851479"/>
                  <a:gd name="T15" fmla="*/ 631877 h 1716065"/>
                  <a:gd name="T16" fmla="*/ 38125 w 851479"/>
                  <a:gd name="T17" fmla="*/ 613511 h 1716065"/>
                  <a:gd name="T18" fmla="*/ 45074 w 851479"/>
                  <a:gd name="T19" fmla="*/ 522174 h 1716065"/>
                  <a:gd name="T20" fmla="*/ 115066 w 851479"/>
                  <a:gd name="T21" fmla="*/ 466329 h 1716065"/>
                  <a:gd name="T22" fmla="*/ 198461 w 851479"/>
                  <a:gd name="T23" fmla="*/ 431581 h 1716065"/>
                  <a:gd name="T24" fmla="*/ 463289 w 851479"/>
                  <a:gd name="T25" fmla="*/ 199515 h 1716065"/>
                  <a:gd name="T26" fmla="*/ 549910 w 851479"/>
                  <a:gd name="T27" fmla="*/ 19819 h 1716065"/>
                  <a:gd name="T28" fmla="*/ 518886 w 851479"/>
                  <a:gd name="T29" fmla="*/ 11132 h 1716065"/>
                  <a:gd name="T30" fmla="*/ 325787 w 851479"/>
                  <a:gd name="T31" fmla="*/ 307233 h 1716065"/>
                  <a:gd name="T32" fmla="*/ 179102 w 851479"/>
                  <a:gd name="T33" fmla="*/ 405272 h 1716065"/>
                  <a:gd name="T34" fmla="*/ 95707 w 851479"/>
                  <a:gd name="T35" fmla="*/ 439523 h 1716065"/>
                  <a:gd name="T36" fmla="*/ 11071 w 851479"/>
                  <a:gd name="T37" fmla="*/ 500580 h 1716065"/>
                  <a:gd name="T38" fmla="*/ 3873 w 851479"/>
                  <a:gd name="T39" fmla="*/ 714776 h 1716065"/>
                  <a:gd name="T40" fmla="*/ 34898 w 851479"/>
                  <a:gd name="T41" fmla="*/ 723463 h 1716065"/>
                  <a:gd name="T42" fmla="*/ 41848 w 851479"/>
                  <a:gd name="T43" fmla="*/ 668859 h 1716065"/>
                  <a:gd name="T44" fmla="*/ 251824 w 851479"/>
                  <a:gd name="T45" fmla="*/ 754488 h 1716065"/>
                  <a:gd name="T46" fmla="*/ 364506 w 851479"/>
                  <a:gd name="T47" fmla="*/ 802142 h 1716065"/>
                  <a:gd name="T48" fmla="*/ 455099 w 851479"/>
                  <a:gd name="T49" fmla="*/ 890501 h 1716065"/>
                  <a:gd name="T50" fmla="*/ 525587 w 851479"/>
                  <a:gd name="T51" fmla="*/ 1001694 h 1716065"/>
                  <a:gd name="T52" fmla="*/ 597068 w 851479"/>
                  <a:gd name="T53" fmla="*/ 1127034 h 1716065"/>
                  <a:gd name="T54" fmla="*/ 729110 w 851479"/>
                  <a:gd name="T55" fmla="*/ 1390373 h 1716065"/>
                  <a:gd name="T56" fmla="*/ 820447 w 851479"/>
                  <a:gd name="T57" fmla="*/ 1704345 h 1716065"/>
                  <a:gd name="T58" fmla="*/ 840303 w 851479"/>
                  <a:gd name="T59" fmla="*/ 1715514 h 1716065"/>
                  <a:gd name="T60" fmla="*/ 851224 w 851479"/>
                  <a:gd name="T61" fmla="*/ 1695906 h 171606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51479" h="1716065">
                    <a:moveTo>
                      <a:pt x="851224" y="1695906"/>
                    </a:moveTo>
                    <a:cubicBezTo>
                      <a:pt x="822681" y="1500077"/>
                      <a:pt x="738294" y="1318396"/>
                      <a:pt x="643978" y="1146146"/>
                    </a:cubicBezTo>
                    <a:cubicBezTo>
                      <a:pt x="619903" y="1102463"/>
                      <a:pt x="595331" y="1059028"/>
                      <a:pt x="570263" y="1015593"/>
                    </a:cubicBezTo>
                    <a:cubicBezTo>
                      <a:pt x="547925" y="976626"/>
                      <a:pt x="525835" y="937410"/>
                      <a:pt x="500768" y="900181"/>
                    </a:cubicBezTo>
                    <a:cubicBezTo>
                      <a:pt x="476195" y="863695"/>
                      <a:pt x="448397" y="828699"/>
                      <a:pt x="414891" y="800156"/>
                    </a:cubicBezTo>
                    <a:cubicBezTo>
                      <a:pt x="382625" y="772606"/>
                      <a:pt x="345891" y="752999"/>
                      <a:pt x="306179" y="738355"/>
                    </a:cubicBezTo>
                    <a:cubicBezTo>
                      <a:pt x="221544" y="707330"/>
                      <a:pt x="121768" y="699388"/>
                      <a:pt x="52769" y="636097"/>
                    </a:cubicBezTo>
                    <a:cubicBezTo>
                      <a:pt x="48549" y="632374"/>
                      <a:pt x="43833" y="631133"/>
                      <a:pt x="39614" y="631877"/>
                    </a:cubicBezTo>
                    <a:cubicBezTo>
                      <a:pt x="39118" y="625672"/>
                      <a:pt x="38621" y="619716"/>
                      <a:pt x="38125" y="613511"/>
                    </a:cubicBezTo>
                    <a:cubicBezTo>
                      <a:pt x="35395" y="583230"/>
                      <a:pt x="33161" y="550716"/>
                      <a:pt x="45074" y="522174"/>
                    </a:cubicBezTo>
                    <a:cubicBezTo>
                      <a:pt x="57484" y="491893"/>
                      <a:pt x="86027" y="477250"/>
                      <a:pt x="115066" y="466329"/>
                    </a:cubicBezTo>
                    <a:cubicBezTo>
                      <a:pt x="143361" y="455656"/>
                      <a:pt x="171407" y="444984"/>
                      <a:pt x="198461" y="431581"/>
                    </a:cubicBezTo>
                    <a:cubicBezTo>
                      <a:pt x="304938" y="378963"/>
                      <a:pt x="396524" y="297554"/>
                      <a:pt x="463289" y="199515"/>
                    </a:cubicBezTo>
                    <a:cubicBezTo>
                      <a:pt x="500768" y="144415"/>
                      <a:pt x="530055" y="83606"/>
                      <a:pt x="549910" y="19819"/>
                    </a:cubicBezTo>
                    <a:cubicBezTo>
                      <a:pt x="556115" y="-37"/>
                      <a:pt x="524843" y="-8475"/>
                      <a:pt x="518886" y="11132"/>
                    </a:cubicBezTo>
                    <a:cubicBezTo>
                      <a:pt x="483394" y="125304"/>
                      <a:pt x="415387" y="228058"/>
                      <a:pt x="325787" y="307233"/>
                    </a:cubicBezTo>
                    <a:cubicBezTo>
                      <a:pt x="281608" y="346449"/>
                      <a:pt x="231968" y="379459"/>
                      <a:pt x="179102" y="405272"/>
                    </a:cubicBezTo>
                    <a:cubicBezTo>
                      <a:pt x="152048" y="418426"/>
                      <a:pt x="123505" y="428106"/>
                      <a:pt x="95707" y="439523"/>
                    </a:cubicBezTo>
                    <a:cubicBezTo>
                      <a:pt x="66916" y="451189"/>
                      <a:pt x="21247" y="470052"/>
                      <a:pt x="11071" y="500580"/>
                    </a:cubicBezTo>
                    <a:cubicBezTo>
                      <a:pt x="-8537" y="559403"/>
                      <a:pt x="3873" y="714776"/>
                      <a:pt x="3873" y="714776"/>
                    </a:cubicBezTo>
                    <a:cubicBezTo>
                      <a:pt x="3873" y="746545"/>
                      <a:pt x="29190" y="743319"/>
                      <a:pt x="34898" y="723463"/>
                    </a:cubicBezTo>
                    <a:cubicBezTo>
                      <a:pt x="40110" y="705344"/>
                      <a:pt x="41848" y="687226"/>
                      <a:pt x="41848" y="668859"/>
                    </a:cubicBezTo>
                    <a:cubicBezTo>
                      <a:pt x="101912" y="717258"/>
                      <a:pt x="179102" y="733391"/>
                      <a:pt x="251824" y="754488"/>
                    </a:cubicBezTo>
                    <a:cubicBezTo>
                      <a:pt x="291040" y="765905"/>
                      <a:pt x="330007" y="779556"/>
                      <a:pt x="364506" y="802142"/>
                    </a:cubicBezTo>
                    <a:cubicBezTo>
                      <a:pt x="399999" y="825224"/>
                      <a:pt x="429782" y="856746"/>
                      <a:pt x="455099" y="890501"/>
                    </a:cubicBezTo>
                    <a:cubicBezTo>
                      <a:pt x="481408" y="925745"/>
                      <a:pt x="503746" y="963471"/>
                      <a:pt x="525587" y="1001694"/>
                    </a:cubicBezTo>
                    <a:cubicBezTo>
                      <a:pt x="549663" y="1043391"/>
                      <a:pt x="573738" y="1085089"/>
                      <a:pt x="597068" y="1127034"/>
                    </a:cubicBezTo>
                    <a:cubicBezTo>
                      <a:pt x="644971" y="1212663"/>
                      <a:pt x="690887" y="1300029"/>
                      <a:pt x="729110" y="1390373"/>
                    </a:cubicBezTo>
                    <a:cubicBezTo>
                      <a:pt x="771800" y="1490894"/>
                      <a:pt x="804563" y="1595882"/>
                      <a:pt x="820447" y="1704345"/>
                    </a:cubicBezTo>
                    <a:cubicBezTo>
                      <a:pt x="821688" y="1713032"/>
                      <a:pt x="832609" y="1717747"/>
                      <a:pt x="840303" y="1715514"/>
                    </a:cubicBezTo>
                    <a:cubicBezTo>
                      <a:pt x="849238" y="1713280"/>
                      <a:pt x="852465" y="1704593"/>
                      <a:pt x="851224" y="169590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52">
                <a:extLst>
                  <a:ext uri="{FF2B5EF4-FFF2-40B4-BE49-F238E27FC236}">
                    <a16:creationId xmlns:a16="http://schemas.microsoft.com/office/drawing/2014/main" id="{FBF0BD19-640F-4031-807D-6DB33E490C4C}"/>
                  </a:ext>
                </a:extLst>
              </p:cNvPr>
              <p:cNvSpPr>
                <a:spLocks/>
              </p:cNvSpPr>
              <p:nvPr/>
            </p:nvSpPr>
            <p:spPr bwMode="auto">
              <a:xfrm>
                <a:off x="10765205" y="5144631"/>
                <a:ext cx="956658" cy="489336"/>
              </a:xfrm>
              <a:custGeom>
                <a:avLst/>
                <a:gdLst>
                  <a:gd name="T0" fmla="*/ 926216 w 956658"/>
                  <a:gd name="T1" fmla="*/ 7613 h 489336"/>
                  <a:gd name="T2" fmla="*/ 820980 w 956658"/>
                  <a:gd name="T3" fmla="*/ 90759 h 489336"/>
                  <a:gd name="T4" fmla="*/ 674791 w 956658"/>
                  <a:gd name="T5" fmla="*/ 141640 h 489336"/>
                  <a:gd name="T6" fmla="*/ 332028 w 956658"/>
                  <a:gd name="T7" fmla="*/ 231984 h 489336"/>
                  <a:gd name="T8" fmla="*/ 135703 w 956658"/>
                  <a:gd name="T9" fmla="*/ 269711 h 489336"/>
                  <a:gd name="T10" fmla="*/ 144390 w 956658"/>
                  <a:gd name="T11" fmla="*/ 300735 h 489336"/>
                  <a:gd name="T12" fmla="*/ 366528 w 956658"/>
                  <a:gd name="T13" fmla="*/ 257301 h 489336"/>
                  <a:gd name="T14" fmla="*/ 7880 w 956658"/>
                  <a:gd name="T15" fmla="*/ 459334 h 489336"/>
                  <a:gd name="T16" fmla="*/ 24262 w 956658"/>
                  <a:gd name="T17" fmla="*/ 487133 h 489336"/>
                  <a:gd name="T18" fmla="*/ 450171 w 956658"/>
                  <a:gd name="T19" fmla="*/ 247124 h 489336"/>
                  <a:gd name="T20" fmla="*/ 458113 w 956658"/>
                  <a:gd name="T21" fmla="*/ 235707 h 489336"/>
                  <a:gd name="T22" fmla="*/ 502789 w 956658"/>
                  <a:gd name="T23" fmla="*/ 224290 h 489336"/>
                  <a:gd name="T24" fmla="*/ 676776 w 956658"/>
                  <a:gd name="T25" fmla="*/ 174898 h 489336"/>
                  <a:gd name="T26" fmla="*/ 830659 w 956658"/>
                  <a:gd name="T27" fmla="*/ 121784 h 489336"/>
                  <a:gd name="T28" fmla="*/ 954263 w 956658"/>
                  <a:gd name="T29" fmla="*/ 23994 h 489336"/>
                  <a:gd name="T30" fmla="*/ 926216 w 956658"/>
                  <a:gd name="T31" fmla="*/ 7613 h 4893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56658" h="489336">
                    <a:moveTo>
                      <a:pt x="926216" y="7613"/>
                    </a:moveTo>
                    <a:cubicBezTo>
                      <a:pt x="901645" y="46828"/>
                      <a:pt x="862429" y="72144"/>
                      <a:pt x="820980" y="90759"/>
                    </a:cubicBezTo>
                    <a:cubicBezTo>
                      <a:pt x="774070" y="112104"/>
                      <a:pt x="723934" y="126500"/>
                      <a:pt x="674791" y="141640"/>
                    </a:cubicBezTo>
                    <a:cubicBezTo>
                      <a:pt x="561860" y="176636"/>
                      <a:pt x="447689" y="206916"/>
                      <a:pt x="332028" y="231984"/>
                    </a:cubicBezTo>
                    <a:cubicBezTo>
                      <a:pt x="267000" y="246132"/>
                      <a:pt x="201476" y="258542"/>
                      <a:pt x="135703" y="269711"/>
                    </a:cubicBezTo>
                    <a:cubicBezTo>
                      <a:pt x="115351" y="273185"/>
                      <a:pt x="124038" y="304210"/>
                      <a:pt x="144390" y="300735"/>
                    </a:cubicBezTo>
                    <a:cubicBezTo>
                      <a:pt x="218849" y="288325"/>
                      <a:pt x="292813" y="273930"/>
                      <a:pt x="366528" y="257301"/>
                    </a:cubicBezTo>
                    <a:lnTo>
                      <a:pt x="7880" y="459334"/>
                    </a:lnTo>
                    <a:cubicBezTo>
                      <a:pt x="-10238" y="469511"/>
                      <a:pt x="6143" y="497309"/>
                      <a:pt x="24262" y="487133"/>
                    </a:cubicBezTo>
                    <a:cubicBezTo>
                      <a:pt x="166231" y="407213"/>
                      <a:pt x="308201" y="327293"/>
                      <a:pt x="450171" y="247124"/>
                    </a:cubicBezTo>
                    <a:cubicBezTo>
                      <a:pt x="455135" y="244146"/>
                      <a:pt x="457617" y="239927"/>
                      <a:pt x="458113" y="235707"/>
                    </a:cubicBezTo>
                    <a:cubicBezTo>
                      <a:pt x="473005" y="231984"/>
                      <a:pt x="487897" y="228261"/>
                      <a:pt x="502789" y="224290"/>
                    </a:cubicBezTo>
                    <a:cubicBezTo>
                      <a:pt x="561115" y="209150"/>
                      <a:pt x="619194" y="192521"/>
                      <a:pt x="676776" y="174898"/>
                    </a:cubicBezTo>
                    <a:cubicBezTo>
                      <a:pt x="728402" y="159014"/>
                      <a:pt x="780771" y="143377"/>
                      <a:pt x="830659" y="121784"/>
                    </a:cubicBezTo>
                    <a:cubicBezTo>
                      <a:pt x="879803" y="100439"/>
                      <a:pt x="925471" y="70159"/>
                      <a:pt x="954263" y="23994"/>
                    </a:cubicBezTo>
                    <a:cubicBezTo>
                      <a:pt x="964935" y="6123"/>
                      <a:pt x="937136" y="-10010"/>
                      <a:pt x="926216" y="761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3">
                <a:extLst>
                  <a:ext uri="{FF2B5EF4-FFF2-40B4-BE49-F238E27FC236}">
                    <a16:creationId xmlns:a16="http://schemas.microsoft.com/office/drawing/2014/main" id="{F91A9D9D-7265-4017-A21D-34653F4D9521}"/>
                  </a:ext>
                </a:extLst>
              </p:cNvPr>
              <p:cNvSpPr>
                <a:spLocks/>
              </p:cNvSpPr>
              <p:nvPr/>
            </p:nvSpPr>
            <p:spPr bwMode="auto">
              <a:xfrm>
                <a:off x="10344826" y="4421282"/>
                <a:ext cx="1015905" cy="829572"/>
              </a:xfrm>
              <a:custGeom>
                <a:avLst/>
                <a:gdLst>
                  <a:gd name="T0" fmla="*/ 995889 w 1015905"/>
                  <a:gd name="T1" fmla="*/ 528431 h 829572"/>
                  <a:gd name="T2" fmla="*/ 980750 w 1015905"/>
                  <a:gd name="T3" fmla="*/ 532154 h 829572"/>
                  <a:gd name="T4" fmla="*/ 911006 w 1015905"/>
                  <a:gd name="T5" fmla="*/ 421954 h 829572"/>
                  <a:gd name="T6" fmla="*/ 884945 w 1015905"/>
                  <a:gd name="T7" fmla="*/ 428655 h 829572"/>
                  <a:gd name="T8" fmla="*/ 648411 w 1015905"/>
                  <a:gd name="T9" fmla="*/ 7958 h 829572"/>
                  <a:gd name="T10" fmla="*/ 618380 w 1015905"/>
                  <a:gd name="T11" fmla="*/ 14659 h 829572"/>
                  <a:gd name="T12" fmla="*/ 165168 w 1015905"/>
                  <a:gd name="T13" fmla="*/ 251938 h 829572"/>
                  <a:gd name="T14" fmla="*/ 44296 w 1015905"/>
                  <a:gd name="T15" fmla="*/ 315229 h 829572"/>
                  <a:gd name="T16" fmla="*/ 36353 w 1015905"/>
                  <a:gd name="T17" fmla="*/ 319448 h 829572"/>
                  <a:gd name="T18" fmla="*/ 35609 w 1015905"/>
                  <a:gd name="T19" fmla="*/ 319696 h 829572"/>
                  <a:gd name="T20" fmla="*/ 28659 w 1015905"/>
                  <a:gd name="T21" fmla="*/ 338311 h 829572"/>
                  <a:gd name="T22" fmla="*/ 3343 w 1015905"/>
                  <a:gd name="T23" fmla="*/ 423939 h 829572"/>
                  <a:gd name="T24" fmla="*/ 2598 w 1015905"/>
                  <a:gd name="T25" fmla="*/ 430393 h 829572"/>
                  <a:gd name="T26" fmla="*/ 2102 w 1015905"/>
                  <a:gd name="T27" fmla="*/ 446525 h 829572"/>
                  <a:gd name="T28" fmla="*/ 210837 w 1015905"/>
                  <a:gd name="T29" fmla="*/ 821802 h 829572"/>
                  <a:gd name="T30" fmla="*/ 238635 w 1015905"/>
                  <a:gd name="T31" fmla="*/ 805421 h 829572"/>
                  <a:gd name="T32" fmla="*/ 41069 w 1015905"/>
                  <a:gd name="T33" fmla="*/ 451241 h 829572"/>
                  <a:gd name="T34" fmla="*/ 477402 w 1015905"/>
                  <a:gd name="T35" fmla="*/ 200312 h 829572"/>
                  <a:gd name="T36" fmla="*/ 597779 w 1015905"/>
                  <a:gd name="T37" fmla="*/ 131065 h 829572"/>
                  <a:gd name="T38" fmla="*/ 852927 w 1015905"/>
                  <a:gd name="T39" fmla="*/ 563924 h 829572"/>
                  <a:gd name="T40" fmla="*/ 489564 w 1015905"/>
                  <a:gd name="T41" fmla="*/ 655261 h 829572"/>
                  <a:gd name="T42" fmla="*/ 464248 w 1015905"/>
                  <a:gd name="T43" fmla="*/ 671890 h 829572"/>
                  <a:gd name="T44" fmla="*/ 487330 w 1015905"/>
                  <a:gd name="T45" fmla="*/ 741138 h 829572"/>
                  <a:gd name="T46" fmla="*/ 518355 w 1015905"/>
                  <a:gd name="T47" fmla="*/ 732451 h 829572"/>
                  <a:gd name="T48" fmla="*/ 502470 w 1015905"/>
                  <a:gd name="T49" fmla="*/ 685293 h 829572"/>
                  <a:gd name="T50" fmla="*/ 1003832 w 1015905"/>
                  <a:gd name="T51" fmla="*/ 559208 h 829572"/>
                  <a:gd name="T52" fmla="*/ 995889 w 1015905"/>
                  <a:gd name="T53" fmla="*/ 528431 h 829572"/>
                  <a:gd name="T54" fmla="*/ 885689 w 1015905"/>
                  <a:gd name="T55" fmla="*/ 556230 h 829572"/>
                  <a:gd name="T56" fmla="*/ 618627 w 1015905"/>
                  <a:gd name="T57" fmla="*/ 103515 h 829572"/>
                  <a:gd name="T58" fmla="*/ 596786 w 1015905"/>
                  <a:gd name="T59" fmla="*/ 98303 h 829572"/>
                  <a:gd name="T60" fmla="*/ 587602 w 1015905"/>
                  <a:gd name="T61" fmla="*/ 100537 h 829572"/>
                  <a:gd name="T62" fmla="*/ 141093 w 1015905"/>
                  <a:gd name="T63" fmla="*/ 357422 h 829572"/>
                  <a:gd name="T64" fmla="*/ 40076 w 1015905"/>
                  <a:gd name="T65" fmla="*/ 415501 h 829572"/>
                  <a:gd name="T66" fmla="*/ 61421 w 1015905"/>
                  <a:gd name="T67" fmla="*/ 343027 h 829572"/>
                  <a:gd name="T68" fmla="*/ 510909 w 1015905"/>
                  <a:gd name="T69" fmla="*/ 107486 h 829572"/>
                  <a:gd name="T70" fmla="*/ 631782 w 1015905"/>
                  <a:gd name="T71" fmla="*/ 44195 h 829572"/>
                  <a:gd name="T72" fmla="*/ 915473 w 1015905"/>
                  <a:gd name="T73" fmla="*/ 548784 h 829572"/>
                  <a:gd name="T74" fmla="*/ 885689 w 1015905"/>
                  <a:gd name="T75" fmla="*/ 556230 h 829572"/>
                  <a:gd name="T76" fmla="*/ 946002 w 1015905"/>
                  <a:gd name="T77" fmla="*/ 541089 h 829572"/>
                  <a:gd name="T78" fmla="*/ 943768 w 1015905"/>
                  <a:gd name="T79" fmla="*/ 533395 h 829572"/>
                  <a:gd name="T80" fmla="*/ 909268 w 1015905"/>
                  <a:gd name="T81" fmla="*/ 472090 h 829572"/>
                  <a:gd name="T82" fmla="*/ 948980 w 1015905"/>
                  <a:gd name="T83" fmla="*/ 540345 h 829572"/>
                  <a:gd name="T84" fmla="*/ 946002 w 1015905"/>
                  <a:gd name="T85" fmla="*/ 541089 h 82957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15905" h="829572">
                    <a:moveTo>
                      <a:pt x="995889" y="528431"/>
                    </a:moveTo>
                    <a:lnTo>
                      <a:pt x="980750" y="532154"/>
                    </a:lnTo>
                    <a:cubicBezTo>
                      <a:pt x="963127" y="491946"/>
                      <a:pt x="939548" y="455212"/>
                      <a:pt x="911006" y="421954"/>
                    </a:cubicBezTo>
                    <a:cubicBezTo>
                      <a:pt x="901822" y="411281"/>
                      <a:pt x="888668" y="418231"/>
                      <a:pt x="884945" y="428655"/>
                    </a:cubicBezTo>
                    <a:cubicBezTo>
                      <a:pt x="806017" y="288423"/>
                      <a:pt x="727339" y="148191"/>
                      <a:pt x="648411" y="7958"/>
                    </a:cubicBezTo>
                    <a:cubicBezTo>
                      <a:pt x="640221" y="-6934"/>
                      <a:pt x="620117" y="1257"/>
                      <a:pt x="618380" y="14659"/>
                    </a:cubicBezTo>
                    <a:cubicBezTo>
                      <a:pt x="467226" y="93835"/>
                      <a:pt x="316321" y="173010"/>
                      <a:pt x="165168" y="251938"/>
                    </a:cubicBezTo>
                    <a:cubicBezTo>
                      <a:pt x="124960" y="273035"/>
                      <a:pt x="84752" y="294132"/>
                      <a:pt x="44296" y="315229"/>
                    </a:cubicBezTo>
                    <a:cubicBezTo>
                      <a:pt x="41317" y="315725"/>
                      <a:pt x="38587" y="317214"/>
                      <a:pt x="36353" y="319448"/>
                    </a:cubicBezTo>
                    <a:cubicBezTo>
                      <a:pt x="36105" y="319448"/>
                      <a:pt x="35857" y="319696"/>
                      <a:pt x="35609" y="319696"/>
                    </a:cubicBezTo>
                    <a:cubicBezTo>
                      <a:pt x="27418" y="323915"/>
                      <a:pt x="26177" y="331858"/>
                      <a:pt x="28659" y="338311"/>
                    </a:cubicBezTo>
                    <a:cubicBezTo>
                      <a:pt x="20220" y="366854"/>
                      <a:pt x="11781" y="395397"/>
                      <a:pt x="3343" y="423939"/>
                    </a:cubicBezTo>
                    <a:cubicBezTo>
                      <a:pt x="2598" y="426173"/>
                      <a:pt x="2598" y="428407"/>
                      <a:pt x="2598" y="430393"/>
                    </a:cubicBezTo>
                    <a:cubicBezTo>
                      <a:pt x="-380" y="434860"/>
                      <a:pt x="-1125" y="440569"/>
                      <a:pt x="2102" y="446525"/>
                    </a:cubicBezTo>
                    <a:cubicBezTo>
                      <a:pt x="68619" y="573355"/>
                      <a:pt x="138363" y="698447"/>
                      <a:pt x="210837" y="821802"/>
                    </a:cubicBezTo>
                    <a:cubicBezTo>
                      <a:pt x="221261" y="839672"/>
                      <a:pt x="249308" y="823540"/>
                      <a:pt x="238635" y="805421"/>
                    </a:cubicBezTo>
                    <a:cubicBezTo>
                      <a:pt x="170132" y="688768"/>
                      <a:pt x="104111" y="570625"/>
                      <a:pt x="41069" y="451241"/>
                    </a:cubicBezTo>
                    <a:cubicBezTo>
                      <a:pt x="186513" y="367598"/>
                      <a:pt x="331958" y="283955"/>
                      <a:pt x="477402" y="200312"/>
                    </a:cubicBezTo>
                    <a:cubicBezTo>
                      <a:pt x="517611" y="177230"/>
                      <a:pt x="557819" y="154147"/>
                      <a:pt x="597779" y="131065"/>
                    </a:cubicBezTo>
                    <a:cubicBezTo>
                      <a:pt x="689116" y="271545"/>
                      <a:pt x="774248" y="415997"/>
                      <a:pt x="852927" y="563924"/>
                    </a:cubicBezTo>
                    <a:cubicBezTo>
                      <a:pt x="731806" y="594452"/>
                      <a:pt x="610685" y="624980"/>
                      <a:pt x="489564" y="655261"/>
                    </a:cubicBezTo>
                    <a:cubicBezTo>
                      <a:pt x="478643" y="647318"/>
                      <a:pt x="458788" y="655757"/>
                      <a:pt x="464248" y="671890"/>
                    </a:cubicBezTo>
                    <a:cubicBezTo>
                      <a:pt x="471942" y="694973"/>
                      <a:pt x="479636" y="718055"/>
                      <a:pt x="487330" y="741138"/>
                    </a:cubicBezTo>
                    <a:cubicBezTo>
                      <a:pt x="493783" y="760745"/>
                      <a:pt x="525057" y="752307"/>
                      <a:pt x="518355" y="732451"/>
                    </a:cubicBezTo>
                    <a:cubicBezTo>
                      <a:pt x="513143" y="716814"/>
                      <a:pt x="507931" y="700929"/>
                      <a:pt x="502470" y="685293"/>
                    </a:cubicBezTo>
                    <a:lnTo>
                      <a:pt x="1003832" y="559208"/>
                    </a:lnTo>
                    <a:cubicBezTo>
                      <a:pt x="1024681" y="554492"/>
                      <a:pt x="1016242" y="523467"/>
                      <a:pt x="995889" y="528431"/>
                    </a:cubicBezTo>
                    <a:close/>
                    <a:moveTo>
                      <a:pt x="885689" y="556230"/>
                    </a:moveTo>
                    <a:cubicBezTo>
                      <a:pt x="803535" y="401353"/>
                      <a:pt x="714432" y="250448"/>
                      <a:pt x="618627" y="103515"/>
                    </a:cubicBezTo>
                    <a:cubicBezTo>
                      <a:pt x="613167" y="95076"/>
                      <a:pt x="603735" y="94580"/>
                      <a:pt x="596786" y="98303"/>
                    </a:cubicBezTo>
                    <a:cubicBezTo>
                      <a:pt x="593807" y="98055"/>
                      <a:pt x="590829" y="98799"/>
                      <a:pt x="587602" y="100537"/>
                    </a:cubicBezTo>
                    <a:cubicBezTo>
                      <a:pt x="438683" y="186165"/>
                      <a:pt x="290012" y="271794"/>
                      <a:pt x="141093" y="357422"/>
                    </a:cubicBezTo>
                    <a:cubicBezTo>
                      <a:pt x="107338" y="376782"/>
                      <a:pt x="73831" y="396141"/>
                      <a:pt x="40076" y="415501"/>
                    </a:cubicBezTo>
                    <a:cubicBezTo>
                      <a:pt x="47274" y="391425"/>
                      <a:pt x="54224" y="367102"/>
                      <a:pt x="61421" y="343027"/>
                    </a:cubicBezTo>
                    <a:cubicBezTo>
                      <a:pt x="211333" y="264596"/>
                      <a:pt x="360997" y="186165"/>
                      <a:pt x="510909" y="107486"/>
                    </a:cubicBezTo>
                    <a:cubicBezTo>
                      <a:pt x="551117" y="86389"/>
                      <a:pt x="591574" y="65292"/>
                      <a:pt x="631782" y="44195"/>
                    </a:cubicBezTo>
                    <a:cubicBezTo>
                      <a:pt x="726346" y="212474"/>
                      <a:pt x="820909" y="380505"/>
                      <a:pt x="915473" y="548784"/>
                    </a:cubicBezTo>
                    <a:cubicBezTo>
                      <a:pt x="905545" y="551266"/>
                      <a:pt x="895617" y="553748"/>
                      <a:pt x="885689" y="556230"/>
                    </a:cubicBezTo>
                    <a:close/>
                    <a:moveTo>
                      <a:pt x="946002" y="541089"/>
                    </a:moveTo>
                    <a:cubicBezTo>
                      <a:pt x="946002" y="538607"/>
                      <a:pt x="945257" y="536125"/>
                      <a:pt x="943768" y="533395"/>
                    </a:cubicBezTo>
                    <a:lnTo>
                      <a:pt x="909268" y="472090"/>
                    </a:lnTo>
                    <a:cubicBezTo>
                      <a:pt x="924657" y="493435"/>
                      <a:pt x="937811" y="516270"/>
                      <a:pt x="948980" y="540345"/>
                    </a:cubicBezTo>
                    <a:cubicBezTo>
                      <a:pt x="947987" y="540593"/>
                      <a:pt x="946994" y="540841"/>
                      <a:pt x="946002" y="54108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4">
                <a:extLst>
                  <a:ext uri="{FF2B5EF4-FFF2-40B4-BE49-F238E27FC236}">
                    <a16:creationId xmlns:a16="http://schemas.microsoft.com/office/drawing/2014/main" id="{127D33DC-B005-4FA3-B234-20F165FC9311}"/>
                  </a:ext>
                </a:extLst>
              </p:cNvPr>
              <p:cNvSpPr>
                <a:spLocks/>
              </p:cNvSpPr>
              <p:nvPr/>
            </p:nvSpPr>
            <p:spPr bwMode="auto">
              <a:xfrm>
                <a:off x="10796261" y="2077553"/>
                <a:ext cx="688416" cy="917897"/>
              </a:xfrm>
              <a:custGeom>
                <a:avLst/>
                <a:gdLst>
                  <a:gd name="T0" fmla="*/ 688162 w 688416"/>
                  <a:gd name="T1" fmla="*/ 897738 h 917897"/>
                  <a:gd name="T2" fmla="*/ 564807 w 688416"/>
                  <a:gd name="T3" fmla="*/ 395880 h 917897"/>
                  <a:gd name="T4" fmla="*/ 263990 w 688416"/>
                  <a:gd name="T5" fmla="*/ 55351 h 917897"/>
                  <a:gd name="T6" fmla="*/ 15544 w 688416"/>
                  <a:gd name="T7" fmla="*/ 996 h 917897"/>
                  <a:gd name="T8" fmla="*/ 15544 w 688416"/>
                  <a:gd name="T9" fmla="*/ 33262 h 917897"/>
                  <a:gd name="T10" fmla="*/ 406705 w 688416"/>
                  <a:gd name="T11" fmla="*/ 206505 h 917897"/>
                  <a:gd name="T12" fmla="*/ 605016 w 688416"/>
                  <a:gd name="T13" fmla="*/ 620252 h 917897"/>
                  <a:gd name="T14" fmla="*/ 656889 w 688416"/>
                  <a:gd name="T15" fmla="*/ 906177 h 917897"/>
                  <a:gd name="T16" fmla="*/ 676745 w 688416"/>
                  <a:gd name="T17" fmla="*/ 917346 h 917897"/>
                  <a:gd name="T18" fmla="*/ 688162 w 688416"/>
                  <a:gd name="T19" fmla="*/ 897738 h 9178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88416" h="917897">
                    <a:moveTo>
                      <a:pt x="688162" y="897738"/>
                    </a:moveTo>
                    <a:cubicBezTo>
                      <a:pt x="662102" y="727226"/>
                      <a:pt x="635296" y="554728"/>
                      <a:pt x="564807" y="395880"/>
                    </a:cubicBezTo>
                    <a:cubicBezTo>
                      <a:pt x="502261" y="255152"/>
                      <a:pt x="403230" y="126585"/>
                      <a:pt x="263990" y="55351"/>
                    </a:cubicBezTo>
                    <a:cubicBezTo>
                      <a:pt x="187545" y="16136"/>
                      <a:pt x="101669" y="-4961"/>
                      <a:pt x="15544" y="996"/>
                    </a:cubicBezTo>
                    <a:cubicBezTo>
                      <a:pt x="-5057" y="2485"/>
                      <a:pt x="-5305" y="34751"/>
                      <a:pt x="15544" y="33262"/>
                    </a:cubicBezTo>
                    <a:cubicBezTo>
                      <a:pt x="165456" y="23086"/>
                      <a:pt x="307921" y="97297"/>
                      <a:pt x="406705" y="206505"/>
                    </a:cubicBezTo>
                    <a:cubicBezTo>
                      <a:pt x="511197" y="321917"/>
                      <a:pt x="569027" y="470836"/>
                      <a:pt x="605016" y="620252"/>
                    </a:cubicBezTo>
                    <a:cubicBezTo>
                      <a:pt x="627602" y="714568"/>
                      <a:pt x="642246" y="810372"/>
                      <a:pt x="656889" y="906177"/>
                    </a:cubicBezTo>
                    <a:cubicBezTo>
                      <a:pt x="658130" y="914864"/>
                      <a:pt x="669051" y="919580"/>
                      <a:pt x="676745" y="917346"/>
                    </a:cubicBezTo>
                    <a:cubicBezTo>
                      <a:pt x="686177" y="915360"/>
                      <a:pt x="689403" y="906425"/>
                      <a:pt x="688162" y="897738"/>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5">
                <a:extLst>
                  <a:ext uri="{FF2B5EF4-FFF2-40B4-BE49-F238E27FC236}">
                    <a16:creationId xmlns:a16="http://schemas.microsoft.com/office/drawing/2014/main" id="{6449FA9D-CBA5-43F7-8FCC-584F3D611BCD}"/>
                  </a:ext>
                </a:extLst>
              </p:cNvPr>
              <p:cNvSpPr>
                <a:spLocks/>
              </p:cNvSpPr>
              <p:nvPr/>
            </p:nvSpPr>
            <p:spPr bwMode="auto">
              <a:xfrm>
                <a:off x="11466977" y="2978886"/>
                <a:ext cx="200404" cy="450204"/>
              </a:xfrm>
              <a:custGeom>
                <a:avLst/>
                <a:gdLst>
                  <a:gd name="T0" fmla="*/ 156189 w 200404"/>
                  <a:gd name="T1" fmla="*/ 35373 h 450204"/>
                  <a:gd name="T2" fmla="*/ 42762 w 200404"/>
                  <a:gd name="T3" fmla="*/ 5837 h 450204"/>
                  <a:gd name="T4" fmla="*/ 51449 w 200404"/>
                  <a:gd name="T5" fmla="*/ 36862 h 450204"/>
                  <a:gd name="T6" fmla="*/ 131120 w 200404"/>
                  <a:gd name="T7" fmla="*/ 55725 h 450204"/>
                  <a:gd name="T8" fmla="*/ 167358 w 200404"/>
                  <a:gd name="T9" fmla="*/ 147807 h 450204"/>
                  <a:gd name="T10" fmla="*/ 152217 w 200404"/>
                  <a:gd name="T11" fmla="*/ 258752 h 450204"/>
                  <a:gd name="T12" fmla="*/ 103571 w 200404"/>
                  <a:gd name="T13" fmla="*/ 357783 h 450204"/>
                  <a:gd name="T14" fmla="*/ 11489 w 200404"/>
                  <a:gd name="T15" fmla="*/ 418592 h 450204"/>
                  <a:gd name="T16" fmla="*/ 20176 w 200404"/>
                  <a:gd name="T17" fmla="*/ 449617 h 450204"/>
                  <a:gd name="T18" fmla="*/ 181257 w 200404"/>
                  <a:gd name="T19" fmla="*/ 275878 h 450204"/>
                  <a:gd name="T20" fmla="*/ 156189 w 200404"/>
                  <a:gd name="T21" fmla="*/ 35373 h 4502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0404" h="450204">
                    <a:moveTo>
                      <a:pt x="156189" y="35373"/>
                    </a:moveTo>
                    <a:cubicBezTo>
                      <a:pt x="126901" y="6582"/>
                      <a:pt x="82474" y="-9303"/>
                      <a:pt x="42762" y="5837"/>
                    </a:cubicBezTo>
                    <a:cubicBezTo>
                      <a:pt x="23651" y="13035"/>
                      <a:pt x="31841" y="44308"/>
                      <a:pt x="51449" y="36862"/>
                    </a:cubicBezTo>
                    <a:cubicBezTo>
                      <a:pt x="79495" y="26190"/>
                      <a:pt x="109527" y="35869"/>
                      <a:pt x="131120" y="55725"/>
                    </a:cubicBezTo>
                    <a:cubicBezTo>
                      <a:pt x="156685" y="79304"/>
                      <a:pt x="166117" y="114052"/>
                      <a:pt x="167358" y="147807"/>
                    </a:cubicBezTo>
                    <a:cubicBezTo>
                      <a:pt x="168599" y="185037"/>
                      <a:pt x="162145" y="223011"/>
                      <a:pt x="152217" y="258752"/>
                    </a:cubicBezTo>
                    <a:cubicBezTo>
                      <a:pt x="142289" y="294244"/>
                      <a:pt x="127149" y="329240"/>
                      <a:pt x="103571" y="357783"/>
                    </a:cubicBezTo>
                    <a:cubicBezTo>
                      <a:pt x="79495" y="386823"/>
                      <a:pt x="48222" y="409161"/>
                      <a:pt x="11489" y="418592"/>
                    </a:cubicBezTo>
                    <a:cubicBezTo>
                      <a:pt x="-8615" y="423804"/>
                      <a:pt x="-177" y="454829"/>
                      <a:pt x="20176" y="449617"/>
                    </a:cubicBezTo>
                    <a:cubicBezTo>
                      <a:pt x="103322" y="428520"/>
                      <a:pt x="157181" y="354557"/>
                      <a:pt x="181257" y="275878"/>
                    </a:cubicBezTo>
                    <a:cubicBezTo>
                      <a:pt x="203595" y="201170"/>
                      <a:pt x="217990" y="95934"/>
                      <a:pt x="156189" y="3537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3" name="Freeform: Shape 25">
              <a:extLst>
                <a:ext uri="{FF2B5EF4-FFF2-40B4-BE49-F238E27FC236}">
                  <a16:creationId xmlns:a16="http://schemas.microsoft.com/office/drawing/2014/main" id="{D9F005AF-02DF-4B8D-A887-52C6CA2BD55A}"/>
                </a:ext>
              </a:extLst>
            </p:cNvPr>
            <p:cNvSpPr>
              <a:spLocks/>
            </p:cNvSpPr>
            <p:nvPr/>
          </p:nvSpPr>
          <p:spPr bwMode="auto">
            <a:xfrm>
              <a:off x="9579252" y="5779887"/>
              <a:ext cx="2264314" cy="45719"/>
            </a:xfrm>
            <a:custGeom>
              <a:avLst/>
              <a:gdLst>
                <a:gd name="T0" fmla="*/ 1000682 w 2967464"/>
                <a:gd name="T1" fmla="*/ 0 h 32265"/>
                <a:gd name="T2" fmla="*/ 5302 w 2967464"/>
                <a:gd name="T3" fmla="*/ 0 h 32265"/>
                <a:gd name="T4" fmla="*/ 5302 w 2967464"/>
                <a:gd name="T5" fmla="*/ 130078 h 32265"/>
                <a:gd name="T6" fmla="*/ 1000682 w 2967464"/>
                <a:gd name="T7" fmla="*/ 130078 h 32265"/>
                <a:gd name="T8" fmla="*/ 1000682 w 2967464"/>
                <a:gd name="T9" fmla="*/ 0 h 322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7464" h="32265">
                  <a:moveTo>
                    <a:pt x="2951828" y="0"/>
                  </a:moveTo>
                  <a:lnTo>
                    <a:pt x="15637" y="0"/>
                  </a:lnTo>
                  <a:cubicBezTo>
                    <a:pt x="-5212" y="0"/>
                    <a:pt x="-5212" y="32266"/>
                    <a:pt x="15637" y="32266"/>
                  </a:cubicBezTo>
                  <a:lnTo>
                    <a:pt x="2951828" y="32266"/>
                  </a:lnTo>
                  <a:cubicBezTo>
                    <a:pt x="2972677" y="32266"/>
                    <a:pt x="2972677" y="0"/>
                    <a:pt x="2951828"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2085252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3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A1BDD8-B57B-4150-B276-B40E7EB7B12F}"/>
              </a:ext>
            </a:extLst>
          </p:cNvPr>
          <p:cNvPicPr>
            <a:picLocks noChangeAspect="1"/>
          </p:cNvPicPr>
          <p:nvPr/>
        </p:nvPicPr>
        <p:blipFill>
          <a:blip r:embed="rId3"/>
          <a:stretch>
            <a:fillRect/>
          </a:stretch>
        </p:blipFill>
        <p:spPr>
          <a:xfrm>
            <a:off x="2014394" y="2056967"/>
            <a:ext cx="7706012" cy="1201016"/>
          </a:xfrm>
          <a:prstGeom prst="rect">
            <a:avLst/>
          </a:prstGeom>
        </p:spPr>
      </p:pic>
    </p:spTree>
    <p:extLst>
      <p:ext uri="{BB962C8B-B14F-4D97-AF65-F5344CB8AC3E}">
        <p14:creationId xmlns:p14="http://schemas.microsoft.com/office/powerpoint/2010/main" val="3112601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2858ED3-BEB1-45F6-6E32-0429C89FA524}"/>
              </a:ext>
            </a:extLst>
          </p:cNvPr>
          <p:cNvPicPr>
            <a:picLocks noChangeAspect="1"/>
          </p:cNvPicPr>
          <p:nvPr/>
        </p:nvPicPr>
        <p:blipFill>
          <a:blip r:embed="rId2">
            <a:extLst>
              <a:ext uri="{BEBA8EAE-BF5A-486C-A8C5-ECC9F3942E4B}">
                <a14:imgProps xmlns:a14="http://schemas.microsoft.com/office/drawing/2010/main">
                  <a14:imgLayer r:embed="rId3">
                    <a14:imgEffect>
                      <a14:saturation sat="150000"/>
                    </a14:imgEffect>
                  </a14:imgLayer>
                </a14:imgProps>
              </a:ext>
            </a:extLst>
          </a:blip>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3BCA579E-8ED0-4DF9-813E-E3F00DAEDCEC}"/>
              </a:ext>
            </a:extLst>
          </p:cNvPr>
          <p:cNvPicPr>
            <a:picLocks noChangeAspect="1"/>
          </p:cNvPicPr>
          <p:nvPr/>
        </p:nvPicPr>
        <p:blipFill>
          <a:blip r:embed="rId4"/>
          <a:stretch>
            <a:fillRect/>
          </a:stretch>
        </p:blipFill>
        <p:spPr>
          <a:xfrm>
            <a:off x="4006279" y="1693397"/>
            <a:ext cx="7303641" cy="3414056"/>
          </a:xfrm>
          <a:prstGeom prst="rect">
            <a:avLst/>
          </a:prstGeom>
        </p:spPr>
      </p:pic>
    </p:spTree>
    <p:extLst>
      <p:ext uri="{BB962C8B-B14F-4D97-AF65-F5344CB8AC3E}">
        <p14:creationId xmlns:p14="http://schemas.microsoft.com/office/powerpoint/2010/main" val="20197044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EA9E353-5591-FD6C-C6DB-7A46903FB3D4}"/>
              </a:ext>
            </a:extLst>
          </p:cNvPr>
          <p:cNvPicPr>
            <a:picLocks noChangeAspect="1"/>
          </p:cNvPicPr>
          <p:nvPr/>
        </p:nvPicPr>
        <p:blipFill rotWithShape="1">
          <a:blip r:embed="rId2"/>
          <a:srcRect l="807" t="1147"/>
          <a:stretch/>
        </p:blipFill>
        <p:spPr>
          <a:xfrm>
            <a:off x="0" y="0"/>
            <a:ext cx="12192000" cy="6858000"/>
          </a:xfrm>
          <a:prstGeom prst="rect">
            <a:avLst/>
          </a:prstGeom>
        </p:spPr>
      </p:pic>
      <p:sp>
        <p:nvSpPr>
          <p:cNvPr id="11" name="Rectangle: Rounded Corners 10">
            <a:extLst>
              <a:ext uri="{FF2B5EF4-FFF2-40B4-BE49-F238E27FC236}">
                <a16:creationId xmlns:a16="http://schemas.microsoft.com/office/drawing/2014/main" id="{2980425E-5979-A7E3-DF1F-64E4C4E003A2}"/>
              </a:ext>
            </a:extLst>
          </p:cNvPr>
          <p:cNvSpPr/>
          <p:nvPr/>
        </p:nvSpPr>
        <p:spPr>
          <a:xfrm>
            <a:off x="715799" y="1045988"/>
            <a:ext cx="10952618" cy="1496489"/>
          </a:xfrm>
          <a:prstGeom prst="roundRect">
            <a:avLst>
              <a:gd name="adj" fmla="val 50000"/>
            </a:avLst>
          </a:prstGeom>
          <a:solidFill>
            <a:srgbClr val="FFFF99"/>
          </a:solidFill>
          <a:ln w="38100">
            <a:prstDash val="solid"/>
          </a:ln>
        </p:spPr>
        <p:style>
          <a:lnRef idx="2">
            <a:schemeClr val="accent1">
              <a:shade val="50000"/>
            </a:schemeClr>
          </a:lnRef>
          <a:fillRef idx="1">
            <a:schemeClr val="accent1"/>
          </a:fillRef>
          <a:effectRef idx="0">
            <a:schemeClr val="accent1"/>
          </a:effectRef>
          <a:fontRef idx="minor">
            <a:schemeClr val="lt1"/>
          </a:fontRef>
        </p:style>
        <p:txBody>
          <a:bodyPr t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err="1">
                <a:ln>
                  <a:noFill/>
                </a:ln>
                <a:solidFill>
                  <a:srgbClr val="002060"/>
                </a:solidFill>
                <a:effectLst/>
                <a:uLnTx/>
                <a:uFillTx/>
                <a:ea typeface="汉仪乐喵体W" panose="00020600040101010101" pitchFamily="18" charset="-122"/>
              </a:rPr>
              <a:t>Trò</a:t>
            </a:r>
            <a:r>
              <a:rPr kumimoji="0" lang="en-US" altLang="zh-CN" sz="6600" b="1" i="0" u="none" strike="noStrike" kern="1200" cap="none" spc="0" normalizeH="0" baseline="0" noProof="0" dirty="0">
                <a:ln>
                  <a:noFill/>
                </a:ln>
                <a:solidFill>
                  <a:srgbClr val="002060"/>
                </a:solidFill>
                <a:effectLst/>
                <a:uLnTx/>
                <a:uFillTx/>
                <a:ea typeface="汉仪乐喵体W" panose="00020600040101010101" pitchFamily="18" charset="-122"/>
              </a:rPr>
              <a:t> </a:t>
            </a:r>
            <a:r>
              <a:rPr kumimoji="0" lang="en-US" altLang="zh-CN" sz="6600" b="1" i="0" u="none" strike="noStrike" kern="1200" cap="none" spc="0" normalizeH="0" baseline="0" noProof="0" dirty="0" err="1">
                <a:ln>
                  <a:noFill/>
                </a:ln>
                <a:solidFill>
                  <a:srgbClr val="002060"/>
                </a:solidFill>
                <a:effectLst/>
                <a:uLnTx/>
                <a:uFillTx/>
                <a:ea typeface="汉仪乐喵体W" panose="00020600040101010101" pitchFamily="18" charset="-122"/>
              </a:rPr>
              <a:t>chơi</a:t>
            </a:r>
            <a:r>
              <a:rPr kumimoji="0" lang="en-US" altLang="zh-CN" sz="6600" b="1" i="0" u="none" strike="noStrike" kern="1200" cap="none" spc="0" normalizeH="0" baseline="0" noProof="0" dirty="0">
                <a:ln>
                  <a:noFill/>
                </a:ln>
                <a:solidFill>
                  <a:srgbClr val="002060"/>
                </a:solidFill>
                <a:effectLst/>
                <a:uLnTx/>
                <a:uFillTx/>
                <a:ea typeface="汉仪乐喵体W" panose="00020600040101010101" pitchFamily="18" charset="-122"/>
              </a:rPr>
              <a:t>: Ai </a:t>
            </a:r>
            <a:r>
              <a:rPr kumimoji="0" lang="en-US" altLang="zh-CN" sz="6600" b="1" i="0" u="none" strike="noStrike" kern="1200" cap="none" spc="0" normalizeH="0" baseline="0" noProof="0" dirty="0" err="1">
                <a:ln>
                  <a:noFill/>
                </a:ln>
                <a:solidFill>
                  <a:srgbClr val="002060"/>
                </a:solidFill>
                <a:effectLst/>
                <a:uLnTx/>
                <a:uFillTx/>
                <a:ea typeface="汉仪乐喵体W" panose="00020600040101010101" pitchFamily="18" charset="-122"/>
              </a:rPr>
              <a:t>nhanh</a:t>
            </a:r>
            <a:r>
              <a:rPr kumimoji="0" lang="en-US" altLang="zh-CN" sz="6600" b="1" i="0" u="none" strike="noStrike" kern="1200" cap="none" spc="0" normalizeH="0" baseline="0" noProof="0" dirty="0">
                <a:ln>
                  <a:noFill/>
                </a:ln>
                <a:solidFill>
                  <a:srgbClr val="002060"/>
                </a:solidFill>
                <a:effectLst/>
                <a:uLnTx/>
                <a:uFillTx/>
                <a:ea typeface="汉仪乐喵体W" panose="00020600040101010101" pitchFamily="18" charset="-122"/>
              </a:rPr>
              <a:t>, ai </a:t>
            </a:r>
            <a:r>
              <a:rPr kumimoji="0" lang="en-US" altLang="zh-CN" sz="6600" b="1" i="0" u="none" strike="noStrike" kern="1200" cap="none" spc="0" normalizeH="0" baseline="0" noProof="0" dirty="0" err="1">
                <a:ln>
                  <a:noFill/>
                </a:ln>
                <a:solidFill>
                  <a:srgbClr val="002060"/>
                </a:solidFill>
                <a:effectLst/>
                <a:uLnTx/>
                <a:uFillTx/>
                <a:ea typeface="汉仪乐喵体W" panose="00020600040101010101" pitchFamily="18" charset="-122"/>
              </a:rPr>
              <a:t>đúng</a:t>
            </a:r>
            <a:endParaRPr kumimoji="0" lang="zh-CN" altLang="en-US" sz="6600" b="1" i="0" u="none" strike="noStrike" kern="1200" cap="none" spc="0" normalizeH="0" baseline="0" noProof="0" dirty="0">
              <a:ln>
                <a:noFill/>
              </a:ln>
              <a:solidFill>
                <a:srgbClr val="002060"/>
              </a:solidFill>
              <a:effectLst/>
              <a:uLnTx/>
              <a:uFillTx/>
              <a:ea typeface="汉仪乐喵体W" panose="00020600040101010101" pitchFamily="18" charset="-122"/>
            </a:endParaRPr>
          </a:p>
        </p:txBody>
      </p:sp>
    </p:spTree>
    <p:extLst>
      <p:ext uri="{BB962C8B-B14F-4D97-AF65-F5344CB8AC3E}">
        <p14:creationId xmlns:p14="http://schemas.microsoft.com/office/powerpoint/2010/main" val="27405574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Rounded Corners 47">
            <a:extLst>
              <a:ext uri="{FF2B5EF4-FFF2-40B4-BE49-F238E27FC236}">
                <a16:creationId xmlns:a16="http://schemas.microsoft.com/office/drawing/2014/main" id="{A1FC1100-C7A3-47DD-974E-82CA1545F0F2}"/>
              </a:ext>
            </a:extLst>
          </p:cNvPr>
          <p:cNvSpPr/>
          <p:nvPr/>
        </p:nvSpPr>
        <p:spPr>
          <a:xfrm>
            <a:off x="199053" y="130629"/>
            <a:ext cx="11793894" cy="6559420"/>
          </a:xfrm>
          <a:custGeom>
            <a:avLst/>
            <a:gdLst>
              <a:gd name="connsiteX0" fmla="*/ 0 w 11793894"/>
              <a:gd name="connsiteY0" fmla="*/ 613962 h 6559420"/>
              <a:gd name="connsiteX1" fmla="*/ 613962 w 11793894"/>
              <a:gd name="connsiteY1" fmla="*/ 0 h 6559420"/>
              <a:gd name="connsiteX2" fmla="*/ 11179932 w 11793894"/>
              <a:gd name="connsiteY2" fmla="*/ 0 h 6559420"/>
              <a:gd name="connsiteX3" fmla="*/ 11793894 w 11793894"/>
              <a:gd name="connsiteY3" fmla="*/ 613962 h 6559420"/>
              <a:gd name="connsiteX4" fmla="*/ 11793894 w 11793894"/>
              <a:gd name="connsiteY4" fmla="*/ 5945458 h 6559420"/>
              <a:gd name="connsiteX5" fmla="*/ 11179932 w 11793894"/>
              <a:gd name="connsiteY5" fmla="*/ 6559420 h 6559420"/>
              <a:gd name="connsiteX6" fmla="*/ 613962 w 11793894"/>
              <a:gd name="connsiteY6" fmla="*/ 6559420 h 6559420"/>
              <a:gd name="connsiteX7" fmla="*/ 0 w 11793894"/>
              <a:gd name="connsiteY7" fmla="*/ 5945458 h 6559420"/>
              <a:gd name="connsiteX8" fmla="*/ 0 w 11793894"/>
              <a:gd name="connsiteY8" fmla="*/ 613962 h 65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894" h="6559420" fill="none" extrusionOk="0">
                <a:moveTo>
                  <a:pt x="0" y="613962"/>
                </a:moveTo>
                <a:cubicBezTo>
                  <a:pt x="-44515" y="267680"/>
                  <a:pt x="291781" y="13822"/>
                  <a:pt x="613962" y="0"/>
                </a:cubicBezTo>
                <a:cubicBezTo>
                  <a:pt x="5752667" y="130954"/>
                  <a:pt x="8915983" y="43574"/>
                  <a:pt x="11179932" y="0"/>
                </a:cubicBezTo>
                <a:cubicBezTo>
                  <a:pt x="11523607" y="7075"/>
                  <a:pt x="11809804" y="294369"/>
                  <a:pt x="11793894" y="613962"/>
                </a:cubicBezTo>
                <a:cubicBezTo>
                  <a:pt x="11643455" y="1880618"/>
                  <a:pt x="11879773" y="5171155"/>
                  <a:pt x="11793894" y="5945458"/>
                </a:cubicBezTo>
                <a:cubicBezTo>
                  <a:pt x="11773165" y="6287944"/>
                  <a:pt x="11468230" y="6524380"/>
                  <a:pt x="11179932" y="6559420"/>
                </a:cubicBezTo>
                <a:cubicBezTo>
                  <a:pt x="7439939" y="6714617"/>
                  <a:pt x="3371575" y="6722440"/>
                  <a:pt x="613962" y="6559420"/>
                </a:cubicBezTo>
                <a:cubicBezTo>
                  <a:pt x="279279" y="6499922"/>
                  <a:pt x="-26072" y="6299764"/>
                  <a:pt x="0" y="5945458"/>
                </a:cubicBezTo>
                <a:cubicBezTo>
                  <a:pt x="64656" y="5287668"/>
                  <a:pt x="-17807" y="1320764"/>
                  <a:pt x="0" y="613962"/>
                </a:cubicBezTo>
                <a:close/>
              </a:path>
              <a:path w="11793894" h="6559420" stroke="0" extrusionOk="0">
                <a:moveTo>
                  <a:pt x="0" y="613962"/>
                </a:moveTo>
                <a:cubicBezTo>
                  <a:pt x="-50178" y="243929"/>
                  <a:pt x="238467" y="13667"/>
                  <a:pt x="613962" y="0"/>
                </a:cubicBezTo>
                <a:cubicBezTo>
                  <a:pt x="1692607" y="132882"/>
                  <a:pt x="7384017" y="-84951"/>
                  <a:pt x="11179932" y="0"/>
                </a:cubicBezTo>
                <a:cubicBezTo>
                  <a:pt x="11473296" y="44646"/>
                  <a:pt x="11785742" y="319940"/>
                  <a:pt x="11793894" y="613962"/>
                </a:cubicBezTo>
                <a:cubicBezTo>
                  <a:pt x="11814081" y="1590716"/>
                  <a:pt x="11946374" y="4099744"/>
                  <a:pt x="11793894" y="5945458"/>
                </a:cubicBezTo>
                <a:cubicBezTo>
                  <a:pt x="11804478" y="6285796"/>
                  <a:pt x="11523183" y="6550840"/>
                  <a:pt x="11179932" y="6559420"/>
                </a:cubicBezTo>
                <a:cubicBezTo>
                  <a:pt x="6742089" y="6647059"/>
                  <a:pt x="3989429" y="6486741"/>
                  <a:pt x="613962" y="6559420"/>
                </a:cubicBezTo>
                <a:cubicBezTo>
                  <a:pt x="268207" y="6495787"/>
                  <a:pt x="-2423" y="6287907"/>
                  <a:pt x="0" y="5945458"/>
                </a:cubicBezTo>
                <a:cubicBezTo>
                  <a:pt x="-38581" y="5277464"/>
                  <a:pt x="63341" y="2415705"/>
                  <a:pt x="0" y="613962"/>
                </a:cubicBezTo>
                <a:close/>
              </a:path>
            </a:pathLst>
          </a:custGeom>
          <a:solidFill>
            <a:schemeClr val="bg1">
              <a:alpha val="87000"/>
            </a:schemeClr>
          </a:solidFill>
          <a:ln w="31750">
            <a:solidFill>
              <a:srgbClr val="002060"/>
            </a:solidFill>
            <a:prstDash val="dash"/>
            <a:extLst>
              <a:ext uri="{C807C97D-BFC1-408E-A445-0C87EB9F89A2}">
                <ask:lineSketchStyleProps xmlns:ask="http://schemas.microsoft.com/office/drawing/2018/sketchyshapes" xmlns="" sd="1219033472">
                  <a:prstGeom prst="roundRect">
                    <a:avLst>
                      <a:gd name="adj" fmla="val 936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4" name="Câu hỏi"/>
          <p:cNvSpPr/>
          <p:nvPr/>
        </p:nvSpPr>
        <p:spPr>
          <a:xfrm>
            <a:off x="2620676" y="143037"/>
            <a:ext cx="7829610" cy="1772529"/>
          </a:xfrm>
          <a:prstGeom prst="roundRect">
            <a:avLst/>
          </a:prstGeom>
          <a:solidFill>
            <a:schemeClr val="bg1"/>
          </a:solidFill>
          <a:ln w="38100">
            <a:solidFill>
              <a:srgbClr val="924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Mạch</a:t>
            </a:r>
            <a:r>
              <a:rPr kumimoji="0" lang="en-US" sz="4000" b="1"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663300"/>
                </a:solidFill>
                <a:effectLst/>
                <a:uLnTx/>
                <a:uFillTx/>
                <a:latin typeface="Calibri" panose="020F0502020204030204" pitchFamily="34" charset="0"/>
                <a:cs typeface="Calibri" panose="020F0502020204030204" pitchFamily="34" charset="0"/>
              </a:rPr>
              <a:t>máu</a:t>
            </a:r>
            <a:r>
              <a:rPr kumimoji="0" lang="en-US" sz="4000" b="1"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 bao </a:t>
            </a:r>
            <a:r>
              <a:rPr kumimoji="0" lang="en-US" sz="4000" b="1" i="0" u="none" strike="noStrike" kern="1200" cap="none" spc="0" normalizeH="0" noProof="0" dirty="0" err="1">
                <a:ln>
                  <a:noFill/>
                </a:ln>
                <a:solidFill>
                  <a:srgbClr val="663300"/>
                </a:solidFill>
                <a:effectLst/>
                <a:uLnTx/>
                <a:uFillTx/>
                <a:latin typeface="Calibri" panose="020F0502020204030204" pitchFamily="34" charset="0"/>
                <a:cs typeface="Calibri" panose="020F0502020204030204" pitchFamily="34" charset="0"/>
              </a:rPr>
              <a:t>gồm</a:t>
            </a:r>
            <a:r>
              <a:rPr kumimoji="0" lang="en-US" sz="4000" b="1"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663300"/>
                </a:solidFill>
                <a:effectLst/>
                <a:uLnTx/>
                <a:uFillTx/>
                <a:latin typeface="Calibri" panose="020F0502020204030204" pitchFamily="34" charset="0"/>
                <a:cs typeface="Calibri" panose="020F0502020204030204" pitchFamily="34" charset="0"/>
              </a:rPr>
              <a:t>Động</a:t>
            </a:r>
            <a:r>
              <a:rPr kumimoji="0" lang="en-US" sz="4000" b="1"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663300"/>
                </a:solidFill>
                <a:effectLst/>
                <a:uLnTx/>
                <a:uFillTx/>
                <a:latin typeface="Calibri" panose="020F0502020204030204" pitchFamily="34" charset="0"/>
                <a:cs typeface="Calibri" panose="020F0502020204030204" pitchFamily="34" charset="0"/>
              </a:rPr>
              <a:t>mạch</a:t>
            </a:r>
            <a:r>
              <a:rPr kumimoji="0" lang="en-US" sz="4000" b="1"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663300"/>
                </a:solidFill>
                <a:effectLst/>
                <a:uLnTx/>
                <a:uFillTx/>
                <a:latin typeface="Calibri" panose="020F0502020204030204" pitchFamily="34" charset="0"/>
                <a:cs typeface="Calibri" panose="020F0502020204030204" pitchFamily="34" charset="0"/>
              </a:rPr>
              <a:t>tĩnh</a:t>
            </a:r>
            <a:r>
              <a:rPr kumimoji="0" lang="en-US" sz="4000" b="1"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663300"/>
                </a:solidFill>
                <a:effectLst/>
                <a:uLnTx/>
                <a:uFillTx/>
                <a:latin typeface="Calibri" panose="020F0502020204030204" pitchFamily="34" charset="0"/>
                <a:cs typeface="Calibri" panose="020F0502020204030204" pitchFamily="34" charset="0"/>
              </a:rPr>
              <a:t>mạch</a:t>
            </a:r>
            <a:r>
              <a:rPr kumimoji="0" lang="en-US" sz="4000" b="1"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663300"/>
                </a:solidFill>
                <a:effectLst/>
                <a:uLnTx/>
                <a:uFillTx/>
                <a:latin typeface="Calibri" panose="020F0502020204030204" pitchFamily="34" charset="0"/>
                <a:cs typeface="Calibri" panose="020F0502020204030204" pitchFamily="34" charset="0"/>
              </a:rPr>
              <a:t>và</a:t>
            </a:r>
            <a:r>
              <a:rPr kumimoji="0" lang="en-US" sz="4000" b="1"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a:t>
            </a:r>
            <a:endParaRPr kumimoji="0" lang="vi-VN" sz="40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grpSp>
        <p:nvGrpSpPr>
          <p:cNvPr id="12" name="A"/>
          <p:cNvGrpSpPr/>
          <p:nvPr/>
        </p:nvGrpSpPr>
        <p:grpSpPr>
          <a:xfrm>
            <a:off x="464231" y="2355461"/>
            <a:ext cx="5359793" cy="1473589"/>
            <a:chOff x="464231" y="2355461"/>
            <a:chExt cx="5359793" cy="1473589"/>
          </a:xfrm>
        </p:grpSpPr>
        <p:sp>
          <p:nvSpPr>
            <p:cNvPr id="5" name="Rounded Rectangle 4"/>
            <p:cNvSpPr/>
            <p:nvPr/>
          </p:nvSpPr>
          <p:spPr>
            <a:xfrm>
              <a:off x="1448972" y="2599009"/>
              <a:ext cx="4304713" cy="1111347"/>
            </a:xfrm>
            <a:prstGeom prst="roundRect">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3" name="Rounded Rectangle 2"/>
            <p:cNvSpPr/>
            <p:nvPr/>
          </p:nvSpPr>
          <p:spPr>
            <a:xfrm>
              <a:off x="1674054" y="2538781"/>
              <a:ext cx="4149970" cy="1106951"/>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5789" r="78596" b="84410"/>
            <a:stretch/>
          </p:blipFill>
          <p:spPr>
            <a:xfrm>
              <a:off x="464231" y="2355461"/>
              <a:ext cx="1570535" cy="1473589"/>
            </a:xfrm>
            <a:prstGeom prst="rect">
              <a:avLst/>
            </a:prstGeom>
          </p:spPr>
        </p:pic>
        <p:sp>
          <p:nvSpPr>
            <p:cNvPr id="11" name="Rectangle 10"/>
            <p:cNvSpPr/>
            <p:nvPr/>
          </p:nvSpPr>
          <p:spPr>
            <a:xfrm>
              <a:off x="2536744" y="2878683"/>
              <a:ext cx="1986442"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Mao </a:t>
              </a:r>
              <a:r>
                <a:rPr kumimoji="0" lang="en-GB" sz="3200" b="1"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mạch</a:t>
              </a: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grpSp>
      <p:grpSp>
        <p:nvGrpSpPr>
          <p:cNvPr id="21" name="B"/>
          <p:cNvGrpSpPr/>
          <p:nvPr/>
        </p:nvGrpSpPr>
        <p:grpSpPr>
          <a:xfrm>
            <a:off x="6026734" y="2243358"/>
            <a:ext cx="5382603" cy="1667899"/>
            <a:chOff x="6026734" y="2243358"/>
            <a:chExt cx="5382603" cy="1667899"/>
          </a:xfrm>
        </p:grpSpPr>
        <p:sp>
          <p:nvSpPr>
            <p:cNvPr id="6" name="Rounded Rectangle 5"/>
            <p:cNvSpPr/>
            <p:nvPr/>
          </p:nvSpPr>
          <p:spPr>
            <a:xfrm>
              <a:off x="7033847" y="2570873"/>
              <a:ext cx="4304713" cy="111134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19" name="Rectangle 18"/>
            <p:cNvSpPr/>
            <p:nvPr/>
          </p:nvSpPr>
          <p:spPr>
            <a:xfrm>
              <a:off x="7539060" y="2816537"/>
              <a:ext cx="3454890" cy="584775"/>
            </a:xfrm>
            <a:prstGeom prst="rect">
              <a:avLst/>
            </a:prstGeom>
            <a:ln w="38100">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Tiểu</a:t>
              </a:r>
              <a:r>
                <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1"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mạch</a:t>
              </a: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0" name="Rounded Rectangle 19"/>
            <p:cNvSpPr/>
            <p:nvPr/>
          </p:nvSpPr>
          <p:spPr>
            <a:xfrm>
              <a:off x="7104624" y="2501827"/>
              <a:ext cx="4304713" cy="1111347"/>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pic>
          <p:nvPicPr>
            <p:cNvPr id="18" name="Picture 17"/>
            <p:cNvPicPr>
              <a:picLocks noChangeAspect="1"/>
            </p:cNvPicPr>
            <p:nvPr/>
          </p:nvPicPr>
          <p:blipFill rotWithShape="1">
            <a:blip r:embed="rId4">
              <a:extLst>
                <a:ext uri="{28A0092B-C50C-407E-A947-70E740481C1C}">
                  <a14:useLocalDpi xmlns:a14="http://schemas.microsoft.com/office/drawing/2010/main" val="0"/>
                </a:ext>
              </a:extLst>
            </a:blip>
            <a:srcRect l="20634" t="-410" r="63173" b="84820"/>
            <a:stretch/>
          </p:blipFill>
          <p:spPr>
            <a:xfrm>
              <a:off x="6026734" y="2243358"/>
              <a:ext cx="1330669" cy="1667899"/>
            </a:xfrm>
            <a:prstGeom prst="rect">
              <a:avLst/>
            </a:prstGeom>
            <a:ln w="38100">
              <a:noFill/>
            </a:ln>
          </p:spPr>
        </p:pic>
      </p:grpSp>
      <p:grpSp>
        <p:nvGrpSpPr>
          <p:cNvPr id="25" name="C"/>
          <p:cNvGrpSpPr/>
          <p:nvPr/>
        </p:nvGrpSpPr>
        <p:grpSpPr>
          <a:xfrm>
            <a:off x="529503" y="4096574"/>
            <a:ext cx="5294521" cy="1556748"/>
            <a:chOff x="529503" y="4096574"/>
            <a:chExt cx="5294521" cy="1556748"/>
          </a:xfrm>
        </p:grpSpPr>
        <p:sp>
          <p:nvSpPr>
            <p:cNvPr id="8" name="Rounded Rectangle 7"/>
            <p:cNvSpPr/>
            <p:nvPr/>
          </p:nvSpPr>
          <p:spPr>
            <a:xfrm>
              <a:off x="1448971" y="4269546"/>
              <a:ext cx="4304713" cy="1111347"/>
            </a:xfrm>
            <a:prstGeom prst="roundRect">
              <a:avLst/>
            </a:prstGeom>
            <a:solidFill>
              <a:schemeClr val="bg1"/>
            </a:solidFill>
            <a:ln w="38100">
              <a:solidFill>
                <a:srgbClr val="924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3" name="Rectangle 22"/>
            <p:cNvSpPr/>
            <p:nvPr/>
          </p:nvSpPr>
          <p:spPr>
            <a:xfrm>
              <a:off x="1832149" y="4487802"/>
              <a:ext cx="3679036"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Bắt</a:t>
              </a:r>
              <a:r>
                <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1"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mạch</a:t>
              </a: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4" name="Rounded Rectangle 23"/>
            <p:cNvSpPr/>
            <p:nvPr/>
          </p:nvSpPr>
          <p:spPr>
            <a:xfrm>
              <a:off x="1519311" y="4199650"/>
              <a:ext cx="4304713" cy="1111347"/>
            </a:xfrm>
            <a:prstGeom prst="roundRect">
              <a:avLst/>
            </a:prstGeom>
            <a:noFill/>
            <a:ln w="38100">
              <a:solidFill>
                <a:srgbClr val="924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pic>
          <p:nvPicPr>
            <p:cNvPr id="22" name="Picture 21"/>
            <p:cNvPicPr>
              <a:picLocks noChangeAspect="1"/>
            </p:cNvPicPr>
            <p:nvPr/>
          </p:nvPicPr>
          <p:blipFill rotWithShape="1">
            <a:blip r:embed="rId4">
              <a:extLst>
                <a:ext uri="{28A0092B-C50C-407E-A947-70E740481C1C}">
                  <a14:useLocalDpi xmlns:a14="http://schemas.microsoft.com/office/drawing/2010/main" val="0"/>
                </a:ext>
              </a:extLst>
            </a:blip>
            <a:srcRect l="36249" t="-1026" r="49486" b="84616"/>
            <a:stretch/>
          </p:blipFill>
          <p:spPr>
            <a:xfrm rot="20512849">
              <a:off x="529503" y="4096574"/>
              <a:ext cx="1439992" cy="1556748"/>
            </a:xfrm>
            <a:prstGeom prst="rect">
              <a:avLst/>
            </a:prstGeom>
          </p:spPr>
        </p:pic>
      </p:grpSp>
      <p:grpSp>
        <p:nvGrpSpPr>
          <p:cNvPr id="29" name="D"/>
          <p:cNvGrpSpPr/>
          <p:nvPr/>
        </p:nvGrpSpPr>
        <p:grpSpPr>
          <a:xfrm>
            <a:off x="6207202" y="4021354"/>
            <a:ext cx="5339817" cy="1607727"/>
            <a:chOff x="6207202" y="4021354"/>
            <a:chExt cx="5339817" cy="1607727"/>
          </a:xfrm>
        </p:grpSpPr>
        <p:sp>
          <p:nvSpPr>
            <p:cNvPr id="7" name="Rounded Rectangle 6"/>
            <p:cNvSpPr/>
            <p:nvPr/>
          </p:nvSpPr>
          <p:spPr>
            <a:xfrm>
              <a:off x="7033847" y="4269545"/>
              <a:ext cx="4304713" cy="1111347"/>
            </a:xfrm>
            <a:prstGeom prst="roundRect">
              <a:avLst/>
            </a:prstGeom>
            <a:solidFill>
              <a:schemeClr val="bg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7" name="Rectangle 26"/>
            <p:cNvSpPr/>
            <p:nvPr/>
          </p:nvSpPr>
          <p:spPr>
            <a:xfrm>
              <a:off x="6966940" y="4532831"/>
              <a:ext cx="4580079"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Long </a:t>
              </a:r>
              <a:r>
                <a:rPr kumimoji="0" lang="en-GB" sz="3200" b="1"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mạch</a:t>
              </a: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8" name="Rounded Rectangle 27"/>
            <p:cNvSpPr/>
            <p:nvPr/>
          </p:nvSpPr>
          <p:spPr>
            <a:xfrm>
              <a:off x="7104624" y="4199650"/>
              <a:ext cx="4304713" cy="1111347"/>
            </a:xfrm>
            <a:prstGeom prst="round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pic>
          <p:nvPicPr>
            <p:cNvPr id="26" name="Picture 25"/>
            <p:cNvPicPr>
              <a:picLocks noChangeAspect="1"/>
            </p:cNvPicPr>
            <p:nvPr/>
          </p:nvPicPr>
          <p:blipFill rotWithShape="1">
            <a:blip r:embed="rId4">
              <a:extLst>
                <a:ext uri="{28A0092B-C50C-407E-A947-70E740481C1C}">
                  <a14:useLocalDpi xmlns:a14="http://schemas.microsoft.com/office/drawing/2010/main" val="0"/>
                </a:ext>
              </a:extLst>
            </a:blip>
            <a:srcRect l="50128" r="33678" b="84615"/>
            <a:stretch/>
          </p:blipFill>
          <p:spPr>
            <a:xfrm>
              <a:off x="6207202" y="4021354"/>
              <a:ext cx="1169715" cy="1607727"/>
            </a:xfrm>
            <a:prstGeom prst="rect">
              <a:avLst/>
            </a:prstGeom>
          </p:spPr>
        </p:pic>
      </p:grpSp>
      <p:grpSp>
        <p:nvGrpSpPr>
          <p:cNvPr id="30" name="mattroi">
            <a:extLst>
              <a:ext uri="{FF2B5EF4-FFF2-40B4-BE49-F238E27FC236}">
                <a16:creationId xmlns:a16="http://schemas.microsoft.com/office/drawing/2014/main" id="{C2478A37-2BF7-8F3F-2FAE-9BDF35EBD811}"/>
              </a:ext>
            </a:extLst>
          </p:cNvPr>
          <p:cNvGrpSpPr/>
          <p:nvPr/>
        </p:nvGrpSpPr>
        <p:grpSpPr>
          <a:xfrm flipH="1">
            <a:off x="5024329" y="1967619"/>
            <a:ext cx="1242915" cy="1262779"/>
            <a:chOff x="2178000" y="1370575"/>
            <a:chExt cx="1417475" cy="1417450"/>
          </a:xfrm>
        </p:grpSpPr>
        <p:sp>
          <p:nvSpPr>
            <p:cNvPr id="31" name="Google Shape;1409;p39">
              <a:extLst>
                <a:ext uri="{FF2B5EF4-FFF2-40B4-BE49-F238E27FC236}">
                  <a16:creationId xmlns:a16="http://schemas.microsoft.com/office/drawing/2014/main" id="{923CF08C-51B5-9B08-EF5C-A88775363AE9}"/>
                </a:ext>
              </a:extLst>
            </p:cNvPr>
            <p:cNvSpPr/>
            <p:nvPr/>
          </p:nvSpPr>
          <p:spPr>
            <a:xfrm>
              <a:off x="2437575" y="1615825"/>
              <a:ext cx="926925" cy="926925"/>
            </a:xfrm>
            <a:custGeom>
              <a:avLst/>
              <a:gdLst/>
              <a:ahLst/>
              <a:cxnLst/>
              <a:rect l="l" t="t" r="r" b="b"/>
              <a:pathLst>
                <a:path w="37077" h="37077" extrusionOk="0">
                  <a:moveTo>
                    <a:pt x="18538" y="1"/>
                  </a:moveTo>
                  <a:cubicBezTo>
                    <a:pt x="8299" y="1"/>
                    <a:pt x="0" y="8300"/>
                    <a:pt x="0" y="18539"/>
                  </a:cubicBezTo>
                  <a:cubicBezTo>
                    <a:pt x="0" y="28778"/>
                    <a:pt x="8299" y="37077"/>
                    <a:pt x="18538" y="37077"/>
                  </a:cubicBezTo>
                  <a:cubicBezTo>
                    <a:pt x="28778" y="37077"/>
                    <a:pt x="37076" y="28778"/>
                    <a:pt x="37076" y="18539"/>
                  </a:cubicBezTo>
                  <a:cubicBezTo>
                    <a:pt x="37076" y="8300"/>
                    <a:pt x="28778" y="1"/>
                    <a:pt x="18538" y="1"/>
                  </a:cubicBezTo>
                  <a:close/>
                </a:path>
              </a:pathLst>
            </a:custGeom>
            <a:solidFill>
              <a:srgbClr val="FFFF00"/>
            </a:solidFill>
            <a:ln>
              <a:solidFill>
                <a:srgbClr val="FFC000"/>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2" name="Google Shape;1410;p39">
              <a:extLst>
                <a:ext uri="{FF2B5EF4-FFF2-40B4-BE49-F238E27FC236}">
                  <a16:creationId xmlns:a16="http://schemas.microsoft.com/office/drawing/2014/main" id="{2FDCAC83-7D47-E4A9-3C29-DE80A449ACA3}"/>
                </a:ext>
              </a:extLst>
            </p:cNvPr>
            <p:cNvSpPr/>
            <p:nvPr/>
          </p:nvSpPr>
          <p:spPr>
            <a:xfrm>
              <a:off x="2725998" y="1974523"/>
              <a:ext cx="37100" cy="73041"/>
            </a:xfrm>
            <a:custGeom>
              <a:avLst/>
              <a:gdLst/>
              <a:ahLst/>
              <a:cxnLst/>
              <a:rect l="l" t="t" r="r" b="b"/>
              <a:pathLst>
                <a:path w="1120" h="2205" extrusionOk="0">
                  <a:moveTo>
                    <a:pt x="547" y="1"/>
                  </a:moveTo>
                  <a:cubicBezTo>
                    <a:pt x="543" y="1"/>
                    <a:pt x="540" y="1"/>
                    <a:pt x="536" y="1"/>
                  </a:cubicBezTo>
                  <a:cubicBezTo>
                    <a:pt x="239" y="13"/>
                    <a:pt x="1" y="501"/>
                    <a:pt x="13" y="1120"/>
                  </a:cubicBezTo>
                  <a:cubicBezTo>
                    <a:pt x="24" y="1720"/>
                    <a:pt x="280" y="2204"/>
                    <a:pt x="573" y="2204"/>
                  </a:cubicBezTo>
                  <a:cubicBezTo>
                    <a:pt x="577" y="2204"/>
                    <a:pt x="581" y="2204"/>
                    <a:pt x="584" y="2204"/>
                  </a:cubicBezTo>
                  <a:cubicBezTo>
                    <a:pt x="882" y="2204"/>
                    <a:pt x="1120" y="1704"/>
                    <a:pt x="1108" y="1097"/>
                  </a:cubicBezTo>
                  <a:cubicBezTo>
                    <a:pt x="1096" y="496"/>
                    <a:pt x="840" y="1"/>
                    <a:pt x="54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3" name="Google Shape;1411;p39">
              <a:extLst>
                <a:ext uri="{FF2B5EF4-FFF2-40B4-BE49-F238E27FC236}">
                  <a16:creationId xmlns:a16="http://schemas.microsoft.com/office/drawing/2014/main" id="{CC9204C5-5B65-B813-6C15-D65230266348}"/>
                </a:ext>
              </a:extLst>
            </p:cNvPr>
            <p:cNvSpPr/>
            <p:nvPr/>
          </p:nvSpPr>
          <p:spPr>
            <a:xfrm>
              <a:off x="3037174" y="1967832"/>
              <a:ext cx="37100" cy="73405"/>
            </a:xfrm>
            <a:custGeom>
              <a:avLst/>
              <a:gdLst/>
              <a:ahLst/>
              <a:cxnLst/>
              <a:rect l="l" t="t" r="r" b="b"/>
              <a:pathLst>
                <a:path w="1120" h="2216" extrusionOk="0">
                  <a:moveTo>
                    <a:pt x="537" y="1"/>
                  </a:moveTo>
                  <a:cubicBezTo>
                    <a:pt x="239" y="13"/>
                    <a:pt x="1" y="513"/>
                    <a:pt x="25" y="1120"/>
                  </a:cubicBezTo>
                  <a:cubicBezTo>
                    <a:pt x="36" y="1727"/>
                    <a:pt x="286" y="2215"/>
                    <a:pt x="584" y="2215"/>
                  </a:cubicBezTo>
                  <a:cubicBezTo>
                    <a:pt x="894" y="2203"/>
                    <a:pt x="1120" y="1703"/>
                    <a:pt x="1108" y="1096"/>
                  </a:cubicBezTo>
                  <a:cubicBezTo>
                    <a:pt x="1096" y="501"/>
                    <a:pt x="846" y="1"/>
                    <a:pt x="53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4" name="Google Shape;1412;p39">
              <a:extLst>
                <a:ext uri="{FF2B5EF4-FFF2-40B4-BE49-F238E27FC236}">
                  <a16:creationId xmlns:a16="http://schemas.microsoft.com/office/drawing/2014/main" id="{D993A3E6-F277-E022-28DC-3167A141616C}"/>
                </a:ext>
              </a:extLst>
            </p:cNvPr>
            <p:cNvSpPr/>
            <p:nvPr/>
          </p:nvSpPr>
          <p:spPr>
            <a:xfrm>
              <a:off x="2841173" y="2079427"/>
              <a:ext cx="120708" cy="48992"/>
            </a:xfrm>
            <a:custGeom>
              <a:avLst/>
              <a:gdLst/>
              <a:ahLst/>
              <a:cxnLst/>
              <a:rect l="l" t="t" r="r" b="b"/>
              <a:pathLst>
                <a:path w="3644" h="1479" extrusionOk="0">
                  <a:moveTo>
                    <a:pt x="3617" y="1"/>
                  </a:moveTo>
                  <a:cubicBezTo>
                    <a:pt x="3578" y="1"/>
                    <a:pt x="3458" y="223"/>
                    <a:pt x="3191" y="525"/>
                  </a:cubicBezTo>
                  <a:cubicBezTo>
                    <a:pt x="3036" y="704"/>
                    <a:pt x="2858" y="870"/>
                    <a:pt x="2655" y="989"/>
                  </a:cubicBezTo>
                  <a:cubicBezTo>
                    <a:pt x="2417" y="1144"/>
                    <a:pt x="2143" y="1228"/>
                    <a:pt x="1858" y="1251"/>
                  </a:cubicBezTo>
                  <a:cubicBezTo>
                    <a:pt x="1834" y="1252"/>
                    <a:pt x="1810" y="1253"/>
                    <a:pt x="1786" y="1253"/>
                  </a:cubicBezTo>
                  <a:cubicBezTo>
                    <a:pt x="1525" y="1253"/>
                    <a:pt x="1265" y="1193"/>
                    <a:pt x="1036" y="1073"/>
                  </a:cubicBezTo>
                  <a:cubicBezTo>
                    <a:pt x="822" y="978"/>
                    <a:pt x="631" y="835"/>
                    <a:pt x="465" y="668"/>
                  </a:cubicBezTo>
                  <a:cubicBezTo>
                    <a:pt x="192" y="384"/>
                    <a:pt x="82" y="143"/>
                    <a:pt x="41" y="143"/>
                  </a:cubicBezTo>
                  <a:cubicBezTo>
                    <a:pt x="39" y="143"/>
                    <a:pt x="38" y="143"/>
                    <a:pt x="36" y="144"/>
                  </a:cubicBezTo>
                  <a:cubicBezTo>
                    <a:pt x="0" y="156"/>
                    <a:pt x="60" y="418"/>
                    <a:pt x="334" y="775"/>
                  </a:cubicBezTo>
                  <a:cubicBezTo>
                    <a:pt x="500" y="978"/>
                    <a:pt x="703" y="1144"/>
                    <a:pt x="929" y="1263"/>
                  </a:cubicBezTo>
                  <a:cubicBezTo>
                    <a:pt x="1194" y="1407"/>
                    <a:pt x="1490" y="1479"/>
                    <a:pt x="1789" y="1479"/>
                  </a:cubicBezTo>
                  <a:cubicBezTo>
                    <a:pt x="1812" y="1479"/>
                    <a:pt x="1835" y="1478"/>
                    <a:pt x="1858" y="1478"/>
                  </a:cubicBezTo>
                  <a:cubicBezTo>
                    <a:pt x="2191" y="1466"/>
                    <a:pt x="2501" y="1359"/>
                    <a:pt x="2763" y="1168"/>
                  </a:cubicBezTo>
                  <a:cubicBezTo>
                    <a:pt x="2977" y="1025"/>
                    <a:pt x="3167" y="847"/>
                    <a:pt x="3322" y="632"/>
                  </a:cubicBezTo>
                  <a:cubicBezTo>
                    <a:pt x="3572" y="275"/>
                    <a:pt x="3644" y="13"/>
                    <a:pt x="3620" y="1"/>
                  </a:cubicBezTo>
                  <a:cubicBezTo>
                    <a:pt x="3619" y="1"/>
                    <a:pt x="3618" y="1"/>
                    <a:pt x="361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5" name="Google Shape;1413;p39">
              <a:extLst>
                <a:ext uri="{FF2B5EF4-FFF2-40B4-BE49-F238E27FC236}">
                  <a16:creationId xmlns:a16="http://schemas.microsoft.com/office/drawing/2014/main" id="{151538D1-D9C2-614A-DB41-347D3C9F9F3E}"/>
                </a:ext>
              </a:extLst>
            </p:cNvPr>
            <p:cNvSpPr/>
            <p:nvPr/>
          </p:nvSpPr>
          <p:spPr>
            <a:xfrm>
              <a:off x="2644775" y="2060116"/>
              <a:ext cx="143564" cy="122331"/>
            </a:xfrm>
            <a:custGeom>
              <a:avLst/>
              <a:gdLst/>
              <a:ahLst/>
              <a:cxnLst/>
              <a:rect l="l" t="t" r="r" b="b"/>
              <a:pathLst>
                <a:path w="4334" h="3693" extrusionOk="0">
                  <a:moveTo>
                    <a:pt x="2182" y="0"/>
                  </a:moveTo>
                  <a:cubicBezTo>
                    <a:pt x="2165" y="0"/>
                    <a:pt x="2148" y="1"/>
                    <a:pt x="2131" y="1"/>
                  </a:cubicBezTo>
                  <a:cubicBezTo>
                    <a:pt x="941" y="25"/>
                    <a:pt x="0" y="870"/>
                    <a:pt x="24" y="1894"/>
                  </a:cubicBezTo>
                  <a:cubicBezTo>
                    <a:pt x="36" y="2891"/>
                    <a:pt x="984" y="3692"/>
                    <a:pt x="2151" y="3692"/>
                  </a:cubicBezTo>
                  <a:cubicBezTo>
                    <a:pt x="2168" y="3692"/>
                    <a:pt x="2186" y="3692"/>
                    <a:pt x="2203" y="3692"/>
                  </a:cubicBezTo>
                  <a:cubicBezTo>
                    <a:pt x="3393" y="3668"/>
                    <a:pt x="4334" y="2823"/>
                    <a:pt x="4322" y="1799"/>
                  </a:cubicBezTo>
                  <a:cubicBezTo>
                    <a:pt x="4299" y="801"/>
                    <a:pt x="3338" y="0"/>
                    <a:pt x="2182" y="0"/>
                  </a:cubicBezTo>
                  <a:close/>
                </a:path>
              </a:pathLst>
            </a:custGeom>
            <a:solidFill>
              <a:srgbClr val="EEA3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6" name="Google Shape;1414;p39">
              <a:extLst>
                <a:ext uri="{FF2B5EF4-FFF2-40B4-BE49-F238E27FC236}">
                  <a16:creationId xmlns:a16="http://schemas.microsoft.com/office/drawing/2014/main" id="{3C3BDB25-46A9-07A9-9506-3910AC067692}"/>
                </a:ext>
              </a:extLst>
            </p:cNvPr>
            <p:cNvSpPr/>
            <p:nvPr/>
          </p:nvSpPr>
          <p:spPr>
            <a:xfrm>
              <a:off x="3015080" y="2052232"/>
              <a:ext cx="143994" cy="122728"/>
            </a:xfrm>
            <a:custGeom>
              <a:avLst/>
              <a:gdLst/>
              <a:ahLst/>
              <a:cxnLst/>
              <a:rect l="l" t="t" r="r" b="b"/>
              <a:pathLst>
                <a:path w="4347" h="3705" extrusionOk="0">
                  <a:moveTo>
                    <a:pt x="2183" y="0"/>
                  </a:moveTo>
                  <a:cubicBezTo>
                    <a:pt x="2166" y="0"/>
                    <a:pt x="2149" y="0"/>
                    <a:pt x="2132" y="1"/>
                  </a:cubicBezTo>
                  <a:cubicBezTo>
                    <a:pt x="953" y="25"/>
                    <a:pt x="1" y="870"/>
                    <a:pt x="25" y="1894"/>
                  </a:cubicBezTo>
                  <a:cubicBezTo>
                    <a:pt x="48" y="2903"/>
                    <a:pt x="997" y="3704"/>
                    <a:pt x="2164" y="3704"/>
                  </a:cubicBezTo>
                  <a:cubicBezTo>
                    <a:pt x="2181" y="3704"/>
                    <a:pt x="2198" y="3704"/>
                    <a:pt x="2216" y="3704"/>
                  </a:cubicBezTo>
                  <a:cubicBezTo>
                    <a:pt x="3394" y="3680"/>
                    <a:pt x="4347" y="2823"/>
                    <a:pt x="4323" y="1810"/>
                  </a:cubicBezTo>
                  <a:cubicBezTo>
                    <a:pt x="4299" y="801"/>
                    <a:pt x="3351" y="0"/>
                    <a:pt x="2183" y="0"/>
                  </a:cubicBezTo>
                  <a:close/>
                </a:path>
              </a:pathLst>
            </a:custGeom>
            <a:solidFill>
              <a:srgbClr val="EEA3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7" name="Google Shape;1415;p39">
              <a:extLst>
                <a:ext uri="{FF2B5EF4-FFF2-40B4-BE49-F238E27FC236}">
                  <a16:creationId xmlns:a16="http://schemas.microsoft.com/office/drawing/2014/main" id="{9D006B52-9AAE-BC5D-663C-510CA32C3459}"/>
                </a:ext>
              </a:extLst>
            </p:cNvPr>
            <p:cNvSpPr/>
            <p:nvPr/>
          </p:nvSpPr>
          <p:spPr>
            <a:xfrm>
              <a:off x="2833150" y="1370575"/>
              <a:ext cx="166725" cy="183375"/>
            </a:xfrm>
            <a:custGeom>
              <a:avLst/>
              <a:gdLst/>
              <a:ahLst/>
              <a:cxnLst/>
              <a:rect l="l" t="t" r="r" b="b"/>
              <a:pathLst>
                <a:path w="6669" h="7335" extrusionOk="0">
                  <a:moveTo>
                    <a:pt x="3334" y="0"/>
                  </a:moveTo>
                  <a:lnTo>
                    <a:pt x="1" y="7334"/>
                  </a:lnTo>
                  <a:lnTo>
                    <a:pt x="6668" y="7334"/>
                  </a:lnTo>
                  <a:lnTo>
                    <a:pt x="3334"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8" name="Google Shape;1416;p39">
              <a:extLst>
                <a:ext uri="{FF2B5EF4-FFF2-40B4-BE49-F238E27FC236}">
                  <a16:creationId xmlns:a16="http://schemas.microsoft.com/office/drawing/2014/main" id="{009C6E80-8E63-E29D-DB38-11B87E4FD718}"/>
                </a:ext>
              </a:extLst>
            </p:cNvPr>
            <p:cNvSpPr/>
            <p:nvPr/>
          </p:nvSpPr>
          <p:spPr>
            <a:xfrm>
              <a:off x="2833150" y="2604650"/>
              <a:ext cx="166725" cy="183375"/>
            </a:xfrm>
            <a:custGeom>
              <a:avLst/>
              <a:gdLst/>
              <a:ahLst/>
              <a:cxnLst/>
              <a:rect l="l" t="t" r="r" b="b"/>
              <a:pathLst>
                <a:path w="6669" h="7335" extrusionOk="0">
                  <a:moveTo>
                    <a:pt x="1" y="0"/>
                  </a:moveTo>
                  <a:lnTo>
                    <a:pt x="3334" y="7335"/>
                  </a:lnTo>
                  <a:lnTo>
                    <a:pt x="6668"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9" name="Google Shape;1417;p39">
              <a:extLst>
                <a:ext uri="{FF2B5EF4-FFF2-40B4-BE49-F238E27FC236}">
                  <a16:creationId xmlns:a16="http://schemas.microsoft.com/office/drawing/2014/main" id="{61FF8998-C631-5AB6-CFA3-800AEEF00A98}"/>
                </a:ext>
              </a:extLst>
            </p:cNvPr>
            <p:cNvSpPr/>
            <p:nvPr/>
          </p:nvSpPr>
          <p:spPr>
            <a:xfrm>
              <a:off x="3412100" y="1995950"/>
              <a:ext cx="183375" cy="166700"/>
            </a:xfrm>
            <a:custGeom>
              <a:avLst/>
              <a:gdLst/>
              <a:ahLst/>
              <a:cxnLst/>
              <a:rect l="l" t="t" r="r" b="b"/>
              <a:pathLst>
                <a:path w="7335" h="6668" extrusionOk="0">
                  <a:moveTo>
                    <a:pt x="0" y="0"/>
                  </a:moveTo>
                  <a:lnTo>
                    <a:pt x="0" y="6668"/>
                  </a:lnTo>
                  <a:lnTo>
                    <a:pt x="7334" y="3334"/>
                  </a:lnTo>
                  <a:lnTo>
                    <a:pt x="0"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0" name="Google Shape;1418;p39">
              <a:extLst>
                <a:ext uri="{FF2B5EF4-FFF2-40B4-BE49-F238E27FC236}">
                  <a16:creationId xmlns:a16="http://schemas.microsoft.com/office/drawing/2014/main" id="{3F837775-817E-E8E4-951A-360675708F7C}"/>
                </a:ext>
              </a:extLst>
            </p:cNvPr>
            <p:cNvSpPr/>
            <p:nvPr/>
          </p:nvSpPr>
          <p:spPr>
            <a:xfrm>
              <a:off x="2178000" y="1995950"/>
              <a:ext cx="183400" cy="166700"/>
            </a:xfrm>
            <a:custGeom>
              <a:avLst/>
              <a:gdLst/>
              <a:ahLst/>
              <a:cxnLst/>
              <a:rect l="l" t="t" r="r" b="b"/>
              <a:pathLst>
                <a:path w="7336" h="6668" extrusionOk="0">
                  <a:moveTo>
                    <a:pt x="7335" y="0"/>
                  </a:moveTo>
                  <a:lnTo>
                    <a:pt x="1" y="3334"/>
                  </a:lnTo>
                  <a:lnTo>
                    <a:pt x="7335" y="6668"/>
                  </a:lnTo>
                  <a:lnTo>
                    <a:pt x="7335"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1" name="Google Shape;1419;p39">
              <a:extLst>
                <a:ext uri="{FF2B5EF4-FFF2-40B4-BE49-F238E27FC236}">
                  <a16:creationId xmlns:a16="http://schemas.microsoft.com/office/drawing/2014/main" id="{04574DF9-3B2B-DE36-1F63-7DB2855A00B1}"/>
                </a:ext>
              </a:extLst>
            </p:cNvPr>
            <p:cNvSpPr/>
            <p:nvPr/>
          </p:nvSpPr>
          <p:spPr>
            <a:xfrm>
              <a:off x="2420900" y="1556900"/>
              <a:ext cx="188725" cy="188750"/>
            </a:xfrm>
            <a:custGeom>
              <a:avLst/>
              <a:gdLst/>
              <a:ahLst/>
              <a:cxnLst/>
              <a:rect l="l" t="t" r="r" b="b"/>
              <a:pathLst>
                <a:path w="7549" h="7550" extrusionOk="0">
                  <a:moveTo>
                    <a:pt x="0" y="1"/>
                  </a:moveTo>
                  <a:lnTo>
                    <a:pt x="2822" y="7549"/>
                  </a:lnTo>
                  <a:lnTo>
                    <a:pt x="7549" y="2834"/>
                  </a:lnTo>
                  <a:lnTo>
                    <a:pt x="0"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Google Shape;1420;p39">
              <a:extLst>
                <a:ext uri="{FF2B5EF4-FFF2-40B4-BE49-F238E27FC236}">
                  <a16:creationId xmlns:a16="http://schemas.microsoft.com/office/drawing/2014/main" id="{465385CD-0C09-5114-0301-7A8C67A50A68}"/>
                </a:ext>
              </a:extLst>
            </p:cNvPr>
            <p:cNvSpPr/>
            <p:nvPr/>
          </p:nvSpPr>
          <p:spPr>
            <a:xfrm>
              <a:off x="3234400" y="2370700"/>
              <a:ext cx="188725" cy="188725"/>
            </a:xfrm>
            <a:custGeom>
              <a:avLst/>
              <a:gdLst/>
              <a:ahLst/>
              <a:cxnLst/>
              <a:rect l="l" t="t" r="r" b="b"/>
              <a:pathLst>
                <a:path w="7549" h="7549" extrusionOk="0">
                  <a:moveTo>
                    <a:pt x="4727" y="0"/>
                  </a:moveTo>
                  <a:lnTo>
                    <a:pt x="0" y="4715"/>
                  </a:lnTo>
                  <a:lnTo>
                    <a:pt x="7549" y="7549"/>
                  </a:lnTo>
                  <a:lnTo>
                    <a:pt x="4727"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3" name="Google Shape;1421;p39">
              <a:extLst>
                <a:ext uri="{FF2B5EF4-FFF2-40B4-BE49-F238E27FC236}">
                  <a16:creationId xmlns:a16="http://schemas.microsoft.com/office/drawing/2014/main" id="{9AC9F5C6-8E9B-17F1-938E-F09CE58FC90B}"/>
                </a:ext>
              </a:extLst>
            </p:cNvPr>
            <p:cNvSpPr/>
            <p:nvPr/>
          </p:nvSpPr>
          <p:spPr>
            <a:xfrm>
              <a:off x="3213550" y="1578025"/>
              <a:ext cx="188750" cy="188750"/>
            </a:xfrm>
            <a:custGeom>
              <a:avLst/>
              <a:gdLst/>
              <a:ahLst/>
              <a:cxnLst/>
              <a:rect l="l" t="t" r="r" b="b"/>
              <a:pathLst>
                <a:path w="7550" h="7550" extrusionOk="0">
                  <a:moveTo>
                    <a:pt x="7549" y="1"/>
                  </a:moveTo>
                  <a:lnTo>
                    <a:pt x="1" y="2835"/>
                  </a:lnTo>
                  <a:lnTo>
                    <a:pt x="4716" y="7549"/>
                  </a:lnTo>
                  <a:lnTo>
                    <a:pt x="7549"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4" name="Google Shape;1422;p39">
              <a:extLst>
                <a:ext uri="{FF2B5EF4-FFF2-40B4-BE49-F238E27FC236}">
                  <a16:creationId xmlns:a16="http://schemas.microsoft.com/office/drawing/2014/main" id="{700E90A0-D9DB-ECD0-47A7-743A1B927B3D}"/>
                </a:ext>
              </a:extLst>
            </p:cNvPr>
            <p:cNvSpPr/>
            <p:nvPr/>
          </p:nvSpPr>
          <p:spPr>
            <a:xfrm>
              <a:off x="2399775" y="2391825"/>
              <a:ext cx="188725" cy="188750"/>
            </a:xfrm>
            <a:custGeom>
              <a:avLst/>
              <a:gdLst/>
              <a:ahLst/>
              <a:cxnLst/>
              <a:rect l="l" t="t" r="r" b="b"/>
              <a:pathLst>
                <a:path w="7549" h="7550" extrusionOk="0">
                  <a:moveTo>
                    <a:pt x="2834" y="1"/>
                  </a:moveTo>
                  <a:lnTo>
                    <a:pt x="0" y="7549"/>
                  </a:lnTo>
                  <a:lnTo>
                    <a:pt x="0" y="7549"/>
                  </a:lnTo>
                  <a:lnTo>
                    <a:pt x="7549" y="4715"/>
                  </a:lnTo>
                  <a:lnTo>
                    <a:pt x="2834"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45" name="saib">
            <a:extLst>
              <a:ext uri="{FF2B5EF4-FFF2-40B4-BE49-F238E27FC236}">
                <a16:creationId xmlns:a16="http://schemas.microsoft.com/office/drawing/2014/main" id="{1E0F6780-2ABA-DF79-611B-5BF2C3008B53}"/>
              </a:ext>
            </a:extLst>
          </p:cNvPr>
          <p:cNvSpPr/>
          <p:nvPr/>
        </p:nvSpPr>
        <p:spPr>
          <a:xfrm rot="19980337">
            <a:off x="10789287" y="2068876"/>
            <a:ext cx="1139606" cy="1060242"/>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46" name="said">
            <a:extLst>
              <a:ext uri="{FF2B5EF4-FFF2-40B4-BE49-F238E27FC236}">
                <a16:creationId xmlns:a16="http://schemas.microsoft.com/office/drawing/2014/main" id="{1E0F6780-2ABA-DF79-611B-5BF2C3008B53}"/>
              </a:ext>
            </a:extLst>
          </p:cNvPr>
          <p:cNvSpPr/>
          <p:nvPr/>
        </p:nvSpPr>
        <p:spPr>
          <a:xfrm rot="19980337">
            <a:off x="10837598" y="4722828"/>
            <a:ext cx="1139606" cy="1060242"/>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47" name="saic">
            <a:extLst>
              <a:ext uri="{FF2B5EF4-FFF2-40B4-BE49-F238E27FC236}">
                <a16:creationId xmlns:a16="http://schemas.microsoft.com/office/drawing/2014/main" id="{1E0F6780-2ABA-DF79-611B-5BF2C3008B53}"/>
              </a:ext>
            </a:extLst>
          </p:cNvPr>
          <p:cNvSpPr/>
          <p:nvPr/>
        </p:nvSpPr>
        <p:spPr>
          <a:xfrm rot="19980337">
            <a:off x="5097802" y="4722828"/>
            <a:ext cx="1139606" cy="1060242"/>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49" name="Picture 48">
            <a:hlinkClick r:id="" action="ppaction://noaction"/>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26603" t="18977" r="31299" b="16874"/>
          <a:stretch/>
        </p:blipFill>
        <p:spPr>
          <a:xfrm flipH="1">
            <a:off x="824345" y="110234"/>
            <a:ext cx="2245515" cy="1787481"/>
          </a:xfrm>
          <a:prstGeom prst="rect">
            <a:avLst/>
          </a:prstGeom>
        </p:spPr>
      </p:pic>
    </p:spTree>
    <p:extLst>
      <p:ext uri="{BB962C8B-B14F-4D97-AF65-F5344CB8AC3E}">
        <p14:creationId xmlns:p14="http://schemas.microsoft.com/office/powerpoint/2010/main" val="28557505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randombar(horizontal)">
                                      <p:cBhvr>
                                        <p:cTn id="16" dur="500"/>
                                        <p:tgtEl>
                                          <p:spTgt spid="25"/>
                                        </p:tgtEl>
                                      </p:cBhvr>
                                    </p:animEffect>
                                  </p:childTnLst>
                                </p:cTn>
                              </p:par>
                              <p:par>
                                <p:cTn id="17" presetID="14" presetClass="entr" presetSubtype="1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par>
                                <p:cTn id="20" presetID="22" presetClass="entr" presetSubtype="4" fill="hold" nodeType="with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wipe(down)">
                                      <p:cBhvr>
                                        <p:cTn id="2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2"/>
                    </p:tgtEl>
                  </p:cond>
                </p:stCondLst>
                <p:endSync evt="end" delay="0">
                  <p:rtn val="all"/>
                </p:endSync>
                <p:childTnLst>
                  <p:par>
                    <p:cTn id="24" fill="hold">
                      <p:stCondLst>
                        <p:cond delay="0"/>
                      </p:stCondLst>
                      <p:childTnLst>
                        <p:par>
                          <p:cTn id="25" fill="hold">
                            <p:stCondLst>
                              <p:cond delay="0"/>
                            </p:stCondLst>
                            <p:childTnLst>
                              <p:par>
                                <p:cTn id="26" presetID="50" presetClass="entr" presetSubtype="0" decel="100000" fill="hold" nodeType="clickEffect">
                                  <p:stCondLst>
                                    <p:cond delay="0"/>
                                  </p:stCondLst>
                                  <p:childTnLst>
                                    <p:set>
                                      <p:cBhvr>
                                        <p:cTn id="27" dur="1" fill="hold">
                                          <p:stCondLst>
                                            <p:cond delay="0"/>
                                          </p:stCondLst>
                                        </p:cTn>
                                        <p:tgtEl>
                                          <p:spTgt spid="30"/>
                                        </p:tgtEl>
                                        <p:attrNameLst>
                                          <p:attrName>style.visibility</p:attrName>
                                        </p:attrNameLst>
                                      </p:cBhvr>
                                      <p:to>
                                        <p:strVal val="visible"/>
                                      </p:to>
                                    </p:set>
                                    <p:anim calcmode="lin" valueType="num">
                                      <p:cBhvr>
                                        <p:cTn id="28" dur="1000" fill="hold"/>
                                        <p:tgtEl>
                                          <p:spTgt spid="30"/>
                                        </p:tgtEl>
                                        <p:attrNameLst>
                                          <p:attrName>ppt_w</p:attrName>
                                        </p:attrNameLst>
                                      </p:cBhvr>
                                      <p:tavLst>
                                        <p:tav tm="0">
                                          <p:val>
                                            <p:strVal val="#ppt_w+.3"/>
                                          </p:val>
                                        </p:tav>
                                        <p:tav tm="100000">
                                          <p:val>
                                            <p:strVal val="#ppt_w"/>
                                          </p:val>
                                        </p:tav>
                                      </p:tavLst>
                                    </p:anim>
                                    <p:anim calcmode="lin" valueType="num">
                                      <p:cBhvr>
                                        <p:cTn id="29" dur="1000" fill="hold"/>
                                        <p:tgtEl>
                                          <p:spTgt spid="30"/>
                                        </p:tgtEl>
                                        <p:attrNameLst>
                                          <p:attrName>ppt_h</p:attrName>
                                        </p:attrNameLst>
                                      </p:cBhvr>
                                      <p:tavLst>
                                        <p:tav tm="0">
                                          <p:val>
                                            <p:strVal val="#ppt_h"/>
                                          </p:val>
                                        </p:tav>
                                        <p:tav tm="100000">
                                          <p:val>
                                            <p:strVal val="#ppt_h"/>
                                          </p:val>
                                        </p:tav>
                                      </p:tavLst>
                                    </p:anim>
                                    <p:animEffect transition="in" filter="fade">
                                      <p:cBhvr>
                                        <p:cTn id="30" dur="1000"/>
                                        <p:tgtEl>
                                          <p:spTgt spid="30"/>
                                        </p:tgtEl>
                                      </p:cBhvr>
                                    </p:animEffect>
                                  </p:childTnLst>
                                  <p:subTnLst>
                                    <p:audio>
                                      <p:cMediaNode>
                                        <p:cTn display="0" masterRel="sameClick">
                                          <p:stCondLst>
                                            <p:cond evt="begin" delay="0">
                                              <p:tn val="2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
                  </p:tgtEl>
                </p:cond>
              </p:nextCondLst>
            </p:seq>
            <p:seq concurrent="1" nextAc="seek">
              <p:cTn id="31" restart="whenNotActive" fill="hold" evtFilter="cancelBubble" nodeType="interactiveSeq">
                <p:stCondLst>
                  <p:cond evt="onClick" delay="0">
                    <p:tgtEl>
                      <p:spTgt spid="21"/>
                    </p:tgtEl>
                  </p:cond>
                </p:stCondLst>
                <p:endSync evt="end" delay="0">
                  <p:rtn val="all"/>
                </p:endSync>
                <p:childTnLst>
                  <p:par>
                    <p:cTn id="32" fill="hold">
                      <p:stCondLst>
                        <p:cond delay="0"/>
                      </p:stCondLst>
                      <p:childTnLst>
                        <p:par>
                          <p:cTn id="33" fill="hold">
                            <p:stCondLst>
                              <p:cond delay="0"/>
                            </p:stCondLst>
                            <p:childTnLst>
                              <p:par>
                                <p:cTn id="34" presetID="50" presetClass="entr" presetSubtype="0" decel="100000" fill="hold" grpId="0" nodeType="clickEffect">
                                  <p:stCondLst>
                                    <p:cond delay="0"/>
                                  </p:stCondLst>
                                  <p:childTnLst>
                                    <p:set>
                                      <p:cBhvr>
                                        <p:cTn id="35" dur="1" fill="hold">
                                          <p:stCondLst>
                                            <p:cond delay="0"/>
                                          </p:stCondLst>
                                        </p:cTn>
                                        <p:tgtEl>
                                          <p:spTgt spid="45"/>
                                        </p:tgtEl>
                                        <p:attrNameLst>
                                          <p:attrName>style.visibility</p:attrName>
                                        </p:attrNameLst>
                                      </p:cBhvr>
                                      <p:to>
                                        <p:strVal val="visible"/>
                                      </p:to>
                                    </p:set>
                                    <p:anim calcmode="lin" valueType="num">
                                      <p:cBhvr>
                                        <p:cTn id="36" dur="1000" fill="hold"/>
                                        <p:tgtEl>
                                          <p:spTgt spid="45"/>
                                        </p:tgtEl>
                                        <p:attrNameLst>
                                          <p:attrName>ppt_w</p:attrName>
                                        </p:attrNameLst>
                                      </p:cBhvr>
                                      <p:tavLst>
                                        <p:tav tm="0">
                                          <p:val>
                                            <p:strVal val="#ppt_w+.3"/>
                                          </p:val>
                                        </p:tav>
                                        <p:tav tm="100000">
                                          <p:val>
                                            <p:strVal val="#ppt_w"/>
                                          </p:val>
                                        </p:tav>
                                      </p:tavLst>
                                    </p:anim>
                                    <p:anim calcmode="lin" valueType="num">
                                      <p:cBhvr>
                                        <p:cTn id="37" dur="1000" fill="hold"/>
                                        <p:tgtEl>
                                          <p:spTgt spid="45"/>
                                        </p:tgtEl>
                                        <p:attrNameLst>
                                          <p:attrName>ppt_h</p:attrName>
                                        </p:attrNameLst>
                                      </p:cBhvr>
                                      <p:tavLst>
                                        <p:tav tm="0">
                                          <p:val>
                                            <p:strVal val="#ppt_h"/>
                                          </p:val>
                                        </p:tav>
                                        <p:tav tm="100000">
                                          <p:val>
                                            <p:strVal val="#ppt_h"/>
                                          </p:val>
                                        </p:tav>
                                      </p:tavLst>
                                    </p:anim>
                                    <p:animEffect transition="in" filter="fade">
                                      <p:cBhvr>
                                        <p:cTn id="38" dur="1000"/>
                                        <p:tgtEl>
                                          <p:spTgt spid="45"/>
                                        </p:tgtEl>
                                      </p:cBhvr>
                                    </p:animEffect>
                                  </p:childTnLst>
                                  <p:subTnLst>
                                    <p:audio>
                                      <p:cMediaNode>
                                        <p:cTn display="0" masterRel="sameClick">
                                          <p:stCondLst>
                                            <p:cond evt="begin" delay="0">
                                              <p:tn val="34"/>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1"/>
                  </p:tgtEl>
                </p:cond>
              </p:nextCondLst>
            </p:seq>
            <p:seq concurrent="1" nextAc="seek">
              <p:cTn id="39" restart="whenNotActive" fill="hold" evtFilter="cancelBubble" nodeType="interactiveSeq">
                <p:stCondLst>
                  <p:cond evt="onClick" delay="0">
                    <p:tgtEl>
                      <p:spTgt spid="25"/>
                    </p:tgtEl>
                  </p:cond>
                </p:stCondLst>
                <p:endSync evt="end" delay="0">
                  <p:rtn val="all"/>
                </p:endSync>
                <p:childTnLst>
                  <p:par>
                    <p:cTn id="40" fill="hold">
                      <p:stCondLst>
                        <p:cond delay="0"/>
                      </p:stCondLst>
                      <p:childTnLst>
                        <p:par>
                          <p:cTn id="41" fill="hold">
                            <p:stCondLst>
                              <p:cond delay="0"/>
                            </p:stCondLst>
                            <p:childTnLst>
                              <p:par>
                                <p:cTn id="42" presetID="50" presetClass="entr" presetSubtype="0" decel="100000" fill="hold" grpId="0" nodeType="clickEffect">
                                  <p:stCondLst>
                                    <p:cond delay="0"/>
                                  </p:stCondLst>
                                  <p:childTnLst>
                                    <p:set>
                                      <p:cBhvr>
                                        <p:cTn id="43" dur="1" fill="hold">
                                          <p:stCondLst>
                                            <p:cond delay="0"/>
                                          </p:stCondLst>
                                        </p:cTn>
                                        <p:tgtEl>
                                          <p:spTgt spid="47"/>
                                        </p:tgtEl>
                                        <p:attrNameLst>
                                          <p:attrName>style.visibility</p:attrName>
                                        </p:attrNameLst>
                                      </p:cBhvr>
                                      <p:to>
                                        <p:strVal val="visible"/>
                                      </p:to>
                                    </p:set>
                                    <p:anim calcmode="lin" valueType="num">
                                      <p:cBhvr>
                                        <p:cTn id="44" dur="1000" fill="hold"/>
                                        <p:tgtEl>
                                          <p:spTgt spid="47"/>
                                        </p:tgtEl>
                                        <p:attrNameLst>
                                          <p:attrName>ppt_w</p:attrName>
                                        </p:attrNameLst>
                                      </p:cBhvr>
                                      <p:tavLst>
                                        <p:tav tm="0">
                                          <p:val>
                                            <p:strVal val="#ppt_w+.3"/>
                                          </p:val>
                                        </p:tav>
                                        <p:tav tm="100000">
                                          <p:val>
                                            <p:strVal val="#ppt_w"/>
                                          </p:val>
                                        </p:tav>
                                      </p:tavLst>
                                    </p:anim>
                                    <p:anim calcmode="lin" valueType="num">
                                      <p:cBhvr>
                                        <p:cTn id="45" dur="1000" fill="hold"/>
                                        <p:tgtEl>
                                          <p:spTgt spid="47"/>
                                        </p:tgtEl>
                                        <p:attrNameLst>
                                          <p:attrName>ppt_h</p:attrName>
                                        </p:attrNameLst>
                                      </p:cBhvr>
                                      <p:tavLst>
                                        <p:tav tm="0">
                                          <p:val>
                                            <p:strVal val="#ppt_h"/>
                                          </p:val>
                                        </p:tav>
                                        <p:tav tm="100000">
                                          <p:val>
                                            <p:strVal val="#ppt_h"/>
                                          </p:val>
                                        </p:tav>
                                      </p:tavLst>
                                    </p:anim>
                                    <p:animEffect transition="in" filter="fade">
                                      <p:cBhvr>
                                        <p:cTn id="46" dur="1000"/>
                                        <p:tgtEl>
                                          <p:spTgt spid="47"/>
                                        </p:tgtEl>
                                      </p:cBhvr>
                                    </p:animEffect>
                                  </p:childTnLst>
                                  <p:subTnLst>
                                    <p:audio>
                                      <p:cMediaNode>
                                        <p:cTn display="0" masterRel="sameClick">
                                          <p:stCondLst>
                                            <p:cond evt="begin" delay="0">
                                              <p:tn val="42"/>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5"/>
                  </p:tgtEl>
                </p:cond>
              </p:nextCondLst>
            </p:seq>
            <p:seq concurrent="1" nextAc="seek">
              <p:cTn id="47" restart="whenNotActive" fill="hold" evtFilter="cancelBubble" nodeType="interactiveSeq">
                <p:stCondLst>
                  <p:cond evt="onClick" delay="0">
                    <p:tgtEl>
                      <p:spTgt spid="29"/>
                    </p:tgtEl>
                  </p:cond>
                </p:stCondLst>
                <p:endSync evt="end" delay="0">
                  <p:rtn val="all"/>
                </p:endSync>
                <p:childTnLst>
                  <p:par>
                    <p:cTn id="48" fill="hold">
                      <p:stCondLst>
                        <p:cond delay="0"/>
                      </p:stCondLst>
                      <p:childTnLst>
                        <p:par>
                          <p:cTn id="49" fill="hold">
                            <p:stCondLst>
                              <p:cond delay="0"/>
                            </p:stCondLst>
                            <p:childTnLst>
                              <p:par>
                                <p:cTn id="50" presetID="50" presetClass="entr" presetSubtype="0" decel="100000" fill="hold" grpId="0" nodeType="clickEffect">
                                  <p:stCondLst>
                                    <p:cond delay="0"/>
                                  </p:stCondLst>
                                  <p:childTnLst>
                                    <p:set>
                                      <p:cBhvr>
                                        <p:cTn id="51" dur="1" fill="hold">
                                          <p:stCondLst>
                                            <p:cond delay="0"/>
                                          </p:stCondLst>
                                        </p:cTn>
                                        <p:tgtEl>
                                          <p:spTgt spid="46"/>
                                        </p:tgtEl>
                                        <p:attrNameLst>
                                          <p:attrName>style.visibility</p:attrName>
                                        </p:attrNameLst>
                                      </p:cBhvr>
                                      <p:to>
                                        <p:strVal val="visible"/>
                                      </p:to>
                                    </p:set>
                                    <p:anim calcmode="lin" valueType="num">
                                      <p:cBhvr>
                                        <p:cTn id="52" dur="1000" fill="hold"/>
                                        <p:tgtEl>
                                          <p:spTgt spid="46"/>
                                        </p:tgtEl>
                                        <p:attrNameLst>
                                          <p:attrName>ppt_w</p:attrName>
                                        </p:attrNameLst>
                                      </p:cBhvr>
                                      <p:tavLst>
                                        <p:tav tm="0">
                                          <p:val>
                                            <p:strVal val="#ppt_w+.3"/>
                                          </p:val>
                                        </p:tav>
                                        <p:tav tm="100000">
                                          <p:val>
                                            <p:strVal val="#ppt_w"/>
                                          </p:val>
                                        </p:tav>
                                      </p:tavLst>
                                    </p:anim>
                                    <p:anim calcmode="lin" valueType="num">
                                      <p:cBhvr>
                                        <p:cTn id="53" dur="1000" fill="hold"/>
                                        <p:tgtEl>
                                          <p:spTgt spid="46"/>
                                        </p:tgtEl>
                                        <p:attrNameLst>
                                          <p:attrName>ppt_h</p:attrName>
                                        </p:attrNameLst>
                                      </p:cBhvr>
                                      <p:tavLst>
                                        <p:tav tm="0">
                                          <p:val>
                                            <p:strVal val="#ppt_h"/>
                                          </p:val>
                                        </p:tav>
                                        <p:tav tm="100000">
                                          <p:val>
                                            <p:strVal val="#ppt_h"/>
                                          </p:val>
                                        </p:tav>
                                      </p:tavLst>
                                    </p:anim>
                                    <p:animEffect transition="in" filter="fade">
                                      <p:cBhvr>
                                        <p:cTn id="54" dur="1000"/>
                                        <p:tgtEl>
                                          <p:spTgt spid="46"/>
                                        </p:tgtEl>
                                      </p:cBhvr>
                                    </p:animEffect>
                                  </p:childTnLst>
                                  <p:subTnLst>
                                    <p:audio>
                                      <p:cMediaNode>
                                        <p:cTn display="0" masterRel="sameClick">
                                          <p:stCondLst>
                                            <p:cond evt="begin" delay="0">
                                              <p:tn val="50"/>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9"/>
                  </p:tgtEl>
                </p:cond>
              </p:nextCondLst>
            </p:seq>
          </p:childTnLst>
        </p:cTn>
      </p:par>
    </p:tnLst>
    <p:bldLst>
      <p:bldP spid="4" grpId="0" animBg="1"/>
      <p:bldP spid="45" grpId="0" animBg="1"/>
      <p:bldP spid="46" grpId="0" animBg="1"/>
      <p:bldP spid="4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Rounded Corners 47">
            <a:extLst>
              <a:ext uri="{FF2B5EF4-FFF2-40B4-BE49-F238E27FC236}">
                <a16:creationId xmlns:a16="http://schemas.microsoft.com/office/drawing/2014/main" id="{985CABCA-C2B3-4C49-98E3-BA0A85D07EDC}"/>
              </a:ext>
            </a:extLst>
          </p:cNvPr>
          <p:cNvSpPr/>
          <p:nvPr/>
        </p:nvSpPr>
        <p:spPr>
          <a:xfrm>
            <a:off x="199053" y="130629"/>
            <a:ext cx="11793894" cy="6559420"/>
          </a:xfrm>
          <a:custGeom>
            <a:avLst/>
            <a:gdLst>
              <a:gd name="connsiteX0" fmla="*/ 0 w 11793894"/>
              <a:gd name="connsiteY0" fmla="*/ 613962 h 6559420"/>
              <a:gd name="connsiteX1" fmla="*/ 613962 w 11793894"/>
              <a:gd name="connsiteY1" fmla="*/ 0 h 6559420"/>
              <a:gd name="connsiteX2" fmla="*/ 11179932 w 11793894"/>
              <a:gd name="connsiteY2" fmla="*/ 0 h 6559420"/>
              <a:gd name="connsiteX3" fmla="*/ 11793894 w 11793894"/>
              <a:gd name="connsiteY3" fmla="*/ 613962 h 6559420"/>
              <a:gd name="connsiteX4" fmla="*/ 11793894 w 11793894"/>
              <a:gd name="connsiteY4" fmla="*/ 5945458 h 6559420"/>
              <a:gd name="connsiteX5" fmla="*/ 11179932 w 11793894"/>
              <a:gd name="connsiteY5" fmla="*/ 6559420 h 6559420"/>
              <a:gd name="connsiteX6" fmla="*/ 613962 w 11793894"/>
              <a:gd name="connsiteY6" fmla="*/ 6559420 h 6559420"/>
              <a:gd name="connsiteX7" fmla="*/ 0 w 11793894"/>
              <a:gd name="connsiteY7" fmla="*/ 5945458 h 6559420"/>
              <a:gd name="connsiteX8" fmla="*/ 0 w 11793894"/>
              <a:gd name="connsiteY8" fmla="*/ 613962 h 65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894" h="6559420" fill="none" extrusionOk="0">
                <a:moveTo>
                  <a:pt x="0" y="613962"/>
                </a:moveTo>
                <a:cubicBezTo>
                  <a:pt x="-44515" y="267680"/>
                  <a:pt x="291781" y="13822"/>
                  <a:pt x="613962" y="0"/>
                </a:cubicBezTo>
                <a:cubicBezTo>
                  <a:pt x="5752667" y="130954"/>
                  <a:pt x="8915983" y="43574"/>
                  <a:pt x="11179932" y="0"/>
                </a:cubicBezTo>
                <a:cubicBezTo>
                  <a:pt x="11523607" y="7075"/>
                  <a:pt x="11809804" y="294369"/>
                  <a:pt x="11793894" y="613962"/>
                </a:cubicBezTo>
                <a:cubicBezTo>
                  <a:pt x="11643455" y="1880618"/>
                  <a:pt x="11879773" y="5171155"/>
                  <a:pt x="11793894" y="5945458"/>
                </a:cubicBezTo>
                <a:cubicBezTo>
                  <a:pt x="11773165" y="6287944"/>
                  <a:pt x="11468230" y="6524380"/>
                  <a:pt x="11179932" y="6559420"/>
                </a:cubicBezTo>
                <a:cubicBezTo>
                  <a:pt x="7439939" y="6714617"/>
                  <a:pt x="3371575" y="6722440"/>
                  <a:pt x="613962" y="6559420"/>
                </a:cubicBezTo>
                <a:cubicBezTo>
                  <a:pt x="279279" y="6499922"/>
                  <a:pt x="-26072" y="6299764"/>
                  <a:pt x="0" y="5945458"/>
                </a:cubicBezTo>
                <a:cubicBezTo>
                  <a:pt x="64656" y="5287668"/>
                  <a:pt x="-17807" y="1320764"/>
                  <a:pt x="0" y="613962"/>
                </a:cubicBezTo>
                <a:close/>
              </a:path>
              <a:path w="11793894" h="6559420" stroke="0" extrusionOk="0">
                <a:moveTo>
                  <a:pt x="0" y="613962"/>
                </a:moveTo>
                <a:cubicBezTo>
                  <a:pt x="-50178" y="243929"/>
                  <a:pt x="238467" y="13667"/>
                  <a:pt x="613962" y="0"/>
                </a:cubicBezTo>
                <a:cubicBezTo>
                  <a:pt x="1692607" y="132882"/>
                  <a:pt x="7384017" y="-84951"/>
                  <a:pt x="11179932" y="0"/>
                </a:cubicBezTo>
                <a:cubicBezTo>
                  <a:pt x="11473296" y="44646"/>
                  <a:pt x="11785742" y="319940"/>
                  <a:pt x="11793894" y="613962"/>
                </a:cubicBezTo>
                <a:cubicBezTo>
                  <a:pt x="11814081" y="1590716"/>
                  <a:pt x="11946374" y="4099744"/>
                  <a:pt x="11793894" y="5945458"/>
                </a:cubicBezTo>
                <a:cubicBezTo>
                  <a:pt x="11804478" y="6285796"/>
                  <a:pt x="11523183" y="6550840"/>
                  <a:pt x="11179932" y="6559420"/>
                </a:cubicBezTo>
                <a:cubicBezTo>
                  <a:pt x="6742089" y="6647059"/>
                  <a:pt x="3989429" y="6486741"/>
                  <a:pt x="613962" y="6559420"/>
                </a:cubicBezTo>
                <a:cubicBezTo>
                  <a:pt x="268207" y="6495787"/>
                  <a:pt x="-2423" y="6287907"/>
                  <a:pt x="0" y="5945458"/>
                </a:cubicBezTo>
                <a:cubicBezTo>
                  <a:pt x="-38581" y="5277464"/>
                  <a:pt x="63341" y="2415705"/>
                  <a:pt x="0" y="613962"/>
                </a:cubicBezTo>
                <a:close/>
              </a:path>
            </a:pathLst>
          </a:custGeom>
          <a:solidFill>
            <a:schemeClr val="bg1">
              <a:alpha val="87000"/>
            </a:schemeClr>
          </a:solidFill>
          <a:ln w="31750">
            <a:solidFill>
              <a:srgbClr val="002060"/>
            </a:solidFill>
            <a:prstDash val="dash"/>
            <a:extLst>
              <a:ext uri="{C807C97D-BFC1-408E-A445-0C87EB9F89A2}">
                <ask:lineSketchStyleProps xmlns:ask="http://schemas.microsoft.com/office/drawing/2018/sketchyshapes" xmlns="" sd="1219033472">
                  <a:prstGeom prst="roundRect">
                    <a:avLst>
                      <a:gd name="adj" fmla="val 936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4" name="Câu hỏi"/>
          <p:cNvSpPr/>
          <p:nvPr/>
        </p:nvSpPr>
        <p:spPr>
          <a:xfrm>
            <a:off x="2476110" y="100781"/>
            <a:ext cx="8134632" cy="1539520"/>
          </a:xfrm>
          <a:prstGeom prst="roundRect">
            <a:avLst/>
          </a:prstGeom>
          <a:solidFill>
            <a:schemeClr val="bg1"/>
          </a:solidFill>
          <a:ln w="38100">
            <a:solidFill>
              <a:srgbClr val="924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Tim </a:t>
            </a:r>
            <a:r>
              <a:rPr kumimoji="0" lang="en-US" sz="40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có</a:t>
            </a:r>
            <a:r>
              <a:rPr kumimoji="0" lang="en-US" sz="4000" b="0"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US" sz="4000" b="0" i="0" u="none" strike="noStrike" kern="1200" cap="none" spc="0" normalizeH="0" noProof="0" dirty="0" err="1">
                <a:ln>
                  <a:noFill/>
                </a:ln>
                <a:solidFill>
                  <a:srgbClr val="663300"/>
                </a:solidFill>
                <a:effectLst/>
                <a:uLnTx/>
                <a:uFillTx/>
                <a:latin typeface="Calibri" panose="020F0502020204030204" pitchFamily="34" charset="0"/>
                <a:cs typeface="Calibri" panose="020F0502020204030204" pitchFamily="34" charset="0"/>
              </a:rPr>
              <a:t>chức</a:t>
            </a:r>
            <a:r>
              <a:rPr kumimoji="0" lang="en-US" sz="4000" b="0"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US" sz="4000" b="0" i="0" u="none" strike="noStrike" kern="1200" cap="none" spc="0" normalizeH="0" noProof="0" dirty="0" err="1">
                <a:ln>
                  <a:noFill/>
                </a:ln>
                <a:solidFill>
                  <a:srgbClr val="663300"/>
                </a:solidFill>
                <a:effectLst/>
                <a:uLnTx/>
                <a:uFillTx/>
                <a:latin typeface="Calibri" panose="020F0502020204030204" pitchFamily="34" charset="0"/>
                <a:cs typeface="Calibri" panose="020F0502020204030204" pitchFamily="34" charset="0"/>
              </a:rPr>
              <a:t>năng</a:t>
            </a:r>
            <a:r>
              <a:rPr kumimoji="0" lang="en-US" sz="4000" b="0"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US" sz="4000" b="0" i="0" u="none" strike="noStrike" kern="1200" cap="none" spc="0" normalizeH="0" noProof="0" dirty="0" err="1">
                <a:ln>
                  <a:noFill/>
                </a:ln>
                <a:solidFill>
                  <a:srgbClr val="663300"/>
                </a:solidFill>
                <a:effectLst/>
                <a:uLnTx/>
                <a:uFillTx/>
                <a:latin typeface="Calibri" panose="020F0502020204030204" pitchFamily="34" charset="0"/>
                <a:cs typeface="Calibri" panose="020F0502020204030204" pitchFamily="34" charset="0"/>
              </a:rPr>
              <a:t>gì</a:t>
            </a:r>
            <a:r>
              <a:rPr kumimoji="0" lang="en-US" sz="4000" b="0" i="0" u="none" strike="noStrike" kern="1200" cap="none" spc="0" normalizeH="0" noProof="0" dirty="0">
                <a:ln>
                  <a:noFill/>
                </a:ln>
                <a:solidFill>
                  <a:srgbClr val="663300"/>
                </a:solidFill>
                <a:effectLst/>
                <a:uLnTx/>
                <a:uFillTx/>
                <a:latin typeface="Calibri" panose="020F0502020204030204" pitchFamily="34" charset="0"/>
                <a:cs typeface="Calibri" panose="020F0502020204030204" pitchFamily="34" charset="0"/>
              </a:rPr>
              <a:t>?</a:t>
            </a:r>
            <a:endParaRPr kumimoji="0" lang="vi-VN" sz="40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grpSp>
        <p:nvGrpSpPr>
          <p:cNvPr id="12" name="A"/>
          <p:cNvGrpSpPr/>
          <p:nvPr/>
        </p:nvGrpSpPr>
        <p:grpSpPr>
          <a:xfrm>
            <a:off x="464231" y="2355461"/>
            <a:ext cx="5359793" cy="1473589"/>
            <a:chOff x="464231" y="2355461"/>
            <a:chExt cx="5359793" cy="1473589"/>
          </a:xfrm>
        </p:grpSpPr>
        <p:sp>
          <p:nvSpPr>
            <p:cNvPr id="5" name="Rounded Rectangle 4"/>
            <p:cNvSpPr/>
            <p:nvPr/>
          </p:nvSpPr>
          <p:spPr>
            <a:xfrm>
              <a:off x="1448972" y="2599009"/>
              <a:ext cx="4304713" cy="1111347"/>
            </a:xfrm>
            <a:prstGeom prst="roundRect">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3" name="Rounded Rectangle 2"/>
            <p:cNvSpPr/>
            <p:nvPr/>
          </p:nvSpPr>
          <p:spPr>
            <a:xfrm>
              <a:off x="1674054" y="2538781"/>
              <a:ext cx="4149970" cy="1106951"/>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l="5789" r="78596" b="84410"/>
            <a:stretch/>
          </p:blipFill>
          <p:spPr>
            <a:xfrm>
              <a:off x="464231" y="2355461"/>
              <a:ext cx="1570535" cy="1473589"/>
            </a:xfrm>
            <a:prstGeom prst="rect">
              <a:avLst/>
            </a:prstGeom>
          </p:spPr>
        </p:pic>
        <p:sp>
          <p:nvSpPr>
            <p:cNvPr id="11" name="Rectangle 10"/>
            <p:cNvSpPr/>
            <p:nvPr/>
          </p:nvSpPr>
          <p:spPr>
            <a:xfrm>
              <a:off x="1752601" y="2581918"/>
              <a:ext cx="4048124"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err="1">
                  <a:solidFill>
                    <a:srgbClr val="663300"/>
                  </a:solidFill>
                  <a:latin typeface="Calibri" panose="020F0502020204030204" pitchFamily="34" charset="0"/>
                  <a:cs typeface="Calibri" panose="020F0502020204030204" pitchFamily="34" charset="0"/>
                </a:rPr>
                <a:t>Đưa</a:t>
              </a:r>
              <a:r>
                <a:rPr lang="en-US" sz="3200" dirty="0">
                  <a:solidFill>
                    <a:srgbClr val="663300"/>
                  </a:solidFill>
                  <a:latin typeface="Calibri" panose="020F0502020204030204" pitchFamily="34" charset="0"/>
                  <a:cs typeface="Calibri" panose="020F0502020204030204" pitchFamily="34" charset="0"/>
                </a:rPr>
                <a:t> </a:t>
              </a:r>
              <a:r>
                <a:rPr lang="en-US" sz="3200" dirty="0" err="1">
                  <a:solidFill>
                    <a:srgbClr val="663300"/>
                  </a:solidFill>
                  <a:latin typeface="Calibri" panose="020F0502020204030204" pitchFamily="34" charset="0"/>
                  <a:cs typeface="Calibri" panose="020F0502020204030204" pitchFamily="34" charset="0"/>
                </a:rPr>
                <a:t>máu</a:t>
              </a:r>
              <a:r>
                <a:rPr lang="en-US" sz="3200" dirty="0">
                  <a:solidFill>
                    <a:srgbClr val="663300"/>
                  </a:solidFill>
                  <a:latin typeface="Calibri" panose="020F0502020204030204" pitchFamily="34" charset="0"/>
                  <a:cs typeface="Calibri" panose="020F0502020204030204" pitchFamily="34" charset="0"/>
                </a:rPr>
                <a:t> </a:t>
              </a:r>
              <a:r>
                <a:rPr lang="en-US" sz="3200" dirty="0" err="1">
                  <a:solidFill>
                    <a:srgbClr val="663300"/>
                  </a:solidFill>
                  <a:latin typeface="Calibri" panose="020F0502020204030204" pitchFamily="34" charset="0"/>
                  <a:cs typeface="Calibri" panose="020F0502020204030204" pitchFamily="34" charset="0"/>
                </a:rPr>
                <a:t>từ</a:t>
              </a:r>
              <a:r>
                <a:rPr lang="en-US" sz="3200" dirty="0">
                  <a:solidFill>
                    <a:srgbClr val="663300"/>
                  </a:solidFill>
                  <a:latin typeface="Calibri" panose="020F0502020204030204" pitchFamily="34" charset="0"/>
                  <a:cs typeface="Calibri" panose="020F0502020204030204" pitchFamily="34" charset="0"/>
                </a:rPr>
                <a:t> </a:t>
              </a:r>
              <a:r>
                <a:rPr lang="en-US" sz="3200" dirty="0" err="1">
                  <a:solidFill>
                    <a:srgbClr val="663300"/>
                  </a:solidFill>
                  <a:latin typeface="Calibri" panose="020F0502020204030204" pitchFamily="34" charset="0"/>
                  <a:cs typeface="Calibri" panose="020F0502020204030204" pitchFamily="34" charset="0"/>
                </a:rPr>
                <a:t>các</a:t>
              </a:r>
              <a:r>
                <a:rPr lang="en-US" sz="3200" dirty="0">
                  <a:solidFill>
                    <a:srgbClr val="663300"/>
                  </a:solidFill>
                  <a:latin typeface="Calibri" panose="020F0502020204030204" pitchFamily="34" charset="0"/>
                  <a:cs typeface="Calibri" panose="020F0502020204030204" pitchFamily="34" charset="0"/>
                </a:rPr>
                <a:t> </a:t>
              </a:r>
              <a:r>
                <a:rPr lang="en-US" sz="3200" dirty="0" err="1">
                  <a:solidFill>
                    <a:srgbClr val="663300"/>
                  </a:solidFill>
                  <a:latin typeface="Calibri" panose="020F0502020204030204" pitchFamily="34" charset="0"/>
                  <a:cs typeface="Calibri" panose="020F0502020204030204" pitchFamily="34" charset="0"/>
                </a:rPr>
                <a:t>cơ</a:t>
              </a:r>
              <a:r>
                <a:rPr lang="en-US" sz="3200" dirty="0">
                  <a:solidFill>
                    <a:srgbClr val="663300"/>
                  </a:solidFill>
                  <a:latin typeface="Calibri" panose="020F0502020204030204" pitchFamily="34" charset="0"/>
                  <a:cs typeface="Calibri" panose="020F0502020204030204" pitchFamily="34" charset="0"/>
                </a:rPr>
                <a:t> </a:t>
              </a:r>
              <a:r>
                <a:rPr lang="en-US" sz="3200" dirty="0" err="1">
                  <a:solidFill>
                    <a:srgbClr val="663300"/>
                  </a:solidFill>
                  <a:latin typeface="Calibri" panose="020F0502020204030204" pitchFamily="34" charset="0"/>
                  <a:cs typeface="Calibri" panose="020F0502020204030204" pitchFamily="34" charset="0"/>
                </a:rPr>
                <a:t>quan</a:t>
              </a:r>
              <a:r>
                <a:rPr lang="en-US" sz="3200" dirty="0">
                  <a:solidFill>
                    <a:srgbClr val="663300"/>
                  </a:solidFill>
                  <a:latin typeface="Calibri" panose="020F0502020204030204" pitchFamily="34" charset="0"/>
                  <a:cs typeface="Calibri" panose="020F0502020204030204" pitchFamily="34" charset="0"/>
                </a:rPr>
                <a:t> </a:t>
              </a:r>
              <a:r>
                <a:rPr lang="en-US" sz="3200" dirty="0" err="1">
                  <a:solidFill>
                    <a:srgbClr val="663300"/>
                  </a:solidFill>
                  <a:latin typeface="Calibri" panose="020F0502020204030204" pitchFamily="34" charset="0"/>
                  <a:cs typeface="Calibri" panose="020F0502020204030204" pitchFamily="34" charset="0"/>
                </a:rPr>
                <a:t>của</a:t>
              </a:r>
              <a:r>
                <a:rPr lang="en-US" sz="3200" dirty="0">
                  <a:solidFill>
                    <a:srgbClr val="663300"/>
                  </a:solidFill>
                  <a:latin typeface="Calibri" panose="020F0502020204030204" pitchFamily="34" charset="0"/>
                  <a:cs typeface="Calibri" panose="020F0502020204030204" pitchFamily="34" charset="0"/>
                </a:rPr>
                <a:t> </a:t>
              </a:r>
              <a:r>
                <a:rPr lang="en-US" sz="3200" dirty="0" err="1">
                  <a:solidFill>
                    <a:srgbClr val="663300"/>
                  </a:solidFill>
                  <a:latin typeface="Calibri" panose="020F0502020204030204" pitchFamily="34" charset="0"/>
                  <a:cs typeface="Calibri" panose="020F0502020204030204" pitchFamily="34" charset="0"/>
                </a:rPr>
                <a:t>cơ</a:t>
              </a:r>
              <a:r>
                <a:rPr lang="en-US" sz="3200" dirty="0">
                  <a:solidFill>
                    <a:srgbClr val="663300"/>
                  </a:solidFill>
                  <a:latin typeface="Calibri" panose="020F0502020204030204" pitchFamily="34" charset="0"/>
                  <a:cs typeface="Calibri" panose="020F0502020204030204" pitchFamily="34" charset="0"/>
                </a:rPr>
                <a:t> </a:t>
              </a:r>
              <a:r>
                <a:rPr lang="en-US" sz="3200" dirty="0" err="1">
                  <a:solidFill>
                    <a:srgbClr val="663300"/>
                  </a:solidFill>
                  <a:latin typeface="Calibri" panose="020F0502020204030204" pitchFamily="34" charset="0"/>
                  <a:cs typeface="Calibri" panose="020F0502020204030204" pitchFamily="34" charset="0"/>
                </a:rPr>
                <a:t>thể</a:t>
              </a:r>
              <a:r>
                <a:rPr lang="en-US" sz="3200" dirty="0">
                  <a:solidFill>
                    <a:srgbClr val="663300"/>
                  </a:solidFill>
                  <a:latin typeface="Calibri" panose="020F0502020204030204" pitchFamily="34" charset="0"/>
                  <a:cs typeface="Calibri" panose="020F0502020204030204" pitchFamily="34" charset="0"/>
                </a:rPr>
                <a:t> </a:t>
              </a:r>
              <a:r>
                <a:rPr lang="en-US" sz="3200" dirty="0" err="1">
                  <a:solidFill>
                    <a:srgbClr val="663300"/>
                  </a:solidFill>
                  <a:latin typeface="Calibri" panose="020F0502020204030204" pitchFamily="34" charset="0"/>
                  <a:cs typeface="Calibri" panose="020F0502020204030204" pitchFamily="34" charset="0"/>
                </a:rPr>
                <a:t>về</a:t>
              </a:r>
              <a:r>
                <a:rPr lang="en-US" sz="3200" dirty="0">
                  <a:solidFill>
                    <a:srgbClr val="663300"/>
                  </a:solidFill>
                  <a:latin typeface="Calibri" panose="020F0502020204030204" pitchFamily="34" charset="0"/>
                  <a:cs typeface="Calibri" panose="020F0502020204030204" pitchFamily="34" charset="0"/>
                </a:rPr>
                <a:t> </a:t>
              </a:r>
              <a:r>
                <a:rPr lang="en-US" sz="3200" dirty="0" err="1">
                  <a:solidFill>
                    <a:srgbClr val="663300"/>
                  </a:solidFill>
                  <a:latin typeface="Calibri" panose="020F0502020204030204" pitchFamily="34" charset="0"/>
                  <a:cs typeface="Calibri" panose="020F0502020204030204" pitchFamily="34" charset="0"/>
                </a:rPr>
                <a:t>tim</a:t>
              </a:r>
              <a:endParaRPr kumimoji="0" lang="vi-VN"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grpSp>
      <p:grpSp>
        <p:nvGrpSpPr>
          <p:cNvPr id="21" name="B"/>
          <p:cNvGrpSpPr/>
          <p:nvPr/>
        </p:nvGrpSpPr>
        <p:grpSpPr>
          <a:xfrm>
            <a:off x="6026734" y="2243358"/>
            <a:ext cx="5382603" cy="1667899"/>
            <a:chOff x="6026734" y="2243358"/>
            <a:chExt cx="5382603" cy="1667899"/>
          </a:xfrm>
        </p:grpSpPr>
        <p:sp>
          <p:nvSpPr>
            <p:cNvPr id="6" name="Rounded Rectangle 5"/>
            <p:cNvSpPr/>
            <p:nvPr/>
          </p:nvSpPr>
          <p:spPr>
            <a:xfrm>
              <a:off x="7033847" y="2570873"/>
              <a:ext cx="4304713" cy="111134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19" name="Rectangle 18"/>
            <p:cNvSpPr/>
            <p:nvPr/>
          </p:nvSpPr>
          <p:spPr>
            <a:xfrm>
              <a:off x="7510485" y="2599843"/>
              <a:ext cx="3454890" cy="1077218"/>
            </a:xfrm>
            <a:prstGeom prst="rect">
              <a:avLst/>
            </a:prstGeom>
            <a:ln w="38100">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dirty="0" err="1">
                  <a:solidFill>
                    <a:srgbClr val="663300"/>
                  </a:solidFill>
                  <a:latin typeface="Calibri" panose="020F0502020204030204" pitchFamily="34" charset="0"/>
                  <a:cs typeface="Calibri" panose="020F0502020204030204" pitchFamily="34" charset="0"/>
                </a:rPr>
                <a:t>Đưa</a:t>
              </a:r>
              <a:r>
                <a:rPr lang="en-GB" sz="3200" dirty="0">
                  <a:solidFill>
                    <a:srgbClr val="663300"/>
                  </a:solidFill>
                  <a:latin typeface="Calibri" panose="020F0502020204030204" pitchFamily="34" charset="0"/>
                  <a:cs typeface="Calibri" panose="020F0502020204030204" pitchFamily="34" charset="0"/>
                </a:rPr>
                <a:t> </a:t>
              </a:r>
              <a:r>
                <a:rPr lang="en-GB" sz="3200" dirty="0" err="1">
                  <a:solidFill>
                    <a:srgbClr val="663300"/>
                  </a:solidFill>
                  <a:latin typeface="Calibri" panose="020F0502020204030204" pitchFamily="34" charset="0"/>
                  <a:cs typeface="Calibri" panose="020F0502020204030204" pitchFamily="34" charset="0"/>
                </a:rPr>
                <a:t>máu</a:t>
              </a:r>
              <a:r>
                <a:rPr lang="en-GB" sz="3200" dirty="0">
                  <a:solidFill>
                    <a:srgbClr val="663300"/>
                  </a:solidFill>
                  <a:latin typeface="Calibri" panose="020F0502020204030204" pitchFamily="34" charset="0"/>
                  <a:cs typeface="Calibri" panose="020F0502020204030204" pitchFamily="34" charset="0"/>
                </a:rPr>
                <a:t> </a:t>
              </a:r>
              <a:r>
                <a:rPr lang="en-GB" sz="3200" dirty="0" err="1">
                  <a:solidFill>
                    <a:srgbClr val="663300"/>
                  </a:solidFill>
                  <a:latin typeface="Calibri" panose="020F0502020204030204" pitchFamily="34" charset="0"/>
                  <a:cs typeface="Calibri" panose="020F0502020204030204" pitchFamily="34" charset="0"/>
                </a:rPr>
                <a:t>về</a:t>
              </a:r>
              <a:r>
                <a:rPr lang="en-GB" sz="3200" dirty="0">
                  <a:solidFill>
                    <a:srgbClr val="663300"/>
                  </a:solidFill>
                  <a:latin typeface="Calibri" panose="020F0502020204030204" pitchFamily="34" charset="0"/>
                  <a:cs typeface="Calibri" panose="020F0502020204030204" pitchFamily="34" charset="0"/>
                </a:rPr>
                <a:t> </a:t>
              </a:r>
              <a:r>
                <a:rPr lang="en-GB" sz="3200" dirty="0" err="1">
                  <a:solidFill>
                    <a:srgbClr val="663300"/>
                  </a:solidFill>
                  <a:latin typeface="Calibri" panose="020F0502020204030204" pitchFamily="34" charset="0"/>
                  <a:cs typeface="Calibri" panose="020F0502020204030204" pitchFamily="34" charset="0"/>
                </a:rPr>
                <a:t>động</a:t>
              </a:r>
              <a:r>
                <a:rPr lang="en-GB" sz="3200" dirty="0">
                  <a:solidFill>
                    <a:srgbClr val="663300"/>
                  </a:solidFill>
                  <a:latin typeface="Calibri" panose="020F0502020204030204" pitchFamily="34" charset="0"/>
                  <a:cs typeface="Calibri" panose="020F0502020204030204" pitchFamily="34" charset="0"/>
                </a:rPr>
                <a:t> </a:t>
              </a:r>
              <a:r>
                <a:rPr lang="en-GB" sz="3200" dirty="0" err="1">
                  <a:solidFill>
                    <a:srgbClr val="663300"/>
                  </a:solidFill>
                  <a:latin typeface="Calibri" panose="020F0502020204030204" pitchFamily="34" charset="0"/>
                  <a:cs typeface="Calibri" panose="020F0502020204030204" pitchFamily="34" charset="0"/>
                </a:rPr>
                <a:t>mạch</a:t>
              </a:r>
              <a:endPar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0" name="Rounded Rectangle 19"/>
            <p:cNvSpPr/>
            <p:nvPr/>
          </p:nvSpPr>
          <p:spPr>
            <a:xfrm>
              <a:off x="7104624" y="2501827"/>
              <a:ext cx="4304713" cy="1111347"/>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pic>
          <p:nvPicPr>
            <p:cNvPr id="18" name="Picture 17"/>
            <p:cNvPicPr>
              <a:picLocks noChangeAspect="1"/>
            </p:cNvPicPr>
            <p:nvPr/>
          </p:nvPicPr>
          <p:blipFill rotWithShape="1">
            <a:blip r:embed="rId5">
              <a:extLst>
                <a:ext uri="{28A0092B-C50C-407E-A947-70E740481C1C}">
                  <a14:useLocalDpi xmlns:a14="http://schemas.microsoft.com/office/drawing/2010/main" val="0"/>
                </a:ext>
              </a:extLst>
            </a:blip>
            <a:srcRect l="20634" t="-410" r="63173" b="84820"/>
            <a:stretch/>
          </p:blipFill>
          <p:spPr>
            <a:xfrm>
              <a:off x="6026734" y="2243358"/>
              <a:ext cx="1330669" cy="1667899"/>
            </a:xfrm>
            <a:prstGeom prst="rect">
              <a:avLst/>
            </a:prstGeom>
            <a:ln w="38100">
              <a:noFill/>
            </a:ln>
          </p:spPr>
        </p:pic>
      </p:grpSp>
      <p:grpSp>
        <p:nvGrpSpPr>
          <p:cNvPr id="25" name="C"/>
          <p:cNvGrpSpPr/>
          <p:nvPr/>
        </p:nvGrpSpPr>
        <p:grpSpPr>
          <a:xfrm>
            <a:off x="529503" y="4096574"/>
            <a:ext cx="5294521" cy="1556748"/>
            <a:chOff x="529503" y="4096574"/>
            <a:chExt cx="5294521" cy="1556748"/>
          </a:xfrm>
        </p:grpSpPr>
        <p:sp>
          <p:nvSpPr>
            <p:cNvPr id="8" name="Rounded Rectangle 7"/>
            <p:cNvSpPr/>
            <p:nvPr/>
          </p:nvSpPr>
          <p:spPr>
            <a:xfrm>
              <a:off x="1448971" y="4269545"/>
              <a:ext cx="4304713" cy="1111347"/>
            </a:xfrm>
            <a:prstGeom prst="roundRect">
              <a:avLst/>
            </a:prstGeom>
            <a:solidFill>
              <a:schemeClr val="bg1"/>
            </a:solidFill>
            <a:ln w="38100">
              <a:solidFill>
                <a:srgbClr val="924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3" name="Rectangle 22"/>
            <p:cNvSpPr/>
            <p:nvPr/>
          </p:nvSpPr>
          <p:spPr>
            <a:xfrm>
              <a:off x="1791082" y="4228195"/>
              <a:ext cx="3679036"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Co </a:t>
              </a: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bóp</a:t>
              </a:r>
              <a:r>
                <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đẩy</a:t>
              </a:r>
              <a:r>
                <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máu</a:t>
              </a:r>
              <a:r>
                <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đi</a:t>
              </a:r>
              <a:r>
                <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khắp</a:t>
              </a:r>
              <a:r>
                <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cơ</a:t>
              </a:r>
              <a:r>
                <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thể</a:t>
              </a:r>
              <a:endPar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4" name="Rounded Rectangle 23"/>
            <p:cNvSpPr/>
            <p:nvPr/>
          </p:nvSpPr>
          <p:spPr>
            <a:xfrm>
              <a:off x="1519311" y="4199650"/>
              <a:ext cx="4304713" cy="1111347"/>
            </a:xfrm>
            <a:prstGeom prst="roundRect">
              <a:avLst/>
            </a:prstGeom>
            <a:noFill/>
            <a:ln w="38100">
              <a:solidFill>
                <a:srgbClr val="924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pic>
          <p:nvPicPr>
            <p:cNvPr id="22" name="Picture 21"/>
            <p:cNvPicPr>
              <a:picLocks noChangeAspect="1"/>
            </p:cNvPicPr>
            <p:nvPr/>
          </p:nvPicPr>
          <p:blipFill rotWithShape="1">
            <a:blip r:embed="rId5">
              <a:extLst>
                <a:ext uri="{28A0092B-C50C-407E-A947-70E740481C1C}">
                  <a14:useLocalDpi xmlns:a14="http://schemas.microsoft.com/office/drawing/2010/main" val="0"/>
                </a:ext>
              </a:extLst>
            </a:blip>
            <a:srcRect l="36249" t="-1026" r="49486" b="84616"/>
            <a:stretch/>
          </p:blipFill>
          <p:spPr>
            <a:xfrm rot="20512849">
              <a:off x="529503" y="4096574"/>
              <a:ext cx="1439992" cy="1556748"/>
            </a:xfrm>
            <a:prstGeom prst="rect">
              <a:avLst/>
            </a:prstGeom>
          </p:spPr>
        </p:pic>
      </p:grpSp>
      <p:grpSp>
        <p:nvGrpSpPr>
          <p:cNvPr id="29" name="D"/>
          <p:cNvGrpSpPr/>
          <p:nvPr/>
        </p:nvGrpSpPr>
        <p:grpSpPr>
          <a:xfrm>
            <a:off x="6207202" y="4021354"/>
            <a:ext cx="5202135" cy="1607727"/>
            <a:chOff x="6207202" y="4021354"/>
            <a:chExt cx="5202135" cy="1607727"/>
          </a:xfrm>
        </p:grpSpPr>
        <p:sp>
          <p:nvSpPr>
            <p:cNvPr id="7" name="Rounded Rectangle 6"/>
            <p:cNvSpPr/>
            <p:nvPr/>
          </p:nvSpPr>
          <p:spPr>
            <a:xfrm>
              <a:off x="7033847" y="4269545"/>
              <a:ext cx="4304713" cy="1111347"/>
            </a:xfrm>
            <a:prstGeom prst="roundRect">
              <a:avLst/>
            </a:prstGeom>
            <a:solidFill>
              <a:schemeClr val="bg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7" name="Rectangle 26"/>
            <p:cNvSpPr/>
            <p:nvPr/>
          </p:nvSpPr>
          <p:spPr>
            <a:xfrm>
              <a:off x="7703898" y="4238772"/>
              <a:ext cx="3271419"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Lưu</a:t>
              </a:r>
              <a:r>
                <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thông</a:t>
              </a:r>
              <a:r>
                <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mạch</a:t>
              </a:r>
              <a:r>
                <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 </a:t>
              </a:r>
              <a:r>
                <a:rPr kumimoji="0" lang="en-GB" sz="3200" b="0"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máu</a:t>
              </a:r>
              <a:endPar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8" name="Rounded Rectangle 27"/>
            <p:cNvSpPr/>
            <p:nvPr/>
          </p:nvSpPr>
          <p:spPr>
            <a:xfrm>
              <a:off x="7104624" y="4199650"/>
              <a:ext cx="4304713" cy="1111347"/>
            </a:xfrm>
            <a:prstGeom prst="round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pic>
          <p:nvPicPr>
            <p:cNvPr id="26" name="Picture 25"/>
            <p:cNvPicPr>
              <a:picLocks noChangeAspect="1"/>
            </p:cNvPicPr>
            <p:nvPr/>
          </p:nvPicPr>
          <p:blipFill rotWithShape="1">
            <a:blip r:embed="rId5">
              <a:extLst>
                <a:ext uri="{28A0092B-C50C-407E-A947-70E740481C1C}">
                  <a14:useLocalDpi xmlns:a14="http://schemas.microsoft.com/office/drawing/2010/main" val="0"/>
                </a:ext>
              </a:extLst>
            </a:blip>
            <a:srcRect l="50128" r="33678" b="84615"/>
            <a:stretch/>
          </p:blipFill>
          <p:spPr>
            <a:xfrm>
              <a:off x="6207202" y="4021354"/>
              <a:ext cx="1169715" cy="1607727"/>
            </a:xfrm>
            <a:prstGeom prst="rect">
              <a:avLst/>
            </a:prstGeom>
          </p:spPr>
        </p:pic>
      </p:grpSp>
      <p:grpSp>
        <p:nvGrpSpPr>
          <p:cNvPr id="30" name="mattroi">
            <a:extLst>
              <a:ext uri="{FF2B5EF4-FFF2-40B4-BE49-F238E27FC236}">
                <a16:creationId xmlns:a16="http://schemas.microsoft.com/office/drawing/2014/main" id="{C2478A37-2BF7-8F3F-2FAE-9BDF35EBD811}"/>
              </a:ext>
            </a:extLst>
          </p:cNvPr>
          <p:cNvGrpSpPr/>
          <p:nvPr/>
        </p:nvGrpSpPr>
        <p:grpSpPr>
          <a:xfrm flipH="1">
            <a:off x="4983405" y="4602136"/>
            <a:ext cx="1242915" cy="1262779"/>
            <a:chOff x="2178000" y="1370575"/>
            <a:chExt cx="1417475" cy="1417450"/>
          </a:xfrm>
        </p:grpSpPr>
        <p:sp>
          <p:nvSpPr>
            <p:cNvPr id="31" name="Google Shape;1409;p39">
              <a:extLst>
                <a:ext uri="{FF2B5EF4-FFF2-40B4-BE49-F238E27FC236}">
                  <a16:creationId xmlns:a16="http://schemas.microsoft.com/office/drawing/2014/main" id="{923CF08C-51B5-9B08-EF5C-A88775363AE9}"/>
                </a:ext>
              </a:extLst>
            </p:cNvPr>
            <p:cNvSpPr/>
            <p:nvPr/>
          </p:nvSpPr>
          <p:spPr>
            <a:xfrm>
              <a:off x="2437575" y="1615825"/>
              <a:ext cx="926925" cy="926925"/>
            </a:xfrm>
            <a:custGeom>
              <a:avLst/>
              <a:gdLst/>
              <a:ahLst/>
              <a:cxnLst/>
              <a:rect l="l" t="t" r="r" b="b"/>
              <a:pathLst>
                <a:path w="37077" h="37077" extrusionOk="0">
                  <a:moveTo>
                    <a:pt x="18538" y="1"/>
                  </a:moveTo>
                  <a:cubicBezTo>
                    <a:pt x="8299" y="1"/>
                    <a:pt x="0" y="8300"/>
                    <a:pt x="0" y="18539"/>
                  </a:cubicBezTo>
                  <a:cubicBezTo>
                    <a:pt x="0" y="28778"/>
                    <a:pt x="8299" y="37077"/>
                    <a:pt x="18538" y="37077"/>
                  </a:cubicBezTo>
                  <a:cubicBezTo>
                    <a:pt x="28778" y="37077"/>
                    <a:pt x="37076" y="28778"/>
                    <a:pt x="37076" y="18539"/>
                  </a:cubicBezTo>
                  <a:cubicBezTo>
                    <a:pt x="37076" y="8300"/>
                    <a:pt x="28778" y="1"/>
                    <a:pt x="18538" y="1"/>
                  </a:cubicBezTo>
                  <a:close/>
                </a:path>
              </a:pathLst>
            </a:custGeom>
            <a:solidFill>
              <a:srgbClr val="FFFF00"/>
            </a:solidFill>
            <a:ln>
              <a:solidFill>
                <a:srgbClr val="FFC000"/>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2" name="Google Shape;1410;p39">
              <a:extLst>
                <a:ext uri="{FF2B5EF4-FFF2-40B4-BE49-F238E27FC236}">
                  <a16:creationId xmlns:a16="http://schemas.microsoft.com/office/drawing/2014/main" id="{2FDCAC83-7D47-E4A9-3C29-DE80A449ACA3}"/>
                </a:ext>
              </a:extLst>
            </p:cNvPr>
            <p:cNvSpPr/>
            <p:nvPr/>
          </p:nvSpPr>
          <p:spPr>
            <a:xfrm>
              <a:off x="2725998" y="1974523"/>
              <a:ext cx="37100" cy="73041"/>
            </a:xfrm>
            <a:custGeom>
              <a:avLst/>
              <a:gdLst/>
              <a:ahLst/>
              <a:cxnLst/>
              <a:rect l="l" t="t" r="r" b="b"/>
              <a:pathLst>
                <a:path w="1120" h="2205" extrusionOk="0">
                  <a:moveTo>
                    <a:pt x="547" y="1"/>
                  </a:moveTo>
                  <a:cubicBezTo>
                    <a:pt x="543" y="1"/>
                    <a:pt x="540" y="1"/>
                    <a:pt x="536" y="1"/>
                  </a:cubicBezTo>
                  <a:cubicBezTo>
                    <a:pt x="239" y="13"/>
                    <a:pt x="1" y="501"/>
                    <a:pt x="13" y="1120"/>
                  </a:cubicBezTo>
                  <a:cubicBezTo>
                    <a:pt x="24" y="1720"/>
                    <a:pt x="280" y="2204"/>
                    <a:pt x="573" y="2204"/>
                  </a:cubicBezTo>
                  <a:cubicBezTo>
                    <a:pt x="577" y="2204"/>
                    <a:pt x="581" y="2204"/>
                    <a:pt x="584" y="2204"/>
                  </a:cubicBezTo>
                  <a:cubicBezTo>
                    <a:pt x="882" y="2204"/>
                    <a:pt x="1120" y="1704"/>
                    <a:pt x="1108" y="1097"/>
                  </a:cubicBezTo>
                  <a:cubicBezTo>
                    <a:pt x="1096" y="496"/>
                    <a:pt x="840" y="1"/>
                    <a:pt x="54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3" name="Google Shape;1411;p39">
              <a:extLst>
                <a:ext uri="{FF2B5EF4-FFF2-40B4-BE49-F238E27FC236}">
                  <a16:creationId xmlns:a16="http://schemas.microsoft.com/office/drawing/2014/main" id="{CC9204C5-5B65-B813-6C15-D65230266348}"/>
                </a:ext>
              </a:extLst>
            </p:cNvPr>
            <p:cNvSpPr/>
            <p:nvPr/>
          </p:nvSpPr>
          <p:spPr>
            <a:xfrm>
              <a:off x="3037174" y="1967832"/>
              <a:ext cx="37100" cy="73405"/>
            </a:xfrm>
            <a:custGeom>
              <a:avLst/>
              <a:gdLst/>
              <a:ahLst/>
              <a:cxnLst/>
              <a:rect l="l" t="t" r="r" b="b"/>
              <a:pathLst>
                <a:path w="1120" h="2216" extrusionOk="0">
                  <a:moveTo>
                    <a:pt x="537" y="1"/>
                  </a:moveTo>
                  <a:cubicBezTo>
                    <a:pt x="239" y="13"/>
                    <a:pt x="1" y="513"/>
                    <a:pt x="25" y="1120"/>
                  </a:cubicBezTo>
                  <a:cubicBezTo>
                    <a:pt x="36" y="1727"/>
                    <a:pt x="286" y="2215"/>
                    <a:pt x="584" y="2215"/>
                  </a:cubicBezTo>
                  <a:cubicBezTo>
                    <a:pt x="894" y="2203"/>
                    <a:pt x="1120" y="1703"/>
                    <a:pt x="1108" y="1096"/>
                  </a:cubicBezTo>
                  <a:cubicBezTo>
                    <a:pt x="1096" y="501"/>
                    <a:pt x="846" y="1"/>
                    <a:pt x="53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4" name="Google Shape;1412;p39">
              <a:extLst>
                <a:ext uri="{FF2B5EF4-FFF2-40B4-BE49-F238E27FC236}">
                  <a16:creationId xmlns:a16="http://schemas.microsoft.com/office/drawing/2014/main" id="{D993A3E6-F277-E022-28DC-3167A141616C}"/>
                </a:ext>
              </a:extLst>
            </p:cNvPr>
            <p:cNvSpPr/>
            <p:nvPr/>
          </p:nvSpPr>
          <p:spPr>
            <a:xfrm>
              <a:off x="2841173" y="2079427"/>
              <a:ext cx="120708" cy="48992"/>
            </a:xfrm>
            <a:custGeom>
              <a:avLst/>
              <a:gdLst/>
              <a:ahLst/>
              <a:cxnLst/>
              <a:rect l="l" t="t" r="r" b="b"/>
              <a:pathLst>
                <a:path w="3644" h="1479" extrusionOk="0">
                  <a:moveTo>
                    <a:pt x="3617" y="1"/>
                  </a:moveTo>
                  <a:cubicBezTo>
                    <a:pt x="3578" y="1"/>
                    <a:pt x="3458" y="223"/>
                    <a:pt x="3191" y="525"/>
                  </a:cubicBezTo>
                  <a:cubicBezTo>
                    <a:pt x="3036" y="704"/>
                    <a:pt x="2858" y="870"/>
                    <a:pt x="2655" y="989"/>
                  </a:cubicBezTo>
                  <a:cubicBezTo>
                    <a:pt x="2417" y="1144"/>
                    <a:pt x="2143" y="1228"/>
                    <a:pt x="1858" y="1251"/>
                  </a:cubicBezTo>
                  <a:cubicBezTo>
                    <a:pt x="1834" y="1252"/>
                    <a:pt x="1810" y="1253"/>
                    <a:pt x="1786" y="1253"/>
                  </a:cubicBezTo>
                  <a:cubicBezTo>
                    <a:pt x="1525" y="1253"/>
                    <a:pt x="1265" y="1193"/>
                    <a:pt x="1036" y="1073"/>
                  </a:cubicBezTo>
                  <a:cubicBezTo>
                    <a:pt x="822" y="978"/>
                    <a:pt x="631" y="835"/>
                    <a:pt x="465" y="668"/>
                  </a:cubicBezTo>
                  <a:cubicBezTo>
                    <a:pt x="192" y="384"/>
                    <a:pt x="82" y="143"/>
                    <a:pt x="41" y="143"/>
                  </a:cubicBezTo>
                  <a:cubicBezTo>
                    <a:pt x="39" y="143"/>
                    <a:pt x="38" y="143"/>
                    <a:pt x="36" y="144"/>
                  </a:cubicBezTo>
                  <a:cubicBezTo>
                    <a:pt x="0" y="156"/>
                    <a:pt x="60" y="418"/>
                    <a:pt x="334" y="775"/>
                  </a:cubicBezTo>
                  <a:cubicBezTo>
                    <a:pt x="500" y="978"/>
                    <a:pt x="703" y="1144"/>
                    <a:pt x="929" y="1263"/>
                  </a:cubicBezTo>
                  <a:cubicBezTo>
                    <a:pt x="1194" y="1407"/>
                    <a:pt x="1490" y="1479"/>
                    <a:pt x="1789" y="1479"/>
                  </a:cubicBezTo>
                  <a:cubicBezTo>
                    <a:pt x="1812" y="1479"/>
                    <a:pt x="1835" y="1478"/>
                    <a:pt x="1858" y="1478"/>
                  </a:cubicBezTo>
                  <a:cubicBezTo>
                    <a:pt x="2191" y="1466"/>
                    <a:pt x="2501" y="1359"/>
                    <a:pt x="2763" y="1168"/>
                  </a:cubicBezTo>
                  <a:cubicBezTo>
                    <a:pt x="2977" y="1025"/>
                    <a:pt x="3167" y="847"/>
                    <a:pt x="3322" y="632"/>
                  </a:cubicBezTo>
                  <a:cubicBezTo>
                    <a:pt x="3572" y="275"/>
                    <a:pt x="3644" y="13"/>
                    <a:pt x="3620" y="1"/>
                  </a:cubicBezTo>
                  <a:cubicBezTo>
                    <a:pt x="3619" y="1"/>
                    <a:pt x="3618" y="1"/>
                    <a:pt x="361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5" name="Google Shape;1413;p39">
              <a:extLst>
                <a:ext uri="{FF2B5EF4-FFF2-40B4-BE49-F238E27FC236}">
                  <a16:creationId xmlns:a16="http://schemas.microsoft.com/office/drawing/2014/main" id="{151538D1-D9C2-614A-DB41-347D3C9F9F3E}"/>
                </a:ext>
              </a:extLst>
            </p:cNvPr>
            <p:cNvSpPr/>
            <p:nvPr/>
          </p:nvSpPr>
          <p:spPr>
            <a:xfrm>
              <a:off x="2644775" y="2060116"/>
              <a:ext cx="143564" cy="122331"/>
            </a:xfrm>
            <a:custGeom>
              <a:avLst/>
              <a:gdLst/>
              <a:ahLst/>
              <a:cxnLst/>
              <a:rect l="l" t="t" r="r" b="b"/>
              <a:pathLst>
                <a:path w="4334" h="3693" extrusionOk="0">
                  <a:moveTo>
                    <a:pt x="2182" y="0"/>
                  </a:moveTo>
                  <a:cubicBezTo>
                    <a:pt x="2165" y="0"/>
                    <a:pt x="2148" y="1"/>
                    <a:pt x="2131" y="1"/>
                  </a:cubicBezTo>
                  <a:cubicBezTo>
                    <a:pt x="941" y="25"/>
                    <a:pt x="0" y="870"/>
                    <a:pt x="24" y="1894"/>
                  </a:cubicBezTo>
                  <a:cubicBezTo>
                    <a:pt x="36" y="2891"/>
                    <a:pt x="984" y="3692"/>
                    <a:pt x="2151" y="3692"/>
                  </a:cubicBezTo>
                  <a:cubicBezTo>
                    <a:pt x="2168" y="3692"/>
                    <a:pt x="2186" y="3692"/>
                    <a:pt x="2203" y="3692"/>
                  </a:cubicBezTo>
                  <a:cubicBezTo>
                    <a:pt x="3393" y="3668"/>
                    <a:pt x="4334" y="2823"/>
                    <a:pt x="4322" y="1799"/>
                  </a:cubicBezTo>
                  <a:cubicBezTo>
                    <a:pt x="4299" y="801"/>
                    <a:pt x="3338" y="0"/>
                    <a:pt x="2182" y="0"/>
                  </a:cubicBezTo>
                  <a:close/>
                </a:path>
              </a:pathLst>
            </a:custGeom>
            <a:solidFill>
              <a:srgbClr val="EEA3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6" name="Google Shape;1414;p39">
              <a:extLst>
                <a:ext uri="{FF2B5EF4-FFF2-40B4-BE49-F238E27FC236}">
                  <a16:creationId xmlns:a16="http://schemas.microsoft.com/office/drawing/2014/main" id="{3C3BDB25-46A9-07A9-9506-3910AC067692}"/>
                </a:ext>
              </a:extLst>
            </p:cNvPr>
            <p:cNvSpPr/>
            <p:nvPr/>
          </p:nvSpPr>
          <p:spPr>
            <a:xfrm>
              <a:off x="3015080" y="2052232"/>
              <a:ext cx="143994" cy="122728"/>
            </a:xfrm>
            <a:custGeom>
              <a:avLst/>
              <a:gdLst/>
              <a:ahLst/>
              <a:cxnLst/>
              <a:rect l="l" t="t" r="r" b="b"/>
              <a:pathLst>
                <a:path w="4347" h="3705" extrusionOk="0">
                  <a:moveTo>
                    <a:pt x="2183" y="0"/>
                  </a:moveTo>
                  <a:cubicBezTo>
                    <a:pt x="2166" y="0"/>
                    <a:pt x="2149" y="0"/>
                    <a:pt x="2132" y="1"/>
                  </a:cubicBezTo>
                  <a:cubicBezTo>
                    <a:pt x="953" y="25"/>
                    <a:pt x="1" y="870"/>
                    <a:pt x="25" y="1894"/>
                  </a:cubicBezTo>
                  <a:cubicBezTo>
                    <a:pt x="48" y="2903"/>
                    <a:pt x="997" y="3704"/>
                    <a:pt x="2164" y="3704"/>
                  </a:cubicBezTo>
                  <a:cubicBezTo>
                    <a:pt x="2181" y="3704"/>
                    <a:pt x="2198" y="3704"/>
                    <a:pt x="2216" y="3704"/>
                  </a:cubicBezTo>
                  <a:cubicBezTo>
                    <a:pt x="3394" y="3680"/>
                    <a:pt x="4347" y="2823"/>
                    <a:pt x="4323" y="1810"/>
                  </a:cubicBezTo>
                  <a:cubicBezTo>
                    <a:pt x="4299" y="801"/>
                    <a:pt x="3351" y="0"/>
                    <a:pt x="2183" y="0"/>
                  </a:cubicBezTo>
                  <a:close/>
                </a:path>
              </a:pathLst>
            </a:custGeom>
            <a:solidFill>
              <a:srgbClr val="EEA3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7" name="Google Shape;1415;p39">
              <a:extLst>
                <a:ext uri="{FF2B5EF4-FFF2-40B4-BE49-F238E27FC236}">
                  <a16:creationId xmlns:a16="http://schemas.microsoft.com/office/drawing/2014/main" id="{9D006B52-9AAE-BC5D-663C-510CA32C3459}"/>
                </a:ext>
              </a:extLst>
            </p:cNvPr>
            <p:cNvSpPr/>
            <p:nvPr/>
          </p:nvSpPr>
          <p:spPr>
            <a:xfrm>
              <a:off x="2833150" y="1370575"/>
              <a:ext cx="166725" cy="183375"/>
            </a:xfrm>
            <a:custGeom>
              <a:avLst/>
              <a:gdLst/>
              <a:ahLst/>
              <a:cxnLst/>
              <a:rect l="l" t="t" r="r" b="b"/>
              <a:pathLst>
                <a:path w="6669" h="7335" extrusionOk="0">
                  <a:moveTo>
                    <a:pt x="3334" y="0"/>
                  </a:moveTo>
                  <a:lnTo>
                    <a:pt x="1" y="7334"/>
                  </a:lnTo>
                  <a:lnTo>
                    <a:pt x="6668" y="7334"/>
                  </a:lnTo>
                  <a:lnTo>
                    <a:pt x="3334"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8" name="Google Shape;1416;p39">
              <a:extLst>
                <a:ext uri="{FF2B5EF4-FFF2-40B4-BE49-F238E27FC236}">
                  <a16:creationId xmlns:a16="http://schemas.microsoft.com/office/drawing/2014/main" id="{009C6E80-8E63-E29D-DB38-11B87E4FD718}"/>
                </a:ext>
              </a:extLst>
            </p:cNvPr>
            <p:cNvSpPr/>
            <p:nvPr/>
          </p:nvSpPr>
          <p:spPr>
            <a:xfrm>
              <a:off x="2833150" y="2604650"/>
              <a:ext cx="166725" cy="183375"/>
            </a:xfrm>
            <a:custGeom>
              <a:avLst/>
              <a:gdLst/>
              <a:ahLst/>
              <a:cxnLst/>
              <a:rect l="l" t="t" r="r" b="b"/>
              <a:pathLst>
                <a:path w="6669" h="7335" extrusionOk="0">
                  <a:moveTo>
                    <a:pt x="1" y="0"/>
                  </a:moveTo>
                  <a:lnTo>
                    <a:pt x="3334" y="7335"/>
                  </a:lnTo>
                  <a:lnTo>
                    <a:pt x="6668"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9" name="Google Shape;1417;p39">
              <a:extLst>
                <a:ext uri="{FF2B5EF4-FFF2-40B4-BE49-F238E27FC236}">
                  <a16:creationId xmlns:a16="http://schemas.microsoft.com/office/drawing/2014/main" id="{61FF8998-C631-5AB6-CFA3-800AEEF00A98}"/>
                </a:ext>
              </a:extLst>
            </p:cNvPr>
            <p:cNvSpPr/>
            <p:nvPr/>
          </p:nvSpPr>
          <p:spPr>
            <a:xfrm>
              <a:off x="3412100" y="1995950"/>
              <a:ext cx="183375" cy="166700"/>
            </a:xfrm>
            <a:custGeom>
              <a:avLst/>
              <a:gdLst/>
              <a:ahLst/>
              <a:cxnLst/>
              <a:rect l="l" t="t" r="r" b="b"/>
              <a:pathLst>
                <a:path w="7335" h="6668" extrusionOk="0">
                  <a:moveTo>
                    <a:pt x="0" y="0"/>
                  </a:moveTo>
                  <a:lnTo>
                    <a:pt x="0" y="6668"/>
                  </a:lnTo>
                  <a:lnTo>
                    <a:pt x="7334" y="3334"/>
                  </a:lnTo>
                  <a:lnTo>
                    <a:pt x="0"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0" name="Google Shape;1418;p39">
              <a:extLst>
                <a:ext uri="{FF2B5EF4-FFF2-40B4-BE49-F238E27FC236}">
                  <a16:creationId xmlns:a16="http://schemas.microsoft.com/office/drawing/2014/main" id="{3F837775-817E-E8E4-951A-360675708F7C}"/>
                </a:ext>
              </a:extLst>
            </p:cNvPr>
            <p:cNvSpPr/>
            <p:nvPr/>
          </p:nvSpPr>
          <p:spPr>
            <a:xfrm>
              <a:off x="2178000" y="1995950"/>
              <a:ext cx="183400" cy="166700"/>
            </a:xfrm>
            <a:custGeom>
              <a:avLst/>
              <a:gdLst/>
              <a:ahLst/>
              <a:cxnLst/>
              <a:rect l="l" t="t" r="r" b="b"/>
              <a:pathLst>
                <a:path w="7336" h="6668" extrusionOk="0">
                  <a:moveTo>
                    <a:pt x="7335" y="0"/>
                  </a:moveTo>
                  <a:lnTo>
                    <a:pt x="1" y="3334"/>
                  </a:lnTo>
                  <a:lnTo>
                    <a:pt x="7335" y="6668"/>
                  </a:lnTo>
                  <a:lnTo>
                    <a:pt x="7335"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1" name="Google Shape;1419;p39">
              <a:extLst>
                <a:ext uri="{FF2B5EF4-FFF2-40B4-BE49-F238E27FC236}">
                  <a16:creationId xmlns:a16="http://schemas.microsoft.com/office/drawing/2014/main" id="{04574DF9-3B2B-DE36-1F63-7DB2855A00B1}"/>
                </a:ext>
              </a:extLst>
            </p:cNvPr>
            <p:cNvSpPr/>
            <p:nvPr/>
          </p:nvSpPr>
          <p:spPr>
            <a:xfrm>
              <a:off x="2420900" y="1556900"/>
              <a:ext cx="188725" cy="188750"/>
            </a:xfrm>
            <a:custGeom>
              <a:avLst/>
              <a:gdLst/>
              <a:ahLst/>
              <a:cxnLst/>
              <a:rect l="l" t="t" r="r" b="b"/>
              <a:pathLst>
                <a:path w="7549" h="7550" extrusionOk="0">
                  <a:moveTo>
                    <a:pt x="0" y="1"/>
                  </a:moveTo>
                  <a:lnTo>
                    <a:pt x="2822" y="7549"/>
                  </a:lnTo>
                  <a:lnTo>
                    <a:pt x="7549" y="2834"/>
                  </a:lnTo>
                  <a:lnTo>
                    <a:pt x="0"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Google Shape;1420;p39">
              <a:extLst>
                <a:ext uri="{FF2B5EF4-FFF2-40B4-BE49-F238E27FC236}">
                  <a16:creationId xmlns:a16="http://schemas.microsoft.com/office/drawing/2014/main" id="{465385CD-0C09-5114-0301-7A8C67A50A68}"/>
                </a:ext>
              </a:extLst>
            </p:cNvPr>
            <p:cNvSpPr/>
            <p:nvPr/>
          </p:nvSpPr>
          <p:spPr>
            <a:xfrm>
              <a:off x="3234400" y="2370700"/>
              <a:ext cx="188725" cy="188725"/>
            </a:xfrm>
            <a:custGeom>
              <a:avLst/>
              <a:gdLst/>
              <a:ahLst/>
              <a:cxnLst/>
              <a:rect l="l" t="t" r="r" b="b"/>
              <a:pathLst>
                <a:path w="7549" h="7549" extrusionOk="0">
                  <a:moveTo>
                    <a:pt x="4727" y="0"/>
                  </a:moveTo>
                  <a:lnTo>
                    <a:pt x="0" y="4715"/>
                  </a:lnTo>
                  <a:lnTo>
                    <a:pt x="7549" y="7549"/>
                  </a:lnTo>
                  <a:lnTo>
                    <a:pt x="4727"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3" name="Google Shape;1421;p39">
              <a:extLst>
                <a:ext uri="{FF2B5EF4-FFF2-40B4-BE49-F238E27FC236}">
                  <a16:creationId xmlns:a16="http://schemas.microsoft.com/office/drawing/2014/main" id="{9AC9F5C6-8E9B-17F1-938E-F09CE58FC90B}"/>
                </a:ext>
              </a:extLst>
            </p:cNvPr>
            <p:cNvSpPr/>
            <p:nvPr/>
          </p:nvSpPr>
          <p:spPr>
            <a:xfrm>
              <a:off x="3213550" y="1578025"/>
              <a:ext cx="188750" cy="188750"/>
            </a:xfrm>
            <a:custGeom>
              <a:avLst/>
              <a:gdLst/>
              <a:ahLst/>
              <a:cxnLst/>
              <a:rect l="l" t="t" r="r" b="b"/>
              <a:pathLst>
                <a:path w="7550" h="7550" extrusionOk="0">
                  <a:moveTo>
                    <a:pt x="7549" y="1"/>
                  </a:moveTo>
                  <a:lnTo>
                    <a:pt x="1" y="2835"/>
                  </a:lnTo>
                  <a:lnTo>
                    <a:pt x="4716" y="7549"/>
                  </a:lnTo>
                  <a:lnTo>
                    <a:pt x="7549"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4" name="Google Shape;1422;p39">
              <a:extLst>
                <a:ext uri="{FF2B5EF4-FFF2-40B4-BE49-F238E27FC236}">
                  <a16:creationId xmlns:a16="http://schemas.microsoft.com/office/drawing/2014/main" id="{700E90A0-D9DB-ECD0-47A7-743A1B927B3D}"/>
                </a:ext>
              </a:extLst>
            </p:cNvPr>
            <p:cNvSpPr/>
            <p:nvPr/>
          </p:nvSpPr>
          <p:spPr>
            <a:xfrm>
              <a:off x="2399775" y="2391825"/>
              <a:ext cx="188725" cy="188750"/>
            </a:xfrm>
            <a:custGeom>
              <a:avLst/>
              <a:gdLst/>
              <a:ahLst/>
              <a:cxnLst/>
              <a:rect l="l" t="t" r="r" b="b"/>
              <a:pathLst>
                <a:path w="7549" h="7550" extrusionOk="0">
                  <a:moveTo>
                    <a:pt x="2834" y="1"/>
                  </a:moveTo>
                  <a:lnTo>
                    <a:pt x="0" y="7549"/>
                  </a:lnTo>
                  <a:lnTo>
                    <a:pt x="0" y="7549"/>
                  </a:lnTo>
                  <a:lnTo>
                    <a:pt x="7549" y="4715"/>
                  </a:lnTo>
                  <a:lnTo>
                    <a:pt x="2834"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45" name="saib">
            <a:extLst>
              <a:ext uri="{FF2B5EF4-FFF2-40B4-BE49-F238E27FC236}">
                <a16:creationId xmlns:a16="http://schemas.microsoft.com/office/drawing/2014/main" id="{1E0F6780-2ABA-DF79-611B-5BF2C3008B53}"/>
              </a:ext>
            </a:extLst>
          </p:cNvPr>
          <p:cNvSpPr/>
          <p:nvPr/>
        </p:nvSpPr>
        <p:spPr>
          <a:xfrm rot="19980337">
            <a:off x="10789287" y="2068876"/>
            <a:ext cx="1139606" cy="1060242"/>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46" name="said">
            <a:extLst>
              <a:ext uri="{FF2B5EF4-FFF2-40B4-BE49-F238E27FC236}">
                <a16:creationId xmlns:a16="http://schemas.microsoft.com/office/drawing/2014/main" id="{1E0F6780-2ABA-DF79-611B-5BF2C3008B53}"/>
              </a:ext>
            </a:extLst>
          </p:cNvPr>
          <p:cNvSpPr/>
          <p:nvPr/>
        </p:nvSpPr>
        <p:spPr>
          <a:xfrm rot="19980337">
            <a:off x="10837598" y="4722828"/>
            <a:ext cx="1139606" cy="1060242"/>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47" name="saic">
            <a:extLst>
              <a:ext uri="{FF2B5EF4-FFF2-40B4-BE49-F238E27FC236}">
                <a16:creationId xmlns:a16="http://schemas.microsoft.com/office/drawing/2014/main" id="{1E0F6780-2ABA-DF79-611B-5BF2C3008B53}"/>
              </a:ext>
            </a:extLst>
          </p:cNvPr>
          <p:cNvSpPr/>
          <p:nvPr/>
        </p:nvSpPr>
        <p:spPr>
          <a:xfrm rot="19980337">
            <a:off x="5089836" y="2119434"/>
            <a:ext cx="1139606" cy="1060242"/>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49" name="Picture 48">
            <a:hlinkClick r:id="" action="ppaction://noaction"/>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114080" y="-191241"/>
            <a:ext cx="2123563" cy="2123563"/>
          </a:xfrm>
          <a:prstGeom prst="rect">
            <a:avLst/>
          </a:prstGeom>
        </p:spPr>
      </p:pic>
    </p:spTree>
    <p:extLst>
      <p:ext uri="{BB962C8B-B14F-4D97-AF65-F5344CB8AC3E}">
        <p14:creationId xmlns:p14="http://schemas.microsoft.com/office/powerpoint/2010/main" val="2382234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randombar(horizontal)">
                                      <p:cBhvr>
                                        <p:cTn id="16" dur="500"/>
                                        <p:tgtEl>
                                          <p:spTgt spid="25"/>
                                        </p:tgtEl>
                                      </p:cBhvr>
                                    </p:animEffect>
                                  </p:childTnLst>
                                </p:cTn>
                              </p:par>
                              <p:par>
                                <p:cTn id="17" presetID="14" presetClass="entr" presetSubtype="1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par>
                                <p:cTn id="20" presetID="16" presetClass="entr" presetSubtype="21" fill="hold" nodeType="with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barn(inVertical)">
                                      <p:cBhvr>
                                        <p:cTn id="2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1"/>
                    </p:tgtEl>
                  </p:cond>
                </p:stCondLst>
                <p:endSync evt="end" delay="0">
                  <p:rtn val="all"/>
                </p:endSync>
                <p:childTnLst>
                  <p:par>
                    <p:cTn id="24" fill="hold">
                      <p:stCondLst>
                        <p:cond delay="0"/>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45"/>
                                        </p:tgtEl>
                                        <p:attrNameLst>
                                          <p:attrName>style.visibility</p:attrName>
                                        </p:attrNameLst>
                                      </p:cBhvr>
                                      <p:to>
                                        <p:strVal val="visible"/>
                                      </p:to>
                                    </p:set>
                                    <p:anim calcmode="lin" valueType="num">
                                      <p:cBhvr>
                                        <p:cTn id="28" dur="1000" fill="hold"/>
                                        <p:tgtEl>
                                          <p:spTgt spid="45"/>
                                        </p:tgtEl>
                                        <p:attrNameLst>
                                          <p:attrName>ppt_w</p:attrName>
                                        </p:attrNameLst>
                                      </p:cBhvr>
                                      <p:tavLst>
                                        <p:tav tm="0">
                                          <p:val>
                                            <p:strVal val="#ppt_w+.3"/>
                                          </p:val>
                                        </p:tav>
                                        <p:tav tm="100000">
                                          <p:val>
                                            <p:strVal val="#ppt_w"/>
                                          </p:val>
                                        </p:tav>
                                      </p:tavLst>
                                    </p:anim>
                                    <p:anim calcmode="lin" valueType="num">
                                      <p:cBhvr>
                                        <p:cTn id="29" dur="1000" fill="hold"/>
                                        <p:tgtEl>
                                          <p:spTgt spid="45"/>
                                        </p:tgtEl>
                                        <p:attrNameLst>
                                          <p:attrName>ppt_h</p:attrName>
                                        </p:attrNameLst>
                                      </p:cBhvr>
                                      <p:tavLst>
                                        <p:tav tm="0">
                                          <p:val>
                                            <p:strVal val="#ppt_h"/>
                                          </p:val>
                                        </p:tav>
                                        <p:tav tm="100000">
                                          <p:val>
                                            <p:strVal val="#ppt_h"/>
                                          </p:val>
                                        </p:tav>
                                      </p:tavLst>
                                    </p:anim>
                                    <p:animEffect transition="in" filter="fade">
                                      <p:cBhvr>
                                        <p:cTn id="30" dur="1000"/>
                                        <p:tgtEl>
                                          <p:spTgt spid="45"/>
                                        </p:tgtEl>
                                      </p:cBhvr>
                                    </p:animEffect>
                                  </p:childTnLst>
                                  <p:subTnLst>
                                    <p:audio>
                                      <p:cMediaNode>
                                        <p:cTn display="0" masterRel="sameClick">
                                          <p:stCondLst>
                                            <p:cond evt="begin" delay="0">
                                              <p:tn val="26"/>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1"/>
                  </p:tgtEl>
                </p:cond>
              </p:nextCondLst>
            </p:seq>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30"/>
                                        </p:tgtEl>
                                        <p:attrNameLst>
                                          <p:attrName>style.visibility</p:attrName>
                                        </p:attrNameLst>
                                      </p:cBhvr>
                                      <p:to>
                                        <p:strVal val="visible"/>
                                      </p:to>
                                    </p:set>
                                    <p:anim calcmode="lin" valueType="num">
                                      <p:cBhvr>
                                        <p:cTn id="36" dur="1000" fill="hold"/>
                                        <p:tgtEl>
                                          <p:spTgt spid="30"/>
                                        </p:tgtEl>
                                        <p:attrNameLst>
                                          <p:attrName>ppt_w</p:attrName>
                                        </p:attrNameLst>
                                      </p:cBhvr>
                                      <p:tavLst>
                                        <p:tav tm="0">
                                          <p:val>
                                            <p:strVal val="#ppt_w+.3"/>
                                          </p:val>
                                        </p:tav>
                                        <p:tav tm="100000">
                                          <p:val>
                                            <p:strVal val="#ppt_w"/>
                                          </p:val>
                                        </p:tav>
                                      </p:tavLst>
                                    </p:anim>
                                    <p:anim calcmode="lin" valueType="num">
                                      <p:cBhvr>
                                        <p:cTn id="37" dur="1000" fill="hold"/>
                                        <p:tgtEl>
                                          <p:spTgt spid="30"/>
                                        </p:tgtEl>
                                        <p:attrNameLst>
                                          <p:attrName>ppt_h</p:attrName>
                                        </p:attrNameLst>
                                      </p:cBhvr>
                                      <p:tavLst>
                                        <p:tav tm="0">
                                          <p:val>
                                            <p:strVal val="#ppt_h"/>
                                          </p:val>
                                        </p:tav>
                                        <p:tav tm="100000">
                                          <p:val>
                                            <p:strVal val="#ppt_h"/>
                                          </p:val>
                                        </p:tav>
                                      </p:tavLst>
                                    </p:anim>
                                    <p:animEffect transition="in" filter="fade">
                                      <p:cBhvr>
                                        <p:cTn id="38" dur="1000"/>
                                        <p:tgtEl>
                                          <p:spTgt spid="30"/>
                                        </p:tgtEl>
                                      </p:cBhvr>
                                    </p:animEffect>
                                  </p:childTnLst>
                                  <p:subTnLst>
                                    <p:audio>
                                      <p:cMediaNode>
                                        <p:cTn display="0" masterRel="sameClick">
                                          <p:stCondLst>
                                            <p:cond evt="begin" delay="0">
                                              <p:tn val="34"/>
                                            </p:cond>
                                          </p:stCondLst>
                                          <p:endCondLst>
                                            <p:cond evt="onStopAudio" delay="0">
                                              <p:tgtEl>
                                                <p:sldTgt/>
                                              </p:tgtEl>
                                            </p:cond>
                                          </p:endCondLst>
                                        </p:cTn>
                                        <p:tgtEl>
                                          <p:sndTgt r:embed="rId4" name="chimes.wav"/>
                                        </p:tgtEl>
                                      </p:cMediaNode>
                                    </p:audio>
                                  </p:subTnLst>
                                </p:cTn>
                              </p:par>
                            </p:childTnLst>
                          </p:cTn>
                        </p:par>
                      </p:childTnLst>
                    </p:cTn>
                  </p:par>
                </p:childTnLst>
              </p:cTn>
              <p:nextCondLst>
                <p:cond evt="onClick" delay="0">
                  <p:tgtEl>
                    <p:spTgt spid="25"/>
                  </p:tgtEl>
                </p:cond>
              </p:nextCondLst>
            </p:seq>
            <p:seq concurrent="1" nextAc="seek">
              <p:cTn id="39" restart="whenNotActive" fill="hold" evtFilter="cancelBubble" nodeType="interactiveSeq">
                <p:stCondLst>
                  <p:cond evt="onClick" delay="0">
                    <p:tgtEl>
                      <p:spTgt spid="29"/>
                    </p:tgtEl>
                  </p:cond>
                </p:stCondLst>
                <p:endSync evt="end" delay="0">
                  <p:rtn val="all"/>
                </p:endSync>
                <p:childTnLst>
                  <p:par>
                    <p:cTn id="40" fill="hold">
                      <p:stCondLst>
                        <p:cond delay="0"/>
                      </p:stCondLst>
                      <p:childTnLst>
                        <p:par>
                          <p:cTn id="41" fill="hold">
                            <p:stCondLst>
                              <p:cond delay="0"/>
                            </p:stCondLst>
                            <p:childTnLst>
                              <p:par>
                                <p:cTn id="42" presetID="50" presetClass="entr" presetSubtype="0" decel="100000" fill="hold" grpId="0" nodeType="clickEffect">
                                  <p:stCondLst>
                                    <p:cond delay="0"/>
                                  </p:stCondLst>
                                  <p:childTnLst>
                                    <p:set>
                                      <p:cBhvr>
                                        <p:cTn id="43" dur="1" fill="hold">
                                          <p:stCondLst>
                                            <p:cond delay="0"/>
                                          </p:stCondLst>
                                        </p:cTn>
                                        <p:tgtEl>
                                          <p:spTgt spid="46"/>
                                        </p:tgtEl>
                                        <p:attrNameLst>
                                          <p:attrName>style.visibility</p:attrName>
                                        </p:attrNameLst>
                                      </p:cBhvr>
                                      <p:to>
                                        <p:strVal val="visible"/>
                                      </p:to>
                                    </p:set>
                                    <p:anim calcmode="lin" valueType="num">
                                      <p:cBhvr>
                                        <p:cTn id="44" dur="1000" fill="hold"/>
                                        <p:tgtEl>
                                          <p:spTgt spid="46"/>
                                        </p:tgtEl>
                                        <p:attrNameLst>
                                          <p:attrName>ppt_w</p:attrName>
                                        </p:attrNameLst>
                                      </p:cBhvr>
                                      <p:tavLst>
                                        <p:tav tm="0">
                                          <p:val>
                                            <p:strVal val="#ppt_w+.3"/>
                                          </p:val>
                                        </p:tav>
                                        <p:tav tm="100000">
                                          <p:val>
                                            <p:strVal val="#ppt_w"/>
                                          </p:val>
                                        </p:tav>
                                      </p:tavLst>
                                    </p:anim>
                                    <p:anim calcmode="lin" valueType="num">
                                      <p:cBhvr>
                                        <p:cTn id="45" dur="1000" fill="hold"/>
                                        <p:tgtEl>
                                          <p:spTgt spid="46"/>
                                        </p:tgtEl>
                                        <p:attrNameLst>
                                          <p:attrName>ppt_h</p:attrName>
                                        </p:attrNameLst>
                                      </p:cBhvr>
                                      <p:tavLst>
                                        <p:tav tm="0">
                                          <p:val>
                                            <p:strVal val="#ppt_h"/>
                                          </p:val>
                                        </p:tav>
                                        <p:tav tm="100000">
                                          <p:val>
                                            <p:strVal val="#ppt_h"/>
                                          </p:val>
                                        </p:tav>
                                      </p:tavLst>
                                    </p:anim>
                                    <p:animEffect transition="in" filter="fade">
                                      <p:cBhvr>
                                        <p:cTn id="46" dur="1000"/>
                                        <p:tgtEl>
                                          <p:spTgt spid="46"/>
                                        </p:tgtEl>
                                      </p:cBhvr>
                                    </p:animEffect>
                                  </p:childTnLst>
                                  <p:subTnLst>
                                    <p:audio>
                                      <p:cMediaNode>
                                        <p:cTn display="0" masterRel="sameClick">
                                          <p:stCondLst>
                                            <p:cond evt="begin" delay="0">
                                              <p:tn val="42"/>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9"/>
                  </p:tgtEl>
                </p:cond>
              </p:nextCondLst>
            </p:seq>
            <p:seq concurrent="1" nextAc="seek">
              <p:cTn id="47" restart="whenNotActive" fill="hold" evtFilter="cancelBubble" nodeType="interactiveSeq">
                <p:stCondLst>
                  <p:cond evt="onClick" delay="0">
                    <p:tgtEl>
                      <p:spTgt spid="12"/>
                    </p:tgtEl>
                  </p:cond>
                </p:stCondLst>
                <p:endSync evt="end" delay="0">
                  <p:rtn val="all"/>
                </p:endSync>
                <p:childTnLst>
                  <p:par>
                    <p:cTn id="48" fill="hold">
                      <p:stCondLst>
                        <p:cond delay="0"/>
                      </p:stCondLst>
                      <p:childTnLst>
                        <p:par>
                          <p:cTn id="49" fill="hold">
                            <p:stCondLst>
                              <p:cond delay="0"/>
                            </p:stCondLst>
                            <p:childTnLst>
                              <p:par>
                                <p:cTn id="50" presetID="50" presetClass="entr" presetSubtype="0" decel="100000" fill="hold" grpId="0" nodeType="clickEffect">
                                  <p:stCondLst>
                                    <p:cond delay="0"/>
                                  </p:stCondLst>
                                  <p:childTnLst>
                                    <p:set>
                                      <p:cBhvr>
                                        <p:cTn id="51" dur="1" fill="hold">
                                          <p:stCondLst>
                                            <p:cond delay="0"/>
                                          </p:stCondLst>
                                        </p:cTn>
                                        <p:tgtEl>
                                          <p:spTgt spid="47"/>
                                        </p:tgtEl>
                                        <p:attrNameLst>
                                          <p:attrName>style.visibility</p:attrName>
                                        </p:attrNameLst>
                                      </p:cBhvr>
                                      <p:to>
                                        <p:strVal val="visible"/>
                                      </p:to>
                                    </p:set>
                                    <p:anim calcmode="lin" valueType="num">
                                      <p:cBhvr>
                                        <p:cTn id="52" dur="1000" fill="hold"/>
                                        <p:tgtEl>
                                          <p:spTgt spid="47"/>
                                        </p:tgtEl>
                                        <p:attrNameLst>
                                          <p:attrName>ppt_w</p:attrName>
                                        </p:attrNameLst>
                                      </p:cBhvr>
                                      <p:tavLst>
                                        <p:tav tm="0">
                                          <p:val>
                                            <p:strVal val="#ppt_w+.3"/>
                                          </p:val>
                                        </p:tav>
                                        <p:tav tm="100000">
                                          <p:val>
                                            <p:strVal val="#ppt_w"/>
                                          </p:val>
                                        </p:tav>
                                      </p:tavLst>
                                    </p:anim>
                                    <p:anim calcmode="lin" valueType="num">
                                      <p:cBhvr>
                                        <p:cTn id="53" dur="1000" fill="hold"/>
                                        <p:tgtEl>
                                          <p:spTgt spid="47"/>
                                        </p:tgtEl>
                                        <p:attrNameLst>
                                          <p:attrName>ppt_h</p:attrName>
                                        </p:attrNameLst>
                                      </p:cBhvr>
                                      <p:tavLst>
                                        <p:tav tm="0">
                                          <p:val>
                                            <p:strVal val="#ppt_h"/>
                                          </p:val>
                                        </p:tav>
                                        <p:tav tm="100000">
                                          <p:val>
                                            <p:strVal val="#ppt_h"/>
                                          </p:val>
                                        </p:tav>
                                      </p:tavLst>
                                    </p:anim>
                                    <p:animEffect transition="in" filter="fade">
                                      <p:cBhvr>
                                        <p:cTn id="54" dur="1000"/>
                                        <p:tgtEl>
                                          <p:spTgt spid="47"/>
                                        </p:tgtEl>
                                      </p:cBhvr>
                                    </p:animEffect>
                                  </p:childTnLst>
                                  <p:subTnLst>
                                    <p:audio>
                                      <p:cMediaNode>
                                        <p:cTn display="0" masterRel="sameClick">
                                          <p:stCondLst>
                                            <p:cond evt="begin" delay="0">
                                              <p:tn val="50"/>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12"/>
                  </p:tgtEl>
                </p:cond>
              </p:nextCondLst>
            </p:seq>
          </p:childTnLst>
        </p:cTn>
      </p:par>
    </p:tnLst>
    <p:bldLst>
      <p:bldP spid="4" grpId="0" animBg="1"/>
      <p:bldP spid="45" grpId="0" animBg="1"/>
      <p:bldP spid="46" grpId="0" animBg="1"/>
      <p:bldP spid="4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Rounded Corners 47">
            <a:extLst>
              <a:ext uri="{FF2B5EF4-FFF2-40B4-BE49-F238E27FC236}">
                <a16:creationId xmlns:a16="http://schemas.microsoft.com/office/drawing/2014/main" id="{63F58DA8-8B45-4289-B633-0930905CABFA}"/>
              </a:ext>
            </a:extLst>
          </p:cNvPr>
          <p:cNvSpPr/>
          <p:nvPr/>
        </p:nvSpPr>
        <p:spPr>
          <a:xfrm>
            <a:off x="199053" y="130629"/>
            <a:ext cx="11793894" cy="6559420"/>
          </a:xfrm>
          <a:custGeom>
            <a:avLst/>
            <a:gdLst>
              <a:gd name="connsiteX0" fmla="*/ 0 w 11793894"/>
              <a:gd name="connsiteY0" fmla="*/ 613962 h 6559420"/>
              <a:gd name="connsiteX1" fmla="*/ 613962 w 11793894"/>
              <a:gd name="connsiteY1" fmla="*/ 0 h 6559420"/>
              <a:gd name="connsiteX2" fmla="*/ 11179932 w 11793894"/>
              <a:gd name="connsiteY2" fmla="*/ 0 h 6559420"/>
              <a:gd name="connsiteX3" fmla="*/ 11793894 w 11793894"/>
              <a:gd name="connsiteY3" fmla="*/ 613962 h 6559420"/>
              <a:gd name="connsiteX4" fmla="*/ 11793894 w 11793894"/>
              <a:gd name="connsiteY4" fmla="*/ 5945458 h 6559420"/>
              <a:gd name="connsiteX5" fmla="*/ 11179932 w 11793894"/>
              <a:gd name="connsiteY5" fmla="*/ 6559420 h 6559420"/>
              <a:gd name="connsiteX6" fmla="*/ 613962 w 11793894"/>
              <a:gd name="connsiteY6" fmla="*/ 6559420 h 6559420"/>
              <a:gd name="connsiteX7" fmla="*/ 0 w 11793894"/>
              <a:gd name="connsiteY7" fmla="*/ 5945458 h 6559420"/>
              <a:gd name="connsiteX8" fmla="*/ 0 w 11793894"/>
              <a:gd name="connsiteY8" fmla="*/ 613962 h 65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894" h="6559420" fill="none" extrusionOk="0">
                <a:moveTo>
                  <a:pt x="0" y="613962"/>
                </a:moveTo>
                <a:cubicBezTo>
                  <a:pt x="-44515" y="267680"/>
                  <a:pt x="291781" y="13822"/>
                  <a:pt x="613962" y="0"/>
                </a:cubicBezTo>
                <a:cubicBezTo>
                  <a:pt x="5752667" y="130954"/>
                  <a:pt x="8915983" y="43574"/>
                  <a:pt x="11179932" y="0"/>
                </a:cubicBezTo>
                <a:cubicBezTo>
                  <a:pt x="11523607" y="7075"/>
                  <a:pt x="11809804" y="294369"/>
                  <a:pt x="11793894" y="613962"/>
                </a:cubicBezTo>
                <a:cubicBezTo>
                  <a:pt x="11643455" y="1880618"/>
                  <a:pt x="11879773" y="5171155"/>
                  <a:pt x="11793894" y="5945458"/>
                </a:cubicBezTo>
                <a:cubicBezTo>
                  <a:pt x="11773165" y="6287944"/>
                  <a:pt x="11468230" y="6524380"/>
                  <a:pt x="11179932" y="6559420"/>
                </a:cubicBezTo>
                <a:cubicBezTo>
                  <a:pt x="7439939" y="6714617"/>
                  <a:pt x="3371575" y="6722440"/>
                  <a:pt x="613962" y="6559420"/>
                </a:cubicBezTo>
                <a:cubicBezTo>
                  <a:pt x="279279" y="6499922"/>
                  <a:pt x="-26072" y="6299764"/>
                  <a:pt x="0" y="5945458"/>
                </a:cubicBezTo>
                <a:cubicBezTo>
                  <a:pt x="64656" y="5287668"/>
                  <a:pt x="-17807" y="1320764"/>
                  <a:pt x="0" y="613962"/>
                </a:cubicBezTo>
                <a:close/>
              </a:path>
              <a:path w="11793894" h="6559420" stroke="0" extrusionOk="0">
                <a:moveTo>
                  <a:pt x="0" y="613962"/>
                </a:moveTo>
                <a:cubicBezTo>
                  <a:pt x="-50178" y="243929"/>
                  <a:pt x="238467" y="13667"/>
                  <a:pt x="613962" y="0"/>
                </a:cubicBezTo>
                <a:cubicBezTo>
                  <a:pt x="1692607" y="132882"/>
                  <a:pt x="7384017" y="-84951"/>
                  <a:pt x="11179932" y="0"/>
                </a:cubicBezTo>
                <a:cubicBezTo>
                  <a:pt x="11473296" y="44646"/>
                  <a:pt x="11785742" y="319940"/>
                  <a:pt x="11793894" y="613962"/>
                </a:cubicBezTo>
                <a:cubicBezTo>
                  <a:pt x="11814081" y="1590716"/>
                  <a:pt x="11946374" y="4099744"/>
                  <a:pt x="11793894" y="5945458"/>
                </a:cubicBezTo>
                <a:cubicBezTo>
                  <a:pt x="11804478" y="6285796"/>
                  <a:pt x="11523183" y="6550840"/>
                  <a:pt x="11179932" y="6559420"/>
                </a:cubicBezTo>
                <a:cubicBezTo>
                  <a:pt x="6742089" y="6647059"/>
                  <a:pt x="3989429" y="6486741"/>
                  <a:pt x="613962" y="6559420"/>
                </a:cubicBezTo>
                <a:cubicBezTo>
                  <a:pt x="268207" y="6495787"/>
                  <a:pt x="-2423" y="6287907"/>
                  <a:pt x="0" y="5945458"/>
                </a:cubicBezTo>
                <a:cubicBezTo>
                  <a:pt x="-38581" y="5277464"/>
                  <a:pt x="63341" y="2415705"/>
                  <a:pt x="0" y="613962"/>
                </a:cubicBezTo>
                <a:close/>
              </a:path>
            </a:pathLst>
          </a:custGeom>
          <a:solidFill>
            <a:schemeClr val="bg1">
              <a:alpha val="87000"/>
            </a:schemeClr>
          </a:solidFill>
          <a:ln w="31750">
            <a:solidFill>
              <a:srgbClr val="002060"/>
            </a:solidFill>
            <a:prstDash val="dash"/>
            <a:extLst>
              <a:ext uri="{C807C97D-BFC1-408E-A445-0C87EB9F89A2}">
                <ask:lineSketchStyleProps xmlns:ask="http://schemas.microsoft.com/office/drawing/2018/sketchyshapes" xmlns="" sd="1219033472">
                  <a:prstGeom prst="roundRect">
                    <a:avLst>
                      <a:gd name="adj" fmla="val 936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4" name="Câu hỏi"/>
          <p:cNvSpPr/>
          <p:nvPr/>
        </p:nvSpPr>
        <p:spPr>
          <a:xfrm>
            <a:off x="2849793" y="156201"/>
            <a:ext cx="7132320" cy="1772529"/>
          </a:xfrm>
          <a:prstGeom prst="roundRect">
            <a:avLst/>
          </a:prstGeom>
          <a:solidFill>
            <a:schemeClr val="bg1"/>
          </a:solidFill>
          <a:ln w="38100">
            <a:solidFill>
              <a:srgbClr val="924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4000" b="1" dirty="0">
                <a:solidFill>
                  <a:srgbClr val="663300"/>
                </a:solidFill>
                <a:latin typeface="Calibri" panose="020F0502020204030204" pitchFamily="34" charset="0"/>
                <a:cs typeface="Calibri" panose="020F0502020204030204" pitchFamily="34" charset="0"/>
              </a:rPr>
              <a:t>Tim </a:t>
            </a:r>
            <a:r>
              <a:rPr lang="en-GB" sz="4000" b="1" dirty="0" err="1">
                <a:solidFill>
                  <a:srgbClr val="663300"/>
                </a:solidFill>
                <a:latin typeface="Calibri" panose="020F0502020204030204" pitchFamily="34" charset="0"/>
                <a:cs typeface="Calibri" panose="020F0502020204030204" pitchFamily="34" charset="0"/>
              </a:rPr>
              <a:t>đập</a:t>
            </a:r>
            <a:r>
              <a:rPr lang="en-GB" sz="4000" b="1" dirty="0">
                <a:solidFill>
                  <a:srgbClr val="663300"/>
                </a:solidFill>
                <a:latin typeface="Calibri" panose="020F0502020204030204" pitchFamily="34" charset="0"/>
                <a:cs typeface="Calibri" panose="020F0502020204030204" pitchFamily="34" charset="0"/>
              </a:rPr>
              <a:t> </a:t>
            </a:r>
            <a:r>
              <a:rPr lang="en-GB" sz="4000" b="1" dirty="0" err="1">
                <a:solidFill>
                  <a:srgbClr val="663300"/>
                </a:solidFill>
                <a:latin typeface="Calibri" panose="020F0502020204030204" pitchFamily="34" charset="0"/>
                <a:cs typeface="Calibri" panose="020F0502020204030204" pitchFamily="34" charset="0"/>
              </a:rPr>
              <a:t>liên</a:t>
            </a:r>
            <a:r>
              <a:rPr lang="en-GB" sz="4000" b="1" dirty="0">
                <a:solidFill>
                  <a:srgbClr val="663300"/>
                </a:solidFill>
                <a:latin typeface="Calibri" panose="020F0502020204030204" pitchFamily="34" charset="0"/>
                <a:cs typeface="Calibri" panose="020F0502020204030204" pitchFamily="34" charset="0"/>
              </a:rPr>
              <a:t> </a:t>
            </a:r>
            <a:r>
              <a:rPr lang="en-GB" sz="4000" b="1" dirty="0" err="1">
                <a:solidFill>
                  <a:srgbClr val="663300"/>
                </a:solidFill>
                <a:latin typeface="Calibri" panose="020F0502020204030204" pitchFamily="34" charset="0"/>
                <a:cs typeface="Calibri" panose="020F0502020204030204" pitchFamily="34" charset="0"/>
              </a:rPr>
              <a:t>tục</a:t>
            </a:r>
            <a:r>
              <a:rPr lang="en-GB" sz="4000" b="1" dirty="0">
                <a:solidFill>
                  <a:srgbClr val="663300"/>
                </a:solidFill>
                <a:latin typeface="Calibri" panose="020F0502020204030204" pitchFamily="34" charset="0"/>
                <a:cs typeface="Calibri" panose="020F0502020204030204" pitchFamily="34" charset="0"/>
              </a:rPr>
              <a:t> </a:t>
            </a:r>
            <a:r>
              <a:rPr lang="en-GB" sz="4000" b="1" dirty="0" err="1">
                <a:solidFill>
                  <a:srgbClr val="663300"/>
                </a:solidFill>
                <a:latin typeface="Calibri" panose="020F0502020204030204" pitchFamily="34" charset="0"/>
                <a:cs typeface="Calibri" panose="020F0502020204030204" pitchFamily="34" charset="0"/>
              </a:rPr>
              <a:t>khoảng</a:t>
            </a:r>
            <a:r>
              <a:rPr lang="en-GB" sz="4000" b="1" dirty="0">
                <a:solidFill>
                  <a:srgbClr val="663300"/>
                </a:solidFill>
                <a:latin typeface="Calibri" panose="020F0502020204030204" pitchFamily="34" charset="0"/>
                <a:cs typeface="Calibri" panose="020F0502020204030204" pitchFamily="34" charset="0"/>
              </a:rPr>
              <a:t> bao </a:t>
            </a:r>
            <a:r>
              <a:rPr lang="en-GB" sz="4000" b="1" dirty="0" err="1">
                <a:solidFill>
                  <a:srgbClr val="663300"/>
                </a:solidFill>
                <a:latin typeface="Calibri" panose="020F0502020204030204" pitchFamily="34" charset="0"/>
                <a:cs typeface="Calibri" panose="020F0502020204030204" pitchFamily="34" charset="0"/>
              </a:rPr>
              <a:t>nhiêu</a:t>
            </a:r>
            <a:r>
              <a:rPr lang="en-GB" sz="4000" b="1" dirty="0">
                <a:solidFill>
                  <a:srgbClr val="663300"/>
                </a:solidFill>
                <a:latin typeface="Calibri" panose="020F0502020204030204" pitchFamily="34" charset="0"/>
                <a:cs typeface="Calibri" panose="020F0502020204030204" pitchFamily="34" charset="0"/>
              </a:rPr>
              <a:t> </a:t>
            </a:r>
            <a:r>
              <a:rPr lang="en-GB" sz="4000" b="1" dirty="0" err="1">
                <a:solidFill>
                  <a:srgbClr val="663300"/>
                </a:solidFill>
                <a:latin typeface="Calibri" panose="020F0502020204030204" pitchFamily="34" charset="0"/>
                <a:cs typeface="Calibri" panose="020F0502020204030204" pitchFamily="34" charset="0"/>
              </a:rPr>
              <a:t>lần</a:t>
            </a:r>
            <a:r>
              <a:rPr lang="en-GB" sz="4000" b="1" dirty="0">
                <a:solidFill>
                  <a:srgbClr val="663300"/>
                </a:solidFill>
                <a:latin typeface="Calibri" panose="020F0502020204030204" pitchFamily="34" charset="0"/>
                <a:cs typeface="Calibri" panose="020F0502020204030204" pitchFamily="34" charset="0"/>
              </a:rPr>
              <a:t> </a:t>
            </a:r>
            <a:r>
              <a:rPr lang="en-GB" sz="4000" b="1" dirty="0" err="1">
                <a:solidFill>
                  <a:srgbClr val="663300"/>
                </a:solidFill>
                <a:latin typeface="Calibri" panose="020F0502020204030204" pitchFamily="34" charset="0"/>
                <a:cs typeface="Calibri" panose="020F0502020204030204" pitchFamily="34" charset="0"/>
              </a:rPr>
              <a:t>một</a:t>
            </a:r>
            <a:r>
              <a:rPr lang="en-GB" sz="4000" b="1" dirty="0">
                <a:solidFill>
                  <a:srgbClr val="663300"/>
                </a:solidFill>
                <a:latin typeface="Calibri" panose="020F0502020204030204" pitchFamily="34" charset="0"/>
                <a:cs typeface="Calibri" panose="020F0502020204030204" pitchFamily="34" charset="0"/>
              </a:rPr>
              <a:t> </a:t>
            </a:r>
            <a:r>
              <a:rPr lang="en-GB" sz="4000" b="1" dirty="0" err="1">
                <a:solidFill>
                  <a:srgbClr val="663300"/>
                </a:solidFill>
                <a:latin typeface="Calibri" panose="020F0502020204030204" pitchFamily="34" charset="0"/>
                <a:cs typeface="Calibri" panose="020F0502020204030204" pitchFamily="34" charset="0"/>
              </a:rPr>
              <a:t>ngày</a:t>
            </a:r>
            <a:r>
              <a:rPr lang="en-GB" sz="4000" b="1" dirty="0">
                <a:solidFill>
                  <a:srgbClr val="663300"/>
                </a:solidFill>
                <a:latin typeface="Calibri" panose="020F0502020204030204" pitchFamily="34" charset="0"/>
                <a:cs typeface="Calibri" panose="020F0502020204030204" pitchFamily="34" charset="0"/>
              </a:rPr>
              <a:t>?</a:t>
            </a:r>
          </a:p>
        </p:txBody>
      </p:sp>
      <p:grpSp>
        <p:nvGrpSpPr>
          <p:cNvPr id="12" name="A"/>
          <p:cNvGrpSpPr/>
          <p:nvPr/>
        </p:nvGrpSpPr>
        <p:grpSpPr>
          <a:xfrm>
            <a:off x="464231" y="2355461"/>
            <a:ext cx="5359793" cy="1473589"/>
            <a:chOff x="464231" y="2355461"/>
            <a:chExt cx="5359793" cy="1473589"/>
          </a:xfrm>
        </p:grpSpPr>
        <p:sp>
          <p:nvSpPr>
            <p:cNvPr id="5" name="Rounded Rectangle 4"/>
            <p:cNvSpPr/>
            <p:nvPr/>
          </p:nvSpPr>
          <p:spPr>
            <a:xfrm>
              <a:off x="1448972" y="2599009"/>
              <a:ext cx="4304713" cy="1111347"/>
            </a:xfrm>
            <a:prstGeom prst="roundRect">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3" name="Rounded Rectangle 2"/>
            <p:cNvSpPr/>
            <p:nvPr/>
          </p:nvSpPr>
          <p:spPr>
            <a:xfrm>
              <a:off x="1674054" y="2538781"/>
              <a:ext cx="4149970" cy="1106951"/>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6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5789" r="78596" b="84410"/>
            <a:stretch/>
          </p:blipFill>
          <p:spPr>
            <a:xfrm>
              <a:off x="464231" y="2355461"/>
              <a:ext cx="1570535" cy="1473589"/>
            </a:xfrm>
            <a:prstGeom prst="rect">
              <a:avLst/>
            </a:prstGeom>
          </p:spPr>
        </p:pic>
        <p:sp>
          <p:nvSpPr>
            <p:cNvPr id="11" name="Rectangle 10"/>
            <p:cNvSpPr/>
            <p:nvPr/>
          </p:nvSpPr>
          <p:spPr>
            <a:xfrm>
              <a:off x="1813968" y="2560020"/>
              <a:ext cx="3805710"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100 000 </a:t>
              </a:r>
              <a:r>
                <a:rPr kumimoji="0" lang="en-GB" sz="3600" b="1"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lần</a:t>
              </a:r>
              <a:endPar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grpSp>
      <p:grpSp>
        <p:nvGrpSpPr>
          <p:cNvPr id="21" name="B"/>
          <p:cNvGrpSpPr/>
          <p:nvPr/>
        </p:nvGrpSpPr>
        <p:grpSpPr>
          <a:xfrm>
            <a:off x="6026734" y="2243358"/>
            <a:ext cx="5382603" cy="1667899"/>
            <a:chOff x="6026734" y="2243358"/>
            <a:chExt cx="5382603" cy="1667899"/>
          </a:xfrm>
        </p:grpSpPr>
        <p:sp>
          <p:nvSpPr>
            <p:cNvPr id="6" name="Rounded Rectangle 5"/>
            <p:cNvSpPr/>
            <p:nvPr/>
          </p:nvSpPr>
          <p:spPr>
            <a:xfrm>
              <a:off x="7033847" y="2570873"/>
              <a:ext cx="4304713" cy="111134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19" name="Rectangle 18"/>
            <p:cNvSpPr/>
            <p:nvPr/>
          </p:nvSpPr>
          <p:spPr>
            <a:xfrm>
              <a:off x="7481176" y="2753197"/>
              <a:ext cx="3454890" cy="646331"/>
            </a:xfrm>
            <a:prstGeom prst="rect">
              <a:avLst/>
            </a:prstGeom>
            <a:ln w="38100">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b="1" dirty="0">
                  <a:solidFill>
                    <a:srgbClr val="663300"/>
                  </a:solidFill>
                  <a:latin typeface="Calibri" panose="020F0502020204030204" pitchFamily="34" charset="0"/>
                  <a:cs typeface="Calibri" panose="020F0502020204030204" pitchFamily="34" charset="0"/>
                </a:rPr>
                <a:t>1 000 </a:t>
              </a:r>
              <a:r>
                <a:rPr lang="en-GB" sz="3600" b="1" dirty="0" err="1">
                  <a:solidFill>
                    <a:srgbClr val="663300"/>
                  </a:solidFill>
                  <a:latin typeface="Calibri" panose="020F0502020204030204" pitchFamily="34" charset="0"/>
                  <a:cs typeface="Calibri" panose="020F0502020204030204" pitchFamily="34" charset="0"/>
                </a:rPr>
                <a:t>lần</a:t>
              </a:r>
              <a:endPar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0" name="Rounded Rectangle 19"/>
            <p:cNvSpPr/>
            <p:nvPr/>
          </p:nvSpPr>
          <p:spPr>
            <a:xfrm>
              <a:off x="7104624" y="2501827"/>
              <a:ext cx="4304713" cy="1111347"/>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pic>
          <p:nvPicPr>
            <p:cNvPr id="18" name="Picture 17"/>
            <p:cNvPicPr>
              <a:picLocks noChangeAspect="1"/>
            </p:cNvPicPr>
            <p:nvPr/>
          </p:nvPicPr>
          <p:blipFill rotWithShape="1">
            <a:blip r:embed="rId4">
              <a:extLst>
                <a:ext uri="{28A0092B-C50C-407E-A947-70E740481C1C}">
                  <a14:useLocalDpi xmlns:a14="http://schemas.microsoft.com/office/drawing/2010/main" val="0"/>
                </a:ext>
              </a:extLst>
            </a:blip>
            <a:srcRect l="20634" t="-410" r="63173" b="84820"/>
            <a:stretch/>
          </p:blipFill>
          <p:spPr>
            <a:xfrm>
              <a:off x="6026734" y="2243358"/>
              <a:ext cx="1330669" cy="1667899"/>
            </a:xfrm>
            <a:prstGeom prst="rect">
              <a:avLst/>
            </a:prstGeom>
            <a:ln w="38100">
              <a:noFill/>
            </a:ln>
          </p:spPr>
        </p:pic>
      </p:grpSp>
      <p:grpSp>
        <p:nvGrpSpPr>
          <p:cNvPr id="25" name="C"/>
          <p:cNvGrpSpPr/>
          <p:nvPr/>
        </p:nvGrpSpPr>
        <p:grpSpPr>
          <a:xfrm>
            <a:off x="529503" y="4096574"/>
            <a:ext cx="5294521" cy="1556748"/>
            <a:chOff x="529503" y="4096574"/>
            <a:chExt cx="5294521" cy="1556748"/>
          </a:xfrm>
        </p:grpSpPr>
        <p:sp>
          <p:nvSpPr>
            <p:cNvPr id="8" name="Rounded Rectangle 7"/>
            <p:cNvSpPr/>
            <p:nvPr/>
          </p:nvSpPr>
          <p:spPr>
            <a:xfrm>
              <a:off x="1448971" y="4269546"/>
              <a:ext cx="4304713" cy="1111347"/>
            </a:xfrm>
            <a:prstGeom prst="roundRect">
              <a:avLst/>
            </a:prstGeom>
            <a:solidFill>
              <a:schemeClr val="bg1"/>
            </a:solidFill>
            <a:ln w="38100">
              <a:solidFill>
                <a:srgbClr val="924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3" name="Rectangle 22"/>
            <p:cNvSpPr/>
            <p:nvPr/>
          </p:nvSpPr>
          <p:spPr>
            <a:xfrm>
              <a:off x="1940642" y="4509990"/>
              <a:ext cx="3679036"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10 000 </a:t>
              </a:r>
              <a:r>
                <a:rPr kumimoji="0" lang="en-GB" sz="3600" b="1"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lần</a:t>
              </a:r>
              <a:endPar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4" name="Rounded Rectangle 23"/>
            <p:cNvSpPr/>
            <p:nvPr/>
          </p:nvSpPr>
          <p:spPr>
            <a:xfrm>
              <a:off x="1519311" y="4199650"/>
              <a:ext cx="4304713" cy="1111347"/>
            </a:xfrm>
            <a:prstGeom prst="roundRect">
              <a:avLst/>
            </a:prstGeom>
            <a:noFill/>
            <a:ln w="38100">
              <a:solidFill>
                <a:srgbClr val="924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pic>
          <p:nvPicPr>
            <p:cNvPr id="22" name="Picture 21"/>
            <p:cNvPicPr>
              <a:picLocks noChangeAspect="1"/>
            </p:cNvPicPr>
            <p:nvPr/>
          </p:nvPicPr>
          <p:blipFill rotWithShape="1">
            <a:blip r:embed="rId4">
              <a:extLst>
                <a:ext uri="{28A0092B-C50C-407E-A947-70E740481C1C}">
                  <a14:useLocalDpi xmlns:a14="http://schemas.microsoft.com/office/drawing/2010/main" val="0"/>
                </a:ext>
              </a:extLst>
            </a:blip>
            <a:srcRect l="36249" t="-1026" r="49486" b="84616"/>
            <a:stretch/>
          </p:blipFill>
          <p:spPr>
            <a:xfrm rot="20512849">
              <a:off x="529503" y="4096574"/>
              <a:ext cx="1439992" cy="1556748"/>
            </a:xfrm>
            <a:prstGeom prst="rect">
              <a:avLst/>
            </a:prstGeom>
          </p:spPr>
        </p:pic>
      </p:grpSp>
      <p:grpSp>
        <p:nvGrpSpPr>
          <p:cNvPr id="29" name="D"/>
          <p:cNvGrpSpPr/>
          <p:nvPr/>
        </p:nvGrpSpPr>
        <p:grpSpPr>
          <a:xfrm>
            <a:off x="6207202" y="4021354"/>
            <a:ext cx="5269040" cy="1607727"/>
            <a:chOff x="6207202" y="4021354"/>
            <a:chExt cx="5269040" cy="1607727"/>
          </a:xfrm>
        </p:grpSpPr>
        <p:sp>
          <p:nvSpPr>
            <p:cNvPr id="7" name="Rounded Rectangle 6"/>
            <p:cNvSpPr/>
            <p:nvPr/>
          </p:nvSpPr>
          <p:spPr>
            <a:xfrm>
              <a:off x="7056265" y="4269546"/>
              <a:ext cx="4304713" cy="1111347"/>
            </a:xfrm>
            <a:prstGeom prst="round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7" name="Rectangle 26"/>
            <p:cNvSpPr/>
            <p:nvPr/>
          </p:nvSpPr>
          <p:spPr>
            <a:xfrm>
              <a:off x="6896163" y="4437420"/>
              <a:ext cx="4580079"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rPr>
                <a:t>1 000 000 </a:t>
              </a:r>
              <a:r>
                <a:rPr kumimoji="0" lang="en-GB" sz="3600" b="1" i="0" u="none" strike="noStrike" kern="1200" cap="none" spc="0" normalizeH="0" baseline="0" noProof="0" dirty="0" err="1">
                  <a:ln>
                    <a:noFill/>
                  </a:ln>
                  <a:solidFill>
                    <a:srgbClr val="663300"/>
                  </a:solidFill>
                  <a:effectLst/>
                  <a:uLnTx/>
                  <a:uFillTx/>
                  <a:latin typeface="Calibri" panose="020F0502020204030204" pitchFamily="34" charset="0"/>
                  <a:cs typeface="Calibri" panose="020F0502020204030204" pitchFamily="34" charset="0"/>
                </a:rPr>
                <a:t>lần</a:t>
              </a:r>
              <a:endParaRPr kumimoji="0" lang="en-GB" sz="36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sp>
          <p:nvSpPr>
            <p:cNvPr id="28" name="Rounded Rectangle 27"/>
            <p:cNvSpPr/>
            <p:nvPr/>
          </p:nvSpPr>
          <p:spPr>
            <a:xfrm>
              <a:off x="7104624" y="4199650"/>
              <a:ext cx="4304713" cy="1111347"/>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663300"/>
                </a:solidFill>
                <a:effectLst/>
                <a:uLnTx/>
                <a:uFillTx/>
                <a:latin typeface="Calibri" panose="020F0502020204030204" pitchFamily="34" charset="0"/>
                <a:cs typeface="Calibri" panose="020F0502020204030204" pitchFamily="34" charset="0"/>
              </a:endParaRPr>
            </a:p>
          </p:txBody>
        </p:sp>
        <p:pic>
          <p:nvPicPr>
            <p:cNvPr id="26" name="Picture 25"/>
            <p:cNvPicPr>
              <a:picLocks noChangeAspect="1"/>
            </p:cNvPicPr>
            <p:nvPr/>
          </p:nvPicPr>
          <p:blipFill rotWithShape="1">
            <a:blip r:embed="rId4">
              <a:extLst>
                <a:ext uri="{28A0092B-C50C-407E-A947-70E740481C1C}">
                  <a14:useLocalDpi xmlns:a14="http://schemas.microsoft.com/office/drawing/2010/main" val="0"/>
                </a:ext>
              </a:extLst>
            </a:blip>
            <a:srcRect l="50128" r="33678" b="84615"/>
            <a:stretch/>
          </p:blipFill>
          <p:spPr>
            <a:xfrm>
              <a:off x="6207202" y="4021354"/>
              <a:ext cx="1169715" cy="1607727"/>
            </a:xfrm>
            <a:prstGeom prst="rect">
              <a:avLst/>
            </a:prstGeom>
          </p:spPr>
        </p:pic>
      </p:grpSp>
      <p:grpSp>
        <p:nvGrpSpPr>
          <p:cNvPr id="30" name="mattroi">
            <a:extLst>
              <a:ext uri="{FF2B5EF4-FFF2-40B4-BE49-F238E27FC236}">
                <a16:creationId xmlns:a16="http://schemas.microsoft.com/office/drawing/2014/main" id="{C2478A37-2BF7-8F3F-2FAE-9BDF35EBD811}"/>
              </a:ext>
            </a:extLst>
          </p:cNvPr>
          <p:cNvGrpSpPr/>
          <p:nvPr/>
        </p:nvGrpSpPr>
        <p:grpSpPr>
          <a:xfrm flipH="1">
            <a:off x="5024329" y="1967619"/>
            <a:ext cx="1242915" cy="1262779"/>
            <a:chOff x="2178000" y="1370575"/>
            <a:chExt cx="1417475" cy="1417450"/>
          </a:xfrm>
        </p:grpSpPr>
        <p:sp>
          <p:nvSpPr>
            <p:cNvPr id="31" name="Google Shape;1409;p39">
              <a:extLst>
                <a:ext uri="{FF2B5EF4-FFF2-40B4-BE49-F238E27FC236}">
                  <a16:creationId xmlns:a16="http://schemas.microsoft.com/office/drawing/2014/main" id="{923CF08C-51B5-9B08-EF5C-A88775363AE9}"/>
                </a:ext>
              </a:extLst>
            </p:cNvPr>
            <p:cNvSpPr/>
            <p:nvPr/>
          </p:nvSpPr>
          <p:spPr>
            <a:xfrm>
              <a:off x="2437575" y="1615825"/>
              <a:ext cx="926925" cy="926925"/>
            </a:xfrm>
            <a:custGeom>
              <a:avLst/>
              <a:gdLst/>
              <a:ahLst/>
              <a:cxnLst/>
              <a:rect l="l" t="t" r="r" b="b"/>
              <a:pathLst>
                <a:path w="37077" h="37077" extrusionOk="0">
                  <a:moveTo>
                    <a:pt x="18538" y="1"/>
                  </a:moveTo>
                  <a:cubicBezTo>
                    <a:pt x="8299" y="1"/>
                    <a:pt x="0" y="8300"/>
                    <a:pt x="0" y="18539"/>
                  </a:cubicBezTo>
                  <a:cubicBezTo>
                    <a:pt x="0" y="28778"/>
                    <a:pt x="8299" y="37077"/>
                    <a:pt x="18538" y="37077"/>
                  </a:cubicBezTo>
                  <a:cubicBezTo>
                    <a:pt x="28778" y="37077"/>
                    <a:pt x="37076" y="28778"/>
                    <a:pt x="37076" y="18539"/>
                  </a:cubicBezTo>
                  <a:cubicBezTo>
                    <a:pt x="37076" y="8300"/>
                    <a:pt x="28778" y="1"/>
                    <a:pt x="18538" y="1"/>
                  </a:cubicBezTo>
                  <a:close/>
                </a:path>
              </a:pathLst>
            </a:custGeom>
            <a:solidFill>
              <a:srgbClr val="FFFF00"/>
            </a:solidFill>
            <a:ln>
              <a:solidFill>
                <a:srgbClr val="FFC000"/>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2" name="Google Shape;1410;p39">
              <a:extLst>
                <a:ext uri="{FF2B5EF4-FFF2-40B4-BE49-F238E27FC236}">
                  <a16:creationId xmlns:a16="http://schemas.microsoft.com/office/drawing/2014/main" id="{2FDCAC83-7D47-E4A9-3C29-DE80A449ACA3}"/>
                </a:ext>
              </a:extLst>
            </p:cNvPr>
            <p:cNvSpPr/>
            <p:nvPr/>
          </p:nvSpPr>
          <p:spPr>
            <a:xfrm>
              <a:off x="2725998" y="1974523"/>
              <a:ext cx="37100" cy="73041"/>
            </a:xfrm>
            <a:custGeom>
              <a:avLst/>
              <a:gdLst/>
              <a:ahLst/>
              <a:cxnLst/>
              <a:rect l="l" t="t" r="r" b="b"/>
              <a:pathLst>
                <a:path w="1120" h="2205" extrusionOk="0">
                  <a:moveTo>
                    <a:pt x="547" y="1"/>
                  </a:moveTo>
                  <a:cubicBezTo>
                    <a:pt x="543" y="1"/>
                    <a:pt x="540" y="1"/>
                    <a:pt x="536" y="1"/>
                  </a:cubicBezTo>
                  <a:cubicBezTo>
                    <a:pt x="239" y="13"/>
                    <a:pt x="1" y="501"/>
                    <a:pt x="13" y="1120"/>
                  </a:cubicBezTo>
                  <a:cubicBezTo>
                    <a:pt x="24" y="1720"/>
                    <a:pt x="280" y="2204"/>
                    <a:pt x="573" y="2204"/>
                  </a:cubicBezTo>
                  <a:cubicBezTo>
                    <a:pt x="577" y="2204"/>
                    <a:pt x="581" y="2204"/>
                    <a:pt x="584" y="2204"/>
                  </a:cubicBezTo>
                  <a:cubicBezTo>
                    <a:pt x="882" y="2204"/>
                    <a:pt x="1120" y="1704"/>
                    <a:pt x="1108" y="1097"/>
                  </a:cubicBezTo>
                  <a:cubicBezTo>
                    <a:pt x="1096" y="496"/>
                    <a:pt x="840" y="1"/>
                    <a:pt x="54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3" name="Google Shape;1411;p39">
              <a:extLst>
                <a:ext uri="{FF2B5EF4-FFF2-40B4-BE49-F238E27FC236}">
                  <a16:creationId xmlns:a16="http://schemas.microsoft.com/office/drawing/2014/main" id="{CC9204C5-5B65-B813-6C15-D65230266348}"/>
                </a:ext>
              </a:extLst>
            </p:cNvPr>
            <p:cNvSpPr/>
            <p:nvPr/>
          </p:nvSpPr>
          <p:spPr>
            <a:xfrm>
              <a:off x="3037174" y="1967832"/>
              <a:ext cx="37100" cy="73405"/>
            </a:xfrm>
            <a:custGeom>
              <a:avLst/>
              <a:gdLst/>
              <a:ahLst/>
              <a:cxnLst/>
              <a:rect l="l" t="t" r="r" b="b"/>
              <a:pathLst>
                <a:path w="1120" h="2216" extrusionOk="0">
                  <a:moveTo>
                    <a:pt x="537" y="1"/>
                  </a:moveTo>
                  <a:cubicBezTo>
                    <a:pt x="239" y="13"/>
                    <a:pt x="1" y="513"/>
                    <a:pt x="25" y="1120"/>
                  </a:cubicBezTo>
                  <a:cubicBezTo>
                    <a:pt x="36" y="1727"/>
                    <a:pt x="286" y="2215"/>
                    <a:pt x="584" y="2215"/>
                  </a:cubicBezTo>
                  <a:cubicBezTo>
                    <a:pt x="894" y="2203"/>
                    <a:pt x="1120" y="1703"/>
                    <a:pt x="1108" y="1096"/>
                  </a:cubicBezTo>
                  <a:cubicBezTo>
                    <a:pt x="1096" y="501"/>
                    <a:pt x="846" y="1"/>
                    <a:pt x="53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4" name="Google Shape;1412;p39">
              <a:extLst>
                <a:ext uri="{FF2B5EF4-FFF2-40B4-BE49-F238E27FC236}">
                  <a16:creationId xmlns:a16="http://schemas.microsoft.com/office/drawing/2014/main" id="{D993A3E6-F277-E022-28DC-3167A141616C}"/>
                </a:ext>
              </a:extLst>
            </p:cNvPr>
            <p:cNvSpPr/>
            <p:nvPr/>
          </p:nvSpPr>
          <p:spPr>
            <a:xfrm>
              <a:off x="2841173" y="2079427"/>
              <a:ext cx="120708" cy="48992"/>
            </a:xfrm>
            <a:custGeom>
              <a:avLst/>
              <a:gdLst/>
              <a:ahLst/>
              <a:cxnLst/>
              <a:rect l="l" t="t" r="r" b="b"/>
              <a:pathLst>
                <a:path w="3644" h="1479" extrusionOk="0">
                  <a:moveTo>
                    <a:pt x="3617" y="1"/>
                  </a:moveTo>
                  <a:cubicBezTo>
                    <a:pt x="3578" y="1"/>
                    <a:pt x="3458" y="223"/>
                    <a:pt x="3191" y="525"/>
                  </a:cubicBezTo>
                  <a:cubicBezTo>
                    <a:pt x="3036" y="704"/>
                    <a:pt x="2858" y="870"/>
                    <a:pt x="2655" y="989"/>
                  </a:cubicBezTo>
                  <a:cubicBezTo>
                    <a:pt x="2417" y="1144"/>
                    <a:pt x="2143" y="1228"/>
                    <a:pt x="1858" y="1251"/>
                  </a:cubicBezTo>
                  <a:cubicBezTo>
                    <a:pt x="1834" y="1252"/>
                    <a:pt x="1810" y="1253"/>
                    <a:pt x="1786" y="1253"/>
                  </a:cubicBezTo>
                  <a:cubicBezTo>
                    <a:pt x="1525" y="1253"/>
                    <a:pt x="1265" y="1193"/>
                    <a:pt x="1036" y="1073"/>
                  </a:cubicBezTo>
                  <a:cubicBezTo>
                    <a:pt x="822" y="978"/>
                    <a:pt x="631" y="835"/>
                    <a:pt x="465" y="668"/>
                  </a:cubicBezTo>
                  <a:cubicBezTo>
                    <a:pt x="192" y="384"/>
                    <a:pt x="82" y="143"/>
                    <a:pt x="41" y="143"/>
                  </a:cubicBezTo>
                  <a:cubicBezTo>
                    <a:pt x="39" y="143"/>
                    <a:pt x="38" y="143"/>
                    <a:pt x="36" y="144"/>
                  </a:cubicBezTo>
                  <a:cubicBezTo>
                    <a:pt x="0" y="156"/>
                    <a:pt x="60" y="418"/>
                    <a:pt x="334" y="775"/>
                  </a:cubicBezTo>
                  <a:cubicBezTo>
                    <a:pt x="500" y="978"/>
                    <a:pt x="703" y="1144"/>
                    <a:pt x="929" y="1263"/>
                  </a:cubicBezTo>
                  <a:cubicBezTo>
                    <a:pt x="1194" y="1407"/>
                    <a:pt x="1490" y="1479"/>
                    <a:pt x="1789" y="1479"/>
                  </a:cubicBezTo>
                  <a:cubicBezTo>
                    <a:pt x="1812" y="1479"/>
                    <a:pt x="1835" y="1478"/>
                    <a:pt x="1858" y="1478"/>
                  </a:cubicBezTo>
                  <a:cubicBezTo>
                    <a:pt x="2191" y="1466"/>
                    <a:pt x="2501" y="1359"/>
                    <a:pt x="2763" y="1168"/>
                  </a:cubicBezTo>
                  <a:cubicBezTo>
                    <a:pt x="2977" y="1025"/>
                    <a:pt x="3167" y="847"/>
                    <a:pt x="3322" y="632"/>
                  </a:cubicBezTo>
                  <a:cubicBezTo>
                    <a:pt x="3572" y="275"/>
                    <a:pt x="3644" y="13"/>
                    <a:pt x="3620" y="1"/>
                  </a:cubicBezTo>
                  <a:cubicBezTo>
                    <a:pt x="3619" y="1"/>
                    <a:pt x="3618" y="1"/>
                    <a:pt x="3617" y="1"/>
                  </a:cubicBezTo>
                  <a:close/>
                </a:path>
              </a:pathLst>
            </a:custGeom>
            <a:solidFill>
              <a:srgbClr val="8046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5" name="Google Shape;1413;p39">
              <a:extLst>
                <a:ext uri="{FF2B5EF4-FFF2-40B4-BE49-F238E27FC236}">
                  <a16:creationId xmlns:a16="http://schemas.microsoft.com/office/drawing/2014/main" id="{151538D1-D9C2-614A-DB41-347D3C9F9F3E}"/>
                </a:ext>
              </a:extLst>
            </p:cNvPr>
            <p:cNvSpPr/>
            <p:nvPr/>
          </p:nvSpPr>
          <p:spPr>
            <a:xfrm>
              <a:off x="2644775" y="2060116"/>
              <a:ext cx="143564" cy="122331"/>
            </a:xfrm>
            <a:custGeom>
              <a:avLst/>
              <a:gdLst/>
              <a:ahLst/>
              <a:cxnLst/>
              <a:rect l="l" t="t" r="r" b="b"/>
              <a:pathLst>
                <a:path w="4334" h="3693" extrusionOk="0">
                  <a:moveTo>
                    <a:pt x="2182" y="0"/>
                  </a:moveTo>
                  <a:cubicBezTo>
                    <a:pt x="2165" y="0"/>
                    <a:pt x="2148" y="1"/>
                    <a:pt x="2131" y="1"/>
                  </a:cubicBezTo>
                  <a:cubicBezTo>
                    <a:pt x="941" y="25"/>
                    <a:pt x="0" y="870"/>
                    <a:pt x="24" y="1894"/>
                  </a:cubicBezTo>
                  <a:cubicBezTo>
                    <a:pt x="36" y="2891"/>
                    <a:pt x="984" y="3692"/>
                    <a:pt x="2151" y="3692"/>
                  </a:cubicBezTo>
                  <a:cubicBezTo>
                    <a:pt x="2168" y="3692"/>
                    <a:pt x="2186" y="3692"/>
                    <a:pt x="2203" y="3692"/>
                  </a:cubicBezTo>
                  <a:cubicBezTo>
                    <a:pt x="3393" y="3668"/>
                    <a:pt x="4334" y="2823"/>
                    <a:pt x="4322" y="1799"/>
                  </a:cubicBezTo>
                  <a:cubicBezTo>
                    <a:pt x="4299" y="801"/>
                    <a:pt x="3338" y="0"/>
                    <a:pt x="2182" y="0"/>
                  </a:cubicBezTo>
                  <a:close/>
                </a:path>
              </a:pathLst>
            </a:custGeom>
            <a:solidFill>
              <a:srgbClr val="EEA3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6" name="Google Shape;1414;p39">
              <a:extLst>
                <a:ext uri="{FF2B5EF4-FFF2-40B4-BE49-F238E27FC236}">
                  <a16:creationId xmlns:a16="http://schemas.microsoft.com/office/drawing/2014/main" id="{3C3BDB25-46A9-07A9-9506-3910AC067692}"/>
                </a:ext>
              </a:extLst>
            </p:cNvPr>
            <p:cNvSpPr/>
            <p:nvPr/>
          </p:nvSpPr>
          <p:spPr>
            <a:xfrm>
              <a:off x="3015080" y="2052232"/>
              <a:ext cx="143994" cy="122728"/>
            </a:xfrm>
            <a:custGeom>
              <a:avLst/>
              <a:gdLst/>
              <a:ahLst/>
              <a:cxnLst/>
              <a:rect l="l" t="t" r="r" b="b"/>
              <a:pathLst>
                <a:path w="4347" h="3705" extrusionOk="0">
                  <a:moveTo>
                    <a:pt x="2183" y="0"/>
                  </a:moveTo>
                  <a:cubicBezTo>
                    <a:pt x="2166" y="0"/>
                    <a:pt x="2149" y="0"/>
                    <a:pt x="2132" y="1"/>
                  </a:cubicBezTo>
                  <a:cubicBezTo>
                    <a:pt x="953" y="25"/>
                    <a:pt x="1" y="870"/>
                    <a:pt x="25" y="1894"/>
                  </a:cubicBezTo>
                  <a:cubicBezTo>
                    <a:pt x="48" y="2903"/>
                    <a:pt x="997" y="3704"/>
                    <a:pt x="2164" y="3704"/>
                  </a:cubicBezTo>
                  <a:cubicBezTo>
                    <a:pt x="2181" y="3704"/>
                    <a:pt x="2198" y="3704"/>
                    <a:pt x="2216" y="3704"/>
                  </a:cubicBezTo>
                  <a:cubicBezTo>
                    <a:pt x="3394" y="3680"/>
                    <a:pt x="4347" y="2823"/>
                    <a:pt x="4323" y="1810"/>
                  </a:cubicBezTo>
                  <a:cubicBezTo>
                    <a:pt x="4299" y="801"/>
                    <a:pt x="3351" y="0"/>
                    <a:pt x="2183" y="0"/>
                  </a:cubicBezTo>
                  <a:close/>
                </a:path>
              </a:pathLst>
            </a:custGeom>
            <a:solidFill>
              <a:srgbClr val="EEA3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7" name="Google Shape;1415;p39">
              <a:extLst>
                <a:ext uri="{FF2B5EF4-FFF2-40B4-BE49-F238E27FC236}">
                  <a16:creationId xmlns:a16="http://schemas.microsoft.com/office/drawing/2014/main" id="{9D006B52-9AAE-BC5D-663C-510CA32C3459}"/>
                </a:ext>
              </a:extLst>
            </p:cNvPr>
            <p:cNvSpPr/>
            <p:nvPr/>
          </p:nvSpPr>
          <p:spPr>
            <a:xfrm>
              <a:off x="2833150" y="1370575"/>
              <a:ext cx="166725" cy="183375"/>
            </a:xfrm>
            <a:custGeom>
              <a:avLst/>
              <a:gdLst/>
              <a:ahLst/>
              <a:cxnLst/>
              <a:rect l="l" t="t" r="r" b="b"/>
              <a:pathLst>
                <a:path w="6669" h="7335" extrusionOk="0">
                  <a:moveTo>
                    <a:pt x="3334" y="0"/>
                  </a:moveTo>
                  <a:lnTo>
                    <a:pt x="1" y="7334"/>
                  </a:lnTo>
                  <a:lnTo>
                    <a:pt x="6668" y="7334"/>
                  </a:lnTo>
                  <a:lnTo>
                    <a:pt x="3334"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8" name="Google Shape;1416;p39">
              <a:extLst>
                <a:ext uri="{FF2B5EF4-FFF2-40B4-BE49-F238E27FC236}">
                  <a16:creationId xmlns:a16="http://schemas.microsoft.com/office/drawing/2014/main" id="{009C6E80-8E63-E29D-DB38-11B87E4FD718}"/>
                </a:ext>
              </a:extLst>
            </p:cNvPr>
            <p:cNvSpPr/>
            <p:nvPr/>
          </p:nvSpPr>
          <p:spPr>
            <a:xfrm>
              <a:off x="2833150" y="2604650"/>
              <a:ext cx="166725" cy="183375"/>
            </a:xfrm>
            <a:custGeom>
              <a:avLst/>
              <a:gdLst/>
              <a:ahLst/>
              <a:cxnLst/>
              <a:rect l="l" t="t" r="r" b="b"/>
              <a:pathLst>
                <a:path w="6669" h="7335" extrusionOk="0">
                  <a:moveTo>
                    <a:pt x="1" y="0"/>
                  </a:moveTo>
                  <a:lnTo>
                    <a:pt x="3334" y="7335"/>
                  </a:lnTo>
                  <a:lnTo>
                    <a:pt x="6668"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9" name="Google Shape;1417;p39">
              <a:extLst>
                <a:ext uri="{FF2B5EF4-FFF2-40B4-BE49-F238E27FC236}">
                  <a16:creationId xmlns:a16="http://schemas.microsoft.com/office/drawing/2014/main" id="{61FF8998-C631-5AB6-CFA3-800AEEF00A98}"/>
                </a:ext>
              </a:extLst>
            </p:cNvPr>
            <p:cNvSpPr/>
            <p:nvPr/>
          </p:nvSpPr>
          <p:spPr>
            <a:xfrm>
              <a:off x="3412100" y="1995950"/>
              <a:ext cx="183375" cy="166700"/>
            </a:xfrm>
            <a:custGeom>
              <a:avLst/>
              <a:gdLst/>
              <a:ahLst/>
              <a:cxnLst/>
              <a:rect l="l" t="t" r="r" b="b"/>
              <a:pathLst>
                <a:path w="7335" h="6668" extrusionOk="0">
                  <a:moveTo>
                    <a:pt x="0" y="0"/>
                  </a:moveTo>
                  <a:lnTo>
                    <a:pt x="0" y="6668"/>
                  </a:lnTo>
                  <a:lnTo>
                    <a:pt x="7334" y="3334"/>
                  </a:lnTo>
                  <a:lnTo>
                    <a:pt x="0"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0" name="Google Shape;1418;p39">
              <a:extLst>
                <a:ext uri="{FF2B5EF4-FFF2-40B4-BE49-F238E27FC236}">
                  <a16:creationId xmlns:a16="http://schemas.microsoft.com/office/drawing/2014/main" id="{3F837775-817E-E8E4-951A-360675708F7C}"/>
                </a:ext>
              </a:extLst>
            </p:cNvPr>
            <p:cNvSpPr/>
            <p:nvPr/>
          </p:nvSpPr>
          <p:spPr>
            <a:xfrm>
              <a:off x="2178000" y="1995950"/>
              <a:ext cx="183400" cy="166700"/>
            </a:xfrm>
            <a:custGeom>
              <a:avLst/>
              <a:gdLst/>
              <a:ahLst/>
              <a:cxnLst/>
              <a:rect l="l" t="t" r="r" b="b"/>
              <a:pathLst>
                <a:path w="7336" h="6668" extrusionOk="0">
                  <a:moveTo>
                    <a:pt x="7335" y="0"/>
                  </a:moveTo>
                  <a:lnTo>
                    <a:pt x="1" y="3334"/>
                  </a:lnTo>
                  <a:lnTo>
                    <a:pt x="7335" y="6668"/>
                  </a:lnTo>
                  <a:lnTo>
                    <a:pt x="7335"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1" name="Google Shape;1419;p39">
              <a:extLst>
                <a:ext uri="{FF2B5EF4-FFF2-40B4-BE49-F238E27FC236}">
                  <a16:creationId xmlns:a16="http://schemas.microsoft.com/office/drawing/2014/main" id="{04574DF9-3B2B-DE36-1F63-7DB2855A00B1}"/>
                </a:ext>
              </a:extLst>
            </p:cNvPr>
            <p:cNvSpPr/>
            <p:nvPr/>
          </p:nvSpPr>
          <p:spPr>
            <a:xfrm>
              <a:off x="2420900" y="1556900"/>
              <a:ext cx="188725" cy="188750"/>
            </a:xfrm>
            <a:custGeom>
              <a:avLst/>
              <a:gdLst/>
              <a:ahLst/>
              <a:cxnLst/>
              <a:rect l="l" t="t" r="r" b="b"/>
              <a:pathLst>
                <a:path w="7549" h="7550" extrusionOk="0">
                  <a:moveTo>
                    <a:pt x="0" y="1"/>
                  </a:moveTo>
                  <a:lnTo>
                    <a:pt x="2822" y="7549"/>
                  </a:lnTo>
                  <a:lnTo>
                    <a:pt x="7549" y="2834"/>
                  </a:lnTo>
                  <a:lnTo>
                    <a:pt x="0"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Google Shape;1420;p39">
              <a:extLst>
                <a:ext uri="{FF2B5EF4-FFF2-40B4-BE49-F238E27FC236}">
                  <a16:creationId xmlns:a16="http://schemas.microsoft.com/office/drawing/2014/main" id="{465385CD-0C09-5114-0301-7A8C67A50A68}"/>
                </a:ext>
              </a:extLst>
            </p:cNvPr>
            <p:cNvSpPr/>
            <p:nvPr/>
          </p:nvSpPr>
          <p:spPr>
            <a:xfrm>
              <a:off x="3234400" y="2370700"/>
              <a:ext cx="188725" cy="188725"/>
            </a:xfrm>
            <a:custGeom>
              <a:avLst/>
              <a:gdLst/>
              <a:ahLst/>
              <a:cxnLst/>
              <a:rect l="l" t="t" r="r" b="b"/>
              <a:pathLst>
                <a:path w="7549" h="7549" extrusionOk="0">
                  <a:moveTo>
                    <a:pt x="4727" y="0"/>
                  </a:moveTo>
                  <a:lnTo>
                    <a:pt x="0" y="4715"/>
                  </a:lnTo>
                  <a:lnTo>
                    <a:pt x="7549" y="7549"/>
                  </a:lnTo>
                  <a:lnTo>
                    <a:pt x="4727" y="0"/>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3" name="Google Shape;1421;p39">
              <a:extLst>
                <a:ext uri="{FF2B5EF4-FFF2-40B4-BE49-F238E27FC236}">
                  <a16:creationId xmlns:a16="http://schemas.microsoft.com/office/drawing/2014/main" id="{9AC9F5C6-8E9B-17F1-938E-F09CE58FC90B}"/>
                </a:ext>
              </a:extLst>
            </p:cNvPr>
            <p:cNvSpPr/>
            <p:nvPr/>
          </p:nvSpPr>
          <p:spPr>
            <a:xfrm>
              <a:off x="3213550" y="1578025"/>
              <a:ext cx="188750" cy="188750"/>
            </a:xfrm>
            <a:custGeom>
              <a:avLst/>
              <a:gdLst/>
              <a:ahLst/>
              <a:cxnLst/>
              <a:rect l="l" t="t" r="r" b="b"/>
              <a:pathLst>
                <a:path w="7550" h="7550" extrusionOk="0">
                  <a:moveTo>
                    <a:pt x="7549" y="1"/>
                  </a:moveTo>
                  <a:lnTo>
                    <a:pt x="1" y="2835"/>
                  </a:lnTo>
                  <a:lnTo>
                    <a:pt x="4716" y="7549"/>
                  </a:lnTo>
                  <a:lnTo>
                    <a:pt x="7549"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4" name="Google Shape;1422;p39">
              <a:extLst>
                <a:ext uri="{FF2B5EF4-FFF2-40B4-BE49-F238E27FC236}">
                  <a16:creationId xmlns:a16="http://schemas.microsoft.com/office/drawing/2014/main" id="{700E90A0-D9DB-ECD0-47A7-743A1B927B3D}"/>
                </a:ext>
              </a:extLst>
            </p:cNvPr>
            <p:cNvSpPr/>
            <p:nvPr/>
          </p:nvSpPr>
          <p:spPr>
            <a:xfrm>
              <a:off x="2399775" y="2391825"/>
              <a:ext cx="188725" cy="188750"/>
            </a:xfrm>
            <a:custGeom>
              <a:avLst/>
              <a:gdLst/>
              <a:ahLst/>
              <a:cxnLst/>
              <a:rect l="l" t="t" r="r" b="b"/>
              <a:pathLst>
                <a:path w="7549" h="7550" extrusionOk="0">
                  <a:moveTo>
                    <a:pt x="2834" y="1"/>
                  </a:moveTo>
                  <a:lnTo>
                    <a:pt x="0" y="7549"/>
                  </a:lnTo>
                  <a:lnTo>
                    <a:pt x="0" y="7549"/>
                  </a:lnTo>
                  <a:lnTo>
                    <a:pt x="7549" y="4715"/>
                  </a:lnTo>
                  <a:lnTo>
                    <a:pt x="2834" y="1"/>
                  </a:lnTo>
                  <a:close/>
                </a:path>
              </a:pathLst>
            </a:custGeom>
            <a:solidFill>
              <a:srgbClr val="EFC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45" name="saib">
            <a:extLst>
              <a:ext uri="{FF2B5EF4-FFF2-40B4-BE49-F238E27FC236}">
                <a16:creationId xmlns:a16="http://schemas.microsoft.com/office/drawing/2014/main" id="{1E0F6780-2ABA-DF79-611B-5BF2C3008B53}"/>
              </a:ext>
            </a:extLst>
          </p:cNvPr>
          <p:cNvSpPr/>
          <p:nvPr/>
        </p:nvSpPr>
        <p:spPr>
          <a:xfrm rot="19980337">
            <a:off x="10789287" y="2068876"/>
            <a:ext cx="1139606" cy="1060242"/>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46" name="said">
            <a:extLst>
              <a:ext uri="{FF2B5EF4-FFF2-40B4-BE49-F238E27FC236}">
                <a16:creationId xmlns:a16="http://schemas.microsoft.com/office/drawing/2014/main" id="{1E0F6780-2ABA-DF79-611B-5BF2C3008B53}"/>
              </a:ext>
            </a:extLst>
          </p:cNvPr>
          <p:cNvSpPr/>
          <p:nvPr/>
        </p:nvSpPr>
        <p:spPr>
          <a:xfrm rot="19980337">
            <a:off x="10837598" y="4722828"/>
            <a:ext cx="1139606" cy="1060242"/>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47" name="saic">
            <a:extLst>
              <a:ext uri="{FF2B5EF4-FFF2-40B4-BE49-F238E27FC236}">
                <a16:creationId xmlns:a16="http://schemas.microsoft.com/office/drawing/2014/main" id="{1E0F6780-2ABA-DF79-611B-5BF2C3008B53}"/>
              </a:ext>
            </a:extLst>
          </p:cNvPr>
          <p:cNvSpPr/>
          <p:nvPr/>
        </p:nvSpPr>
        <p:spPr>
          <a:xfrm rot="19980337">
            <a:off x="5097802" y="4722828"/>
            <a:ext cx="1139606" cy="1060242"/>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50" name="Picture 49">
            <a:hlinkClick r:id="" action="ppaction://noaction"/>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271688">
            <a:off x="1570540" y="-161993"/>
            <a:ext cx="2405710" cy="2405710"/>
          </a:xfrm>
          <a:prstGeom prst="rect">
            <a:avLst/>
          </a:prstGeom>
        </p:spPr>
      </p:pic>
    </p:spTree>
    <p:extLst>
      <p:ext uri="{BB962C8B-B14F-4D97-AF65-F5344CB8AC3E}">
        <p14:creationId xmlns:p14="http://schemas.microsoft.com/office/powerpoint/2010/main" val="38001083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randombar(horizontal)">
                                      <p:cBhvr>
                                        <p:cTn id="16" dur="500"/>
                                        <p:tgtEl>
                                          <p:spTgt spid="25"/>
                                        </p:tgtEl>
                                      </p:cBhvr>
                                    </p:animEffect>
                                  </p:childTnLst>
                                </p:cTn>
                              </p:par>
                              <p:par>
                                <p:cTn id="17" presetID="14" presetClass="entr" presetSubtype="1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par>
                                <p:cTn id="20" presetID="16" presetClass="entr" presetSubtype="21" fill="hold" nodeType="with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barn(inVertical)">
                                      <p:cBhvr>
                                        <p:cTn id="22"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2"/>
                    </p:tgtEl>
                  </p:cond>
                </p:stCondLst>
                <p:endSync evt="end" delay="0">
                  <p:rtn val="all"/>
                </p:endSync>
                <p:childTnLst>
                  <p:par>
                    <p:cTn id="24" fill="hold">
                      <p:stCondLst>
                        <p:cond delay="0"/>
                      </p:stCondLst>
                      <p:childTnLst>
                        <p:par>
                          <p:cTn id="25" fill="hold">
                            <p:stCondLst>
                              <p:cond delay="0"/>
                            </p:stCondLst>
                            <p:childTnLst>
                              <p:par>
                                <p:cTn id="26" presetID="50" presetClass="entr" presetSubtype="0" decel="100000" fill="hold" nodeType="clickEffect">
                                  <p:stCondLst>
                                    <p:cond delay="0"/>
                                  </p:stCondLst>
                                  <p:childTnLst>
                                    <p:set>
                                      <p:cBhvr>
                                        <p:cTn id="27" dur="1" fill="hold">
                                          <p:stCondLst>
                                            <p:cond delay="0"/>
                                          </p:stCondLst>
                                        </p:cTn>
                                        <p:tgtEl>
                                          <p:spTgt spid="30"/>
                                        </p:tgtEl>
                                        <p:attrNameLst>
                                          <p:attrName>style.visibility</p:attrName>
                                        </p:attrNameLst>
                                      </p:cBhvr>
                                      <p:to>
                                        <p:strVal val="visible"/>
                                      </p:to>
                                    </p:set>
                                    <p:anim calcmode="lin" valueType="num">
                                      <p:cBhvr>
                                        <p:cTn id="28" dur="1000" fill="hold"/>
                                        <p:tgtEl>
                                          <p:spTgt spid="30"/>
                                        </p:tgtEl>
                                        <p:attrNameLst>
                                          <p:attrName>ppt_w</p:attrName>
                                        </p:attrNameLst>
                                      </p:cBhvr>
                                      <p:tavLst>
                                        <p:tav tm="0">
                                          <p:val>
                                            <p:strVal val="#ppt_w+.3"/>
                                          </p:val>
                                        </p:tav>
                                        <p:tav tm="100000">
                                          <p:val>
                                            <p:strVal val="#ppt_w"/>
                                          </p:val>
                                        </p:tav>
                                      </p:tavLst>
                                    </p:anim>
                                    <p:anim calcmode="lin" valueType="num">
                                      <p:cBhvr>
                                        <p:cTn id="29" dur="1000" fill="hold"/>
                                        <p:tgtEl>
                                          <p:spTgt spid="30"/>
                                        </p:tgtEl>
                                        <p:attrNameLst>
                                          <p:attrName>ppt_h</p:attrName>
                                        </p:attrNameLst>
                                      </p:cBhvr>
                                      <p:tavLst>
                                        <p:tav tm="0">
                                          <p:val>
                                            <p:strVal val="#ppt_h"/>
                                          </p:val>
                                        </p:tav>
                                        <p:tav tm="100000">
                                          <p:val>
                                            <p:strVal val="#ppt_h"/>
                                          </p:val>
                                        </p:tav>
                                      </p:tavLst>
                                    </p:anim>
                                    <p:animEffect transition="in" filter="fade">
                                      <p:cBhvr>
                                        <p:cTn id="30" dur="1000"/>
                                        <p:tgtEl>
                                          <p:spTgt spid="30"/>
                                        </p:tgtEl>
                                      </p:cBhvr>
                                    </p:animEffect>
                                  </p:childTnLst>
                                  <p:subTnLst>
                                    <p:audio>
                                      <p:cMediaNode>
                                        <p:cTn display="0" masterRel="sameClick">
                                          <p:stCondLst>
                                            <p:cond evt="begin" delay="0">
                                              <p:tn val="2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
                  </p:tgtEl>
                </p:cond>
              </p:nextCondLst>
            </p:seq>
            <p:seq concurrent="1" nextAc="seek">
              <p:cTn id="31" restart="whenNotActive" fill="hold" evtFilter="cancelBubble" nodeType="interactiveSeq">
                <p:stCondLst>
                  <p:cond evt="onClick" delay="0">
                    <p:tgtEl>
                      <p:spTgt spid="21"/>
                    </p:tgtEl>
                  </p:cond>
                </p:stCondLst>
                <p:endSync evt="end" delay="0">
                  <p:rtn val="all"/>
                </p:endSync>
                <p:childTnLst>
                  <p:par>
                    <p:cTn id="32" fill="hold">
                      <p:stCondLst>
                        <p:cond delay="0"/>
                      </p:stCondLst>
                      <p:childTnLst>
                        <p:par>
                          <p:cTn id="33" fill="hold">
                            <p:stCondLst>
                              <p:cond delay="0"/>
                            </p:stCondLst>
                            <p:childTnLst>
                              <p:par>
                                <p:cTn id="34" presetID="50" presetClass="entr" presetSubtype="0" decel="100000" fill="hold" grpId="0" nodeType="clickEffect">
                                  <p:stCondLst>
                                    <p:cond delay="0"/>
                                  </p:stCondLst>
                                  <p:childTnLst>
                                    <p:set>
                                      <p:cBhvr>
                                        <p:cTn id="35" dur="1" fill="hold">
                                          <p:stCondLst>
                                            <p:cond delay="0"/>
                                          </p:stCondLst>
                                        </p:cTn>
                                        <p:tgtEl>
                                          <p:spTgt spid="45"/>
                                        </p:tgtEl>
                                        <p:attrNameLst>
                                          <p:attrName>style.visibility</p:attrName>
                                        </p:attrNameLst>
                                      </p:cBhvr>
                                      <p:to>
                                        <p:strVal val="visible"/>
                                      </p:to>
                                    </p:set>
                                    <p:anim calcmode="lin" valueType="num">
                                      <p:cBhvr>
                                        <p:cTn id="36" dur="1000" fill="hold"/>
                                        <p:tgtEl>
                                          <p:spTgt spid="45"/>
                                        </p:tgtEl>
                                        <p:attrNameLst>
                                          <p:attrName>ppt_w</p:attrName>
                                        </p:attrNameLst>
                                      </p:cBhvr>
                                      <p:tavLst>
                                        <p:tav tm="0">
                                          <p:val>
                                            <p:strVal val="#ppt_w+.3"/>
                                          </p:val>
                                        </p:tav>
                                        <p:tav tm="100000">
                                          <p:val>
                                            <p:strVal val="#ppt_w"/>
                                          </p:val>
                                        </p:tav>
                                      </p:tavLst>
                                    </p:anim>
                                    <p:anim calcmode="lin" valueType="num">
                                      <p:cBhvr>
                                        <p:cTn id="37" dur="1000" fill="hold"/>
                                        <p:tgtEl>
                                          <p:spTgt spid="45"/>
                                        </p:tgtEl>
                                        <p:attrNameLst>
                                          <p:attrName>ppt_h</p:attrName>
                                        </p:attrNameLst>
                                      </p:cBhvr>
                                      <p:tavLst>
                                        <p:tav tm="0">
                                          <p:val>
                                            <p:strVal val="#ppt_h"/>
                                          </p:val>
                                        </p:tav>
                                        <p:tav tm="100000">
                                          <p:val>
                                            <p:strVal val="#ppt_h"/>
                                          </p:val>
                                        </p:tav>
                                      </p:tavLst>
                                    </p:anim>
                                    <p:animEffect transition="in" filter="fade">
                                      <p:cBhvr>
                                        <p:cTn id="38" dur="1000"/>
                                        <p:tgtEl>
                                          <p:spTgt spid="45"/>
                                        </p:tgtEl>
                                      </p:cBhvr>
                                    </p:animEffect>
                                  </p:childTnLst>
                                  <p:subTnLst>
                                    <p:audio>
                                      <p:cMediaNode>
                                        <p:cTn display="0" masterRel="sameClick">
                                          <p:stCondLst>
                                            <p:cond evt="begin" delay="0">
                                              <p:tn val="34"/>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1"/>
                  </p:tgtEl>
                </p:cond>
              </p:nextCondLst>
            </p:seq>
            <p:seq concurrent="1" nextAc="seek">
              <p:cTn id="39" restart="whenNotActive" fill="hold" evtFilter="cancelBubble" nodeType="interactiveSeq">
                <p:stCondLst>
                  <p:cond evt="onClick" delay="0">
                    <p:tgtEl>
                      <p:spTgt spid="25"/>
                    </p:tgtEl>
                  </p:cond>
                </p:stCondLst>
                <p:endSync evt="end" delay="0">
                  <p:rtn val="all"/>
                </p:endSync>
                <p:childTnLst>
                  <p:par>
                    <p:cTn id="40" fill="hold">
                      <p:stCondLst>
                        <p:cond delay="0"/>
                      </p:stCondLst>
                      <p:childTnLst>
                        <p:par>
                          <p:cTn id="41" fill="hold">
                            <p:stCondLst>
                              <p:cond delay="0"/>
                            </p:stCondLst>
                            <p:childTnLst>
                              <p:par>
                                <p:cTn id="42" presetID="50" presetClass="entr" presetSubtype="0" decel="100000" fill="hold" grpId="0" nodeType="clickEffect">
                                  <p:stCondLst>
                                    <p:cond delay="0"/>
                                  </p:stCondLst>
                                  <p:childTnLst>
                                    <p:set>
                                      <p:cBhvr>
                                        <p:cTn id="43" dur="1" fill="hold">
                                          <p:stCondLst>
                                            <p:cond delay="0"/>
                                          </p:stCondLst>
                                        </p:cTn>
                                        <p:tgtEl>
                                          <p:spTgt spid="47"/>
                                        </p:tgtEl>
                                        <p:attrNameLst>
                                          <p:attrName>style.visibility</p:attrName>
                                        </p:attrNameLst>
                                      </p:cBhvr>
                                      <p:to>
                                        <p:strVal val="visible"/>
                                      </p:to>
                                    </p:set>
                                    <p:anim calcmode="lin" valueType="num">
                                      <p:cBhvr>
                                        <p:cTn id="44" dur="1000" fill="hold"/>
                                        <p:tgtEl>
                                          <p:spTgt spid="47"/>
                                        </p:tgtEl>
                                        <p:attrNameLst>
                                          <p:attrName>ppt_w</p:attrName>
                                        </p:attrNameLst>
                                      </p:cBhvr>
                                      <p:tavLst>
                                        <p:tav tm="0">
                                          <p:val>
                                            <p:strVal val="#ppt_w+.3"/>
                                          </p:val>
                                        </p:tav>
                                        <p:tav tm="100000">
                                          <p:val>
                                            <p:strVal val="#ppt_w"/>
                                          </p:val>
                                        </p:tav>
                                      </p:tavLst>
                                    </p:anim>
                                    <p:anim calcmode="lin" valueType="num">
                                      <p:cBhvr>
                                        <p:cTn id="45" dur="1000" fill="hold"/>
                                        <p:tgtEl>
                                          <p:spTgt spid="47"/>
                                        </p:tgtEl>
                                        <p:attrNameLst>
                                          <p:attrName>ppt_h</p:attrName>
                                        </p:attrNameLst>
                                      </p:cBhvr>
                                      <p:tavLst>
                                        <p:tav tm="0">
                                          <p:val>
                                            <p:strVal val="#ppt_h"/>
                                          </p:val>
                                        </p:tav>
                                        <p:tav tm="100000">
                                          <p:val>
                                            <p:strVal val="#ppt_h"/>
                                          </p:val>
                                        </p:tav>
                                      </p:tavLst>
                                    </p:anim>
                                    <p:animEffect transition="in" filter="fade">
                                      <p:cBhvr>
                                        <p:cTn id="46" dur="1000"/>
                                        <p:tgtEl>
                                          <p:spTgt spid="47"/>
                                        </p:tgtEl>
                                      </p:cBhvr>
                                    </p:animEffect>
                                  </p:childTnLst>
                                  <p:subTnLst>
                                    <p:audio>
                                      <p:cMediaNode>
                                        <p:cTn display="0" masterRel="sameClick">
                                          <p:stCondLst>
                                            <p:cond evt="begin" delay="0">
                                              <p:tn val="42"/>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5"/>
                  </p:tgtEl>
                </p:cond>
              </p:nextCondLst>
            </p:seq>
            <p:seq concurrent="1" nextAc="seek">
              <p:cTn id="47" restart="whenNotActive" fill="hold" evtFilter="cancelBubble" nodeType="interactiveSeq">
                <p:stCondLst>
                  <p:cond evt="onClick" delay="0">
                    <p:tgtEl>
                      <p:spTgt spid="29"/>
                    </p:tgtEl>
                  </p:cond>
                </p:stCondLst>
                <p:endSync evt="end" delay="0">
                  <p:rtn val="all"/>
                </p:endSync>
                <p:childTnLst>
                  <p:par>
                    <p:cTn id="48" fill="hold">
                      <p:stCondLst>
                        <p:cond delay="0"/>
                      </p:stCondLst>
                      <p:childTnLst>
                        <p:par>
                          <p:cTn id="49" fill="hold">
                            <p:stCondLst>
                              <p:cond delay="0"/>
                            </p:stCondLst>
                            <p:childTnLst>
                              <p:par>
                                <p:cTn id="50" presetID="50" presetClass="entr" presetSubtype="0" decel="100000" fill="hold" grpId="0" nodeType="clickEffect">
                                  <p:stCondLst>
                                    <p:cond delay="0"/>
                                  </p:stCondLst>
                                  <p:childTnLst>
                                    <p:set>
                                      <p:cBhvr>
                                        <p:cTn id="51" dur="1" fill="hold">
                                          <p:stCondLst>
                                            <p:cond delay="0"/>
                                          </p:stCondLst>
                                        </p:cTn>
                                        <p:tgtEl>
                                          <p:spTgt spid="46"/>
                                        </p:tgtEl>
                                        <p:attrNameLst>
                                          <p:attrName>style.visibility</p:attrName>
                                        </p:attrNameLst>
                                      </p:cBhvr>
                                      <p:to>
                                        <p:strVal val="visible"/>
                                      </p:to>
                                    </p:set>
                                    <p:anim calcmode="lin" valueType="num">
                                      <p:cBhvr>
                                        <p:cTn id="52" dur="1000" fill="hold"/>
                                        <p:tgtEl>
                                          <p:spTgt spid="46"/>
                                        </p:tgtEl>
                                        <p:attrNameLst>
                                          <p:attrName>ppt_w</p:attrName>
                                        </p:attrNameLst>
                                      </p:cBhvr>
                                      <p:tavLst>
                                        <p:tav tm="0">
                                          <p:val>
                                            <p:strVal val="#ppt_w+.3"/>
                                          </p:val>
                                        </p:tav>
                                        <p:tav tm="100000">
                                          <p:val>
                                            <p:strVal val="#ppt_w"/>
                                          </p:val>
                                        </p:tav>
                                      </p:tavLst>
                                    </p:anim>
                                    <p:anim calcmode="lin" valueType="num">
                                      <p:cBhvr>
                                        <p:cTn id="53" dur="1000" fill="hold"/>
                                        <p:tgtEl>
                                          <p:spTgt spid="46"/>
                                        </p:tgtEl>
                                        <p:attrNameLst>
                                          <p:attrName>ppt_h</p:attrName>
                                        </p:attrNameLst>
                                      </p:cBhvr>
                                      <p:tavLst>
                                        <p:tav tm="0">
                                          <p:val>
                                            <p:strVal val="#ppt_h"/>
                                          </p:val>
                                        </p:tav>
                                        <p:tav tm="100000">
                                          <p:val>
                                            <p:strVal val="#ppt_h"/>
                                          </p:val>
                                        </p:tav>
                                      </p:tavLst>
                                    </p:anim>
                                    <p:animEffect transition="in" filter="fade">
                                      <p:cBhvr>
                                        <p:cTn id="54" dur="1000"/>
                                        <p:tgtEl>
                                          <p:spTgt spid="46"/>
                                        </p:tgtEl>
                                      </p:cBhvr>
                                    </p:animEffect>
                                  </p:childTnLst>
                                  <p:subTnLst>
                                    <p:audio>
                                      <p:cMediaNode>
                                        <p:cTn display="0" masterRel="sameClick">
                                          <p:stCondLst>
                                            <p:cond evt="begin" delay="0">
                                              <p:tn val="50"/>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9"/>
                  </p:tgtEl>
                </p:cond>
              </p:nextCondLst>
            </p:seq>
          </p:childTnLst>
        </p:cTn>
      </p:par>
    </p:tnLst>
    <p:bldLst>
      <p:bldP spid="4" grpId="0" animBg="1"/>
      <p:bldP spid="45" grpId="0" animBg="1"/>
      <p:bldP spid="46" grpId="0" animBg="1"/>
      <p:bldP spid="4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2858ED3-BEB1-45F6-6E32-0429C89FA524}"/>
              </a:ext>
            </a:extLst>
          </p:cNvPr>
          <p:cNvPicPr>
            <a:picLocks noChangeAspect="1"/>
          </p:cNvPicPr>
          <p:nvPr/>
        </p:nvPicPr>
        <p:blipFill>
          <a:blip r:embed="rId2">
            <a:extLst>
              <a:ext uri="{BEBA8EAE-BF5A-486C-A8C5-ECC9F3942E4B}">
                <a14:imgProps xmlns:a14="http://schemas.microsoft.com/office/drawing/2010/main">
                  <a14:imgLayer r:embed="rId3">
                    <a14:imgEffect>
                      <a14:saturation sat="150000"/>
                    </a14:imgEffect>
                  </a14:imgLayer>
                </a14:imgProps>
              </a:ext>
            </a:extLst>
          </a:blip>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7BC28275-AE75-4D1D-AE65-101A05596926}"/>
              </a:ext>
            </a:extLst>
          </p:cNvPr>
          <p:cNvPicPr>
            <a:picLocks noChangeAspect="1"/>
          </p:cNvPicPr>
          <p:nvPr/>
        </p:nvPicPr>
        <p:blipFill>
          <a:blip r:embed="rId4"/>
          <a:stretch>
            <a:fillRect/>
          </a:stretch>
        </p:blipFill>
        <p:spPr>
          <a:xfrm>
            <a:off x="4292029" y="1626722"/>
            <a:ext cx="7303641" cy="3414056"/>
          </a:xfrm>
          <a:prstGeom prst="rect">
            <a:avLst/>
          </a:prstGeom>
        </p:spPr>
      </p:pic>
    </p:spTree>
    <p:extLst>
      <p:ext uri="{BB962C8B-B14F-4D97-AF65-F5344CB8AC3E}">
        <p14:creationId xmlns:p14="http://schemas.microsoft.com/office/powerpoint/2010/main" val="5625672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5" name="Rectangle: Rounded Corners 4">
            <a:extLst>
              <a:ext uri="{FF2B5EF4-FFF2-40B4-BE49-F238E27FC236}">
                <a16:creationId xmlns:a16="http://schemas.microsoft.com/office/drawing/2014/main" id="{408B6E00-2276-E9F5-F1FC-21AC33199180}"/>
              </a:ext>
            </a:extLst>
          </p:cNvPr>
          <p:cNvSpPr/>
          <p:nvPr/>
        </p:nvSpPr>
        <p:spPr>
          <a:xfrm>
            <a:off x="238539" y="172278"/>
            <a:ext cx="11714922" cy="6506817"/>
          </a:xfrm>
          <a:prstGeom prst="roundRect">
            <a:avLst>
              <a:gd name="adj" fmla="val 10113"/>
            </a:avLst>
          </a:prstGeom>
          <a:solidFill>
            <a:schemeClr val="bg1">
              <a:alpha val="82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D1F054F4-E0A2-4D89-ADF7-DC9F0EC0D7D5}"/>
              </a:ext>
            </a:extLst>
          </p:cNvPr>
          <p:cNvGrpSpPr/>
          <p:nvPr/>
        </p:nvGrpSpPr>
        <p:grpSpPr>
          <a:xfrm>
            <a:off x="513418" y="0"/>
            <a:ext cx="10802282" cy="1771651"/>
            <a:chOff x="3092880" y="0"/>
            <a:chExt cx="5699569" cy="1582225"/>
          </a:xfrm>
        </p:grpSpPr>
        <p:pic>
          <p:nvPicPr>
            <p:cNvPr id="14" name="Picture 13">
              <a:extLst>
                <a:ext uri="{FF2B5EF4-FFF2-40B4-BE49-F238E27FC236}">
                  <a16:creationId xmlns:a16="http://schemas.microsoft.com/office/drawing/2014/main" id="{06CF7523-FDDD-4497-BFA7-A1D02BE5D2D3}"/>
                </a:ext>
              </a:extLst>
            </p:cNvPr>
            <p:cNvPicPr>
              <a:picLocks noChangeAspect="1"/>
            </p:cNvPicPr>
            <p:nvPr/>
          </p:nvPicPr>
          <p:blipFill>
            <a:blip r:embed="rId3">
              <a:lum contrast="40000"/>
            </a:blip>
            <a:stretch>
              <a:fillRect/>
            </a:stretch>
          </p:blipFill>
          <p:spPr>
            <a:xfrm>
              <a:off x="3092880" y="0"/>
              <a:ext cx="5699569" cy="1582225"/>
            </a:xfrm>
            <a:prstGeom prst="rect">
              <a:avLst/>
            </a:prstGeom>
          </p:spPr>
        </p:pic>
        <p:sp>
          <p:nvSpPr>
            <p:cNvPr id="15" name="TextBox 14">
              <a:extLst>
                <a:ext uri="{FF2B5EF4-FFF2-40B4-BE49-F238E27FC236}">
                  <a16:creationId xmlns:a16="http://schemas.microsoft.com/office/drawing/2014/main" id="{ED2E4F21-E526-4509-AB6A-0A8C33D0430D}"/>
                </a:ext>
              </a:extLst>
            </p:cNvPr>
            <p:cNvSpPr txBox="1"/>
            <p:nvPr/>
          </p:nvSpPr>
          <p:spPr>
            <a:xfrm>
              <a:off x="3769186" y="376132"/>
              <a:ext cx="4346954" cy="879581"/>
            </a:xfrm>
            <a:prstGeom prst="rect">
              <a:avLst/>
            </a:prstGeom>
            <a:noFill/>
          </p:spPr>
          <p:txBody>
            <a:bodyPr wrap="square" lIns="0" tIns="0" rIns="0" bIns="0" rtlCol="0">
              <a:spAutoFit/>
            </a:bodyPr>
            <a:lstStyle/>
            <a:p>
              <a:pPr marL="0" marR="0" algn="just">
                <a:spcBef>
                  <a:spcPts val="0"/>
                </a:spcBef>
                <a:spcAft>
                  <a:spcPts val="0"/>
                </a:spcAft>
              </a:pPr>
              <a:r>
                <a:rPr lang="nl-NL" sz="3200" b="1" dirty="0">
                  <a:solidFill>
                    <a:srgbClr val="FFFF00"/>
                  </a:solidFill>
                  <a:effectLst/>
                  <a:ea typeface="Times New Roman" panose="02020603050405020304" pitchFamily="18" charset="0"/>
                  <a:cs typeface="Times New Roman" panose="02020603050405020304" pitchFamily="18" charset="0"/>
                </a:rPr>
                <a:t>1. Những thức ăn, đồ uống nào có lợi, không có lợi đối với cơ quan tuần hoàn? </a:t>
              </a:r>
              <a:r>
                <a:rPr lang="en-US" sz="3200" b="1" dirty="0" err="1">
                  <a:solidFill>
                    <a:srgbClr val="FFFF00"/>
                  </a:solidFill>
                  <a:effectLst/>
                  <a:ea typeface="Times New Roman" panose="02020603050405020304" pitchFamily="18" charset="0"/>
                  <a:cs typeface="Times New Roman" panose="02020603050405020304" pitchFamily="18" charset="0"/>
                </a:rPr>
                <a:t>Tại</a:t>
              </a:r>
              <a:r>
                <a:rPr lang="en-US" sz="3200" b="1" dirty="0">
                  <a:solidFill>
                    <a:srgbClr val="FFFF00"/>
                  </a:solidFill>
                  <a:effectLst/>
                  <a:ea typeface="Times New Roman" panose="02020603050405020304" pitchFamily="18" charset="0"/>
                  <a:cs typeface="Times New Roman" panose="02020603050405020304" pitchFamily="18" charset="0"/>
                </a:rPr>
                <a:t> </a:t>
              </a:r>
              <a:r>
                <a:rPr lang="en-US" sz="3200" b="1" dirty="0" err="1">
                  <a:solidFill>
                    <a:srgbClr val="FFFF00"/>
                  </a:solidFill>
                  <a:effectLst/>
                  <a:ea typeface="Times New Roman" panose="02020603050405020304" pitchFamily="18" charset="0"/>
                  <a:cs typeface="Times New Roman" panose="02020603050405020304" pitchFamily="18" charset="0"/>
                </a:rPr>
                <a:t>sao</a:t>
              </a:r>
              <a:r>
                <a:rPr lang="en-US" sz="3200" b="1" dirty="0">
                  <a:solidFill>
                    <a:srgbClr val="FFFF00"/>
                  </a:solidFill>
                  <a:effectLst/>
                  <a:ea typeface="Times New Roman" panose="02020603050405020304" pitchFamily="18" charset="0"/>
                  <a:cs typeface="Times New Roman" panose="02020603050405020304" pitchFamily="18" charset="0"/>
                </a:rPr>
                <a:t>?</a:t>
              </a:r>
            </a:p>
          </p:txBody>
        </p:sp>
      </p:grpSp>
      <p:pic>
        <p:nvPicPr>
          <p:cNvPr id="8" name="Picture 7">
            <a:extLst>
              <a:ext uri="{FF2B5EF4-FFF2-40B4-BE49-F238E27FC236}">
                <a16:creationId xmlns:a16="http://schemas.microsoft.com/office/drawing/2014/main" id="{B95F785B-C8AC-48FF-B7DA-F582EE0F8E54}"/>
              </a:ext>
            </a:extLst>
          </p:cNvPr>
          <p:cNvPicPr>
            <a:picLocks noChangeAspect="1"/>
          </p:cNvPicPr>
          <p:nvPr/>
        </p:nvPicPr>
        <p:blipFill>
          <a:blip r:embed="rId4"/>
          <a:stretch>
            <a:fillRect/>
          </a:stretch>
        </p:blipFill>
        <p:spPr>
          <a:xfrm>
            <a:off x="1147762" y="1762125"/>
            <a:ext cx="9520238" cy="445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7267883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726</Words>
  <Application>Microsoft Office PowerPoint</Application>
  <PresentationFormat>Widescreen</PresentationFormat>
  <Paragraphs>51</Paragraphs>
  <Slides>25</Slides>
  <Notes>3</Notes>
  <HiddenSlides>0</HiddenSlides>
  <MMClips>0</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25</vt:i4>
      </vt:variant>
    </vt:vector>
  </HeadingPairs>
  <TitlesOfParts>
    <vt:vector size="40" baseType="lpstr">
      <vt:lpstr>Arial</vt:lpstr>
      <vt:lpstr>Calibri</vt:lpstr>
      <vt:lpstr>Calibri Light</vt:lpstr>
      <vt:lpstr>等线</vt:lpstr>
      <vt:lpstr>等线 Light</vt:lpstr>
      <vt:lpstr>Times New Roman</vt:lpstr>
      <vt:lpstr>UTM Cookies</vt:lpstr>
      <vt:lpstr>印品黑体</vt:lpstr>
      <vt:lpstr>汉仪乐喵体W</vt:lpstr>
      <vt:lpstr>1_Office Theme</vt:lpstr>
      <vt:lpstr>Custom Design</vt:lpstr>
      <vt:lpstr>3_Office Theme</vt:lpstr>
      <vt:lpstr>Office Theme</vt:lpstr>
      <vt:lpstr>2_Office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35</cp:revision>
  <dcterms:created xsi:type="dcterms:W3CDTF">2022-11-17T11:37:10Z</dcterms:created>
  <dcterms:modified xsi:type="dcterms:W3CDTF">2024-06-20T00:31:18Z</dcterms:modified>
</cp:coreProperties>
</file>