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8" r:id="rId2"/>
    <p:sldId id="256" r:id="rId3"/>
    <p:sldId id="257" r:id="rId4"/>
    <p:sldId id="271" r:id="rId5"/>
    <p:sldId id="260" r:id="rId6"/>
    <p:sldId id="261" r:id="rId7"/>
    <p:sldId id="270" r:id="rId8"/>
    <p:sldId id="262" r:id="rId9"/>
    <p:sldId id="263" r:id="rId10"/>
    <p:sldId id="264" r:id="rId11"/>
    <p:sldId id="272" r:id="rId12"/>
    <p:sldId id="265" r:id="rId13"/>
    <p:sldId id="266" r:id="rId14"/>
    <p:sldId id="267" r:id="rId15"/>
    <p:sldId id="268" r:id="rId16"/>
    <p:sldId id="273" r:id="rId17"/>
    <p:sldId id="269" r:id="rId18"/>
    <p:sldId id="259" r:id="rId19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22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1/23/2024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1/23/2024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1/23/2024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1/23/2024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1/23/2024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1/23/2024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1/23/2024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1/23/2024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1/23/2024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1/23/2024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1/23/2024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35FB9F-EEC3-46E1-A65A-EECEE4362ECD}" type="datetimeFigureOut">
              <a:rPr lang="en-US" smtClean="0"/>
              <a:pPr/>
              <a:t>1/23/2024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audio" Target="../media/audio3.wav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nhpowerpoi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66800" y="1143000"/>
            <a:ext cx="358380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MÔN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TOÁN</a:t>
            </a:r>
            <a:endParaRPr lang="en-US" sz="54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LỚP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1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" y="2971800"/>
            <a:ext cx="8991600" cy="175260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/>
            </a:prstTxWarp>
            <a:spAutoFit/>
          </a:bodyPr>
          <a:lstStyle/>
          <a:p>
            <a:pPr algn="ctr"/>
            <a:r>
              <a:rPr lang="en-US" sz="4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Bài</a:t>
            </a:r>
            <a:r>
              <a:rPr lang="en-US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22</a:t>
            </a:r>
          </a:p>
          <a:p>
            <a:pPr algn="ctr"/>
            <a:r>
              <a:rPr lang="en-US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So </a:t>
            </a:r>
            <a:r>
              <a:rPr lang="en-US" sz="4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sánh</a:t>
            </a:r>
            <a:r>
              <a:rPr lang="en-US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4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các</a:t>
            </a:r>
            <a:r>
              <a:rPr lang="en-US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4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số</a:t>
            </a:r>
            <a:r>
              <a:rPr lang="en-US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4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có</a:t>
            </a:r>
            <a:r>
              <a:rPr lang="en-US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4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hai</a:t>
            </a:r>
            <a:r>
              <a:rPr lang="en-US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4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chữ</a:t>
            </a:r>
            <a:r>
              <a:rPr lang="en-US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4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số</a:t>
            </a:r>
            <a:endParaRPr lang="en-US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3200" y="0"/>
            <a:ext cx="434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ounded Rectangle 2"/>
          <p:cNvSpPr/>
          <p:nvPr/>
        </p:nvSpPr>
        <p:spPr>
          <a:xfrm>
            <a:off x="762000" y="990600"/>
            <a:ext cx="8382000" cy="9906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lớn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0" y="990600"/>
            <a:ext cx="685800" cy="8382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2438400"/>
            <a:ext cx="244928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0" y="2667000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a)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57600" y="2514600"/>
            <a:ext cx="2438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77000" y="2438400"/>
            <a:ext cx="2381482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0" y="5142442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b)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9600" y="4685242"/>
            <a:ext cx="2612571" cy="1590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352800" y="4685242"/>
            <a:ext cx="2819400" cy="1768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77000" y="4800600"/>
            <a:ext cx="2667000" cy="1227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0" dur="2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594 0.09575 C 0.14653 0.13113 0.15729 0.16651 0.18368 0.18178 C 0.21007 0.19704 0.26771 0.18687 0.29445 0.18802 C 0.32118 0.18918 0.33524 0.21231 0.34375 0.18802 C 0.35226 0.16374 0.34879 0.10315 0.34531 0.04256 " pathEditMode="relative" ptsTypes="aaaaA">
                                      <p:cBhvr>
                                        <p:cTn id="54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53284E-7 C 0.00799 -0.0555 0.01598 -0.11101 -0.00451 -0.13529 C -0.025 -0.15957 -0.07343 -0.14338 -0.12291 -0.14546 C -0.17239 -0.14755 -0.26788 -0.16535 -0.30138 -0.14755 C -0.33489 -0.12974 -0.32968 -0.08441 -0.32447 -0.03885 " pathEditMode="relative" ptsTypes="aaaaA">
                                      <p:cBhvr>
                                        <p:cTn id="56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05556E-6 -2.31267E-6 C -0.00225 -0.05828 -0.00451 -0.11656 0.00313 -0.15171 C 0.01077 -0.18686 0.0165 -0.19958 0.04619 -0.21115 C 0.07587 -0.22271 0.1408 -0.21993 0.1816 -0.22132 C 0.2224 -0.22271 0.26702 -0.22849 0.2908 -0.21924 C 0.31459 -0.20999 0.31893 -0.18617 0.32466 -0.16605 C 0.33039 -0.14593 0.3231 -0.12003 0.32466 -0.09852 C 0.32622 -0.07701 0.3323 -0.05273 0.33386 -0.037 C 0.33542 -0.02128 0.33455 -0.01272 0.33386 -0.00416 " pathEditMode="relative" ptsTypes="aaaaaaaaA">
                                      <p:cBhvr>
                                        <p:cTn id="6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79278E-6 L -0.32969 0.01087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00" y="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2as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465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505200" y="5181600"/>
            <a:ext cx="23984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Giải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lao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3200" y="0"/>
            <a:ext cx="434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Oval 2"/>
          <p:cNvSpPr/>
          <p:nvPr/>
        </p:nvSpPr>
        <p:spPr>
          <a:xfrm>
            <a:off x="0" y="990600"/>
            <a:ext cx="685800" cy="8382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2895600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a)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5089901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b)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62000" y="990600"/>
            <a:ext cx="8382000" cy="9906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bé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2667000"/>
            <a:ext cx="2590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9000" y="2590800"/>
            <a:ext cx="2514600" cy="1475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00800" y="2514600"/>
            <a:ext cx="2514600" cy="1516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4800" y="4772025"/>
            <a:ext cx="2840887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05200" y="4953000"/>
            <a:ext cx="2597524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69626" y="5105400"/>
            <a:ext cx="2674374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1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7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3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2.08141E-6 C -0.00052 0.04603 -0.00104 0.09205 0.00608 0.12512 C 0.0132 0.15819 0.01893 0.18525 0.04306 0.19889 C 0.06719 0.21254 0.10886 0.20259 0.1507 0.20699 C 0.19254 0.21138 0.26458 0.23705 0.29375 0.22549 C 0.32292 0.21393 0.32066 0.17322 0.32604 0.13738 C 0.33143 0.10153 0.32604 0.03146 0.32604 0.01018 " pathEditMode="relative" ptsTypes="aaaaaaA">
                                      <p:cBhvr>
                                        <p:cTn id="62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0.01827 L -0.31146 0.01896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34875E-6 C -0.01216 -0.08742 -0.02414 -0.17484 0.00607 -0.21091 C 0.03628 -0.24699 0.12673 -0.21438 0.18159 -0.21716 C 0.23645 -0.21993 0.30833 -0.2345 0.33541 -0.22733 C 0.3625 -0.22017 0.34201 -0.20051 0.34461 -0.17414 C 0.34722 -0.14778 0.34895 -0.09921 0.35069 -0.06961 C 0.35243 -0.04001 0.35468 -0.00809 0.35538 0.00416 " pathEditMode="relative" ptsTypes="aaaaaaA">
                                      <p:cBhvr>
                                        <p:cTn id="68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75 -0.00902 L -0.32327 -0.01457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" y="-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1"/>
            <a:ext cx="2438401" cy="838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Flowchart: Predefined Process 4"/>
          <p:cNvSpPr/>
          <p:nvPr/>
        </p:nvSpPr>
        <p:spPr>
          <a:xfrm>
            <a:off x="2438400" y="0"/>
            <a:ext cx="6477000" cy="762000"/>
          </a:xfrm>
          <a:prstGeom prst="flowChartPredefined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trượt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93462"/>
            <a:ext cx="8077200" cy="6264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17352" y="5781675"/>
            <a:ext cx="1026648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124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Oval 4"/>
          <p:cNvSpPr/>
          <p:nvPr/>
        </p:nvSpPr>
        <p:spPr>
          <a:xfrm>
            <a:off x="3200400" y="0"/>
            <a:ext cx="685800" cy="8382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038600" y="0"/>
            <a:ext cx="1295400" cy="9906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Đ, S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10200" y="152400"/>
            <a:ext cx="129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066800"/>
            <a:ext cx="4572000" cy="2550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3962400" y="3048000"/>
            <a:ext cx="457200" cy="457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?</a:t>
            </a:r>
            <a:endParaRPr lang="en-US" sz="2400" b="1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67251" y="1066800"/>
            <a:ext cx="447675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1" y="4038600"/>
            <a:ext cx="4601497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12"/>
          <p:cNvSpPr/>
          <p:nvPr/>
        </p:nvSpPr>
        <p:spPr>
          <a:xfrm>
            <a:off x="4038600" y="6248400"/>
            <a:ext cx="457200" cy="6096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Đ</a:t>
            </a:r>
            <a:endParaRPr lang="en-US" sz="2400" b="1" dirty="0"/>
          </a:p>
        </p:txBody>
      </p:sp>
      <p:sp>
        <p:nvSpPr>
          <p:cNvPr id="15" name="Rectangle 14"/>
          <p:cNvSpPr/>
          <p:nvPr/>
        </p:nvSpPr>
        <p:spPr>
          <a:xfrm>
            <a:off x="8534400" y="3048000"/>
            <a:ext cx="457200" cy="457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Đ</a:t>
            </a:r>
            <a:endParaRPr lang="en-US" sz="2400" b="1" dirty="0"/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876799" y="4038600"/>
            <a:ext cx="4174067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Rectangle 16"/>
          <p:cNvSpPr/>
          <p:nvPr/>
        </p:nvSpPr>
        <p:spPr>
          <a:xfrm>
            <a:off x="8534400" y="6096000"/>
            <a:ext cx="457200" cy="6096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S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/>
      <p:bldP spid="10" grpId="0" animBg="1"/>
      <p:bldP spid="13" grpId="0" animBg="1"/>
      <p:bldP spid="15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124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Oval 4"/>
          <p:cNvSpPr/>
          <p:nvPr/>
        </p:nvSpPr>
        <p:spPr>
          <a:xfrm>
            <a:off x="3048000" y="0"/>
            <a:ext cx="1219200" cy="8382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 a)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267200" y="0"/>
            <a:ext cx="1295400" cy="9906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&gt; &lt; =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62600" y="152400"/>
            <a:ext cx="129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90600"/>
            <a:ext cx="9144001" cy="4705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ounded Rectangle 8"/>
          <p:cNvSpPr/>
          <p:nvPr/>
        </p:nvSpPr>
        <p:spPr>
          <a:xfrm>
            <a:off x="1371600" y="6096000"/>
            <a:ext cx="7239000" cy="6096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trạm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xăng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6019800"/>
            <a:ext cx="1219200" cy="6858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 b)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981200" y="3429000"/>
            <a:ext cx="5334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&gt;</a:t>
            </a:r>
            <a:endParaRPr lang="en-US" sz="3200" b="1" dirty="0"/>
          </a:p>
        </p:txBody>
      </p:sp>
      <p:sp>
        <p:nvSpPr>
          <p:cNvPr id="14" name="Rectangle 13"/>
          <p:cNvSpPr/>
          <p:nvPr/>
        </p:nvSpPr>
        <p:spPr>
          <a:xfrm rot="5400000">
            <a:off x="1219200" y="2438400"/>
            <a:ext cx="5334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&gt;</a:t>
            </a:r>
            <a:endParaRPr lang="en-US" sz="3200" b="1" dirty="0"/>
          </a:p>
        </p:txBody>
      </p:sp>
      <p:sp>
        <p:nvSpPr>
          <p:cNvPr id="17" name="Rectangle 16"/>
          <p:cNvSpPr/>
          <p:nvPr/>
        </p:nvSpPr>
        <p:spPr>
          <a:xfrm rot="5400000">
            <a:off x="2209800" y="4419600"/>
            <a:ext cx="4572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=</a:t>
            </a:r>
            <a:endParaRPr lang="en-US" sz="3200" b="1" dirty="0"/>
          </a:p>
        </p:txBody>
      </p:sp>
      <p:sp>
        <p:nvSpPr>
          <p:cNvPr id="18" name="Rectangle 17"/>
          <p:cNvSpPr/>
          <p:nvPr/>
        </p:nvSpPr>
        <p:spPr>
          <a:xfrm>
            <a:off x="3962400" y="3429000"/>
            <a:ext cx="381000" cy="3810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=</a:t>
            </a:r>
            <a:endParaRPr lang="en-US" sz="3200" b="1" dirty="0"/>
          </a:p>
        </p:txBody>
      </p:sp>
      <p:sp>
        <p:nvSpPr>
          <p:cNvPr id="21" name="Rectangle 20"/>
          <p:cNvSpPr/>
          <p:nvPr/>
        </p:nvSpPr>
        <p:spPr>
          <a:xfrm>
            <a:off x="1905000" y="1219200"/>
            <a:ext cx="5334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&gt;</a:t>
            </a:r>
            <a:endParaRPr lang="en-US" sz="3200" b="1" dirty="0"/>
          </a:p>
        </p:txBody>
      </p:sp>
      <p:sp>
        <p:nvSpPr>
          <p:cNvPr id="22" name="Rectangle 21"/>
          <p:cNvSpPr/>
          <p:nvPr/>
        </p:nvSpPr>
        <p:spPr>
          <a:xfrm>
            <a:off x="4572000" y="1219200"/>
            <a:ext cx="5334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&gt;</a:t>
            </a:r>
            <a:endParaRPr lang="en-US" sz="3200" b="1" dirty="0"/>
          </a:p>
        </p:txBody>
      </p:sp>
      <p:sp>
        <p:nvSpPr>
          <p:cNvPr id="23" name="Rectangle 22"/>
          <p:cNvSpPr/>
          <p:nvPr/>
        </p:nvSpPr>
        <p:spPr>
          <a:xfrm rot="5400000">
            <a:off x="5562600" y="2590800"/>
            <a:ext cx="4572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&gt;</a:t>
            </a:r>
            <a:endParaRPr lang="en-US" sz="3200" b="1" dirty="0"/>
          </a:p>
        </p:txBody>
      </p:sp>
      <p:sp>
        <p:nvSpPr>
          <p:cNvPr id="24" name="Rectangle 23"/>
          <p:cNvSpPr/>
          <p:nvPr/>
        </p:nvSpPr>
        <p:spPr>
          <a:xfrm rot="5400000">
            <a:off x="5029200" y="3810000"/>
            <a:ext cx="4572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=</a:t>
            </a:r>
            <a:endParaRPr lang="en-US" sz="3200" b="1" dirty="0"/>
          </a:p>
        </p:txBody>
      </p:sp>
      <p:sp>
        <p:nvSpPr>
          <p:cNvPr id="25" name="Rectangle 24"/>
          <p:cNvSpPr/>
          <p:nvPr/>
        </p:nvSpPr>
        <p:spPr>
          <a:xfrm>
            <a:off x="6248400" y="3429000"/>
            <a:ext cx="5334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&gt;</a:t>
            </a:r>
            <a:endParaRPr lang="en-US" sz="3200" b="1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219200"/>
            <a:ext cx="838200" cy="48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1.26735E-6 C 0.02691 -0.00694 0.05382 -0.01388 0.06615 -1.26735E-6 C 0.07848 0.01387 0.07257 0.04949 0.07379 0.08395 C 0.075 0.11841 0.07327 0.16304 0.07379 0.20698 C 0.07431 0.25092 0.07639 0.31683 0.07691 0.34829 C 0.07743 0.37974 0.06129 0.38668 0.07691 0.39547 C 0.09254 0.40425 0.15365 0.37974 0.17084 0.40148 C 0.18802 0.42322 0.16858 0.50277 0.18004 0.52659 C 0.1915 0.55041 0.21302 0.54232 0.24011 0.5451 C 0.26719 0.54787 0.30521 0.54325 0.34306 0.54301 C 0.38091 0.54278 0.44254 0.54671 0.46771 0.54301 C 0.49289 0.53931 0.49011 0.53376 0.49393 0.52035 C 0.49775 0.50694 0.49098 0.4882 0.4908 0.463 C 0.49063 0.43779 0.49323 0.40703 0.49236 0.36887 C 0.4915 0.33071 0.48716 0.27729 0.48611 0.23358 C 0.48507 0.18987 0.49792 0.13344 0.48611 0.10638 C 0.47431 0.07932 0.4474 0.07817 0.41546 0.07169 C 0.38351 0.06522 0.31719 0.06984 0.29393 0.06753 C 0.27066 0.06522 0.27865 0.0673 0.27535 0.05735 C 0.27205 0.04741 0.27049 0.02012 0.27379 0.00809 C 0.27709 -0.00393 0.27778 -0.01064 0.29549 -0.01434 C 0.3132 -0.01804 0.35521 -0.01573 0.38004 -0.01434 C 0.40486 -0.01295 0.41754 -0.00763 0.44462 -0.00625 C 0.47171 -0.00486 0.52587 -0.02706 0.54306 -0.00625 C 0.56025 0.01457 0.54705 0.08302 0.54775 0.11887 C 0.54844 0.15472 0.54792 0.18062 0.54775 0.20883 C 0.54757 0.23705 0.54636 0.26804 0.54618 0.28885 C 0.54601 0.30967 0.5349 0.32747 0.54618 0.33395 C 0.55747 0.34042 0.59028 0.32747 0.61389 0.3277 C 0.6375 0.32794 0.67223 0.33025 0.68768 0.33603 C 0.70313 0.34181 0.70261 0.34898 0.70625 0.36263 C 0.7099 0.37627 0.70903 0.3987 0.70921 0.4179 C 0.70938 0.43709 0.70834 0.4586 0.70764 0.47733 C 0.70695 0.49607 0.69723 0.52081 0.70469 0.53076 C 0.71216 0.5407 0.73212 0.53862 0.75226 0.53677 " pathEditMode="relative" ptsTypes="aaaaaaaaaaaaaaaaaaaaaaaaaaaaaaaaaaA">
                                      <p:cBhvr>
                                        <p:cTn id="83" dur="5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9" grpId="0" animBg="1"/>
      <p:bldP spid="10" grpId="0" animBg="1"/>
      <p:bldP spid="11" grpId="0" animBg="1"/>
      <p:bldP spid="14" grpId="0" animBg="1"/>
      <p:bldP spid="17" grpId="0" animBg="1"/>
      <p:bldP spid="18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2as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465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505200" y="5181600"/>
            <a:ext cx="23984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Giải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lao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1676400" y="0"/>
            <a:ext cx="1219200" cy="5334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166" y="533400"/>
            <a:ext cx="8975834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505200"/>
            <a:ext cx="91440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inh-nen-powerpoint-cute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Cloud 4"/>
          <p:cNvSpPr/>
          <p:nvPr/>
        </p:nvSpPr>
        <p:spPr>
          <a:xfrm>
            <a:off x="2514600" y="1447800"/>
            <a:ext cx="4800600" cy="2819400"/>
          </a:xfrm>
          <a:prstGeom prst="cloud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latin typeface="Times New Roman" pitchFamily="18" charset="0"/>
                <a:cs typeface="Times New Roman" pitchFamily="18" charset="0"/>
              </a:rPr>
              <a:t>Củng</a:t>
            </a: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 smtClean="0">
                <a:latin typeface="Times New Roman" pitchFamily="18" charset="0"/>
                <a:cs typeface="Times New Roman" pitchFamily="18" charset="0"/>
              </a:rPr>
              <a:t>cố</a:t>
            </a:r>
            <a:endParaRPr lang="en-US" sz="6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455572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1524000"/>
            <a:ext cx="3210339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38599" y="1447800"/>
            <a:ext cx="3276601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2286000" y="5486400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42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91000" y="5486400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2800" y="5486400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43800" y="3733800"/>
            <a:ext cx="16002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42 &gt;25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543800" y="4572000"/>
            <a:ext cx="16002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 &lt; 42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3733800"/>
            <a:ext cx="3429000" cy="1489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191000" y="3810000"/>
            <a:ext cx="3333884" cy="1457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Box 14"/>
          <p:cNvSpPr txBox="1"/>
          <p:nvPr/>
        </p:nvSpPr>
        <p:spPr>
          <a:xfrm>
            <a:off x="2209800" y="2819400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114800" y="2819400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76600" y="2819400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239000" y="1066800"/>
            <a:ext cx="16002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 &lt; 19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239000" y="1905000"/>
            <a:ext cx="16002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 &gt; 16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 animBg="1"/>
      <p:bldP spid="12" grpId="0" animBg="1"/>
      <p:bldP spid="15" grpId="0"/>
      <p:bldP spid="16" grpId="0"/>
      <p:bldP spid="17" grpId="0"/>
      <p:bldP spid="18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3429000" y="2971800"/>
            <a:ext cx="2286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352800" y="4419600"/>
            <a:ext cx="2286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429000" y="5943600"/>
            <a:ext cx="2286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2276475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Flowchart: Terminator 5"/>
          <p:cNvSpPr/>
          <p:nvPr/>
        </p:nvSpPr>
        <p:spPr>
          <a:xfrm>
            <a:off x="3124200" y="304800"/>
            <a:ext cx="5029200" cy="685800"/>
          </a:xfrm>
          <a:prstGeom prst="flowChartTerminator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1.So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1447800"/>
            <a:ext cx="2438400" cy="1063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2819400"/>
            <a:ext cx="2667000" cy="1085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4267200"/>
            <a:ext cx="2438400" cy="1087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5731291"/>
            <a:ext cx="2438400" cy="1126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324600" y="1447800"/>
            <a:ext cx="2133600" cy="1171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400800" y="2743200"/>
            <a:ext cx="2057400" cy="120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400800" y="4114800"/>
            <a:ext cx="1981200" cy="1255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324600" y="5691187"/>
            <a:ext cx="2133600" cy="116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Rounded Rectangle 14"/>
          <p:cNvSpPr/>
          <p:nvPr/>
        </p:nvSpPr>
        <p:spPr>
          <a:xfrm>
            <a:off x="3352800" y="1676400"/>
            <a:ext cx="2438400" cy="762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29000" y="1752600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53000" y="1752600"/>
            <a:ext cx="76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67200" y="1752600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&lt;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352800" y="2971800"/>
            <a:ext cx="2438400" cy="762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429000" y="2895600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953000" y="2895600"/>
            <a:ext cx="76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267200" y="2895600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&gt;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3352800" y="4343400"/>
            <a:ext cx="2438400" cy="762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429000" y="4419600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953000" y="4419600"/>
            <a:ext cx="76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267200" y="4419600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&lt;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3352800" y="5867400"/>
            <a:ext cx="2438400" cy="762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429000" y="5943600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953000" y="5943600"/>
            <a:ext cx="76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20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267200" y="5943600"/>
            <a:ext cx="68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6" grpId="0" animBg="1"/>
      <p:bldP spid="15" grpId="0" animBg="1"/>
      <p:bldP spid="16" grpId="0"/>
      <p:bldP spid="17" grpId="0"/>
      <p:bldP spid="18" grpId="0"/>
      <p:bldP spid="19" grpId="0" animBg="1"/>
      <p:bldP spid="20" grpId="0"/>
      <p:bldP spid="21" grpId="0"/>
      <p:bldP spid="22" grpId="0"/>
      <p:bldP spid="23" grpId="0" animBg="1"/>
      <p:bldP spid="24" grpId="0"/>
      <p:bldP spid="25" grpId="0"/>
      <p:bldP spid="26" grpId="0"/>
      <p:bldP spid="27" grpId="0" animBg="1"/>
      <p:bldP spid="28" grpId="0"/>
      <p:bldP spid="29" grpId="0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2as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465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505200" y="5181600"/>
            <a:ext cx="23984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Giải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lao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2276475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Flowchart: Terminator 2"/>
          <p:cNvSpPr/>
          <p:nvPr/>
        </p:nvSpPr>
        <p:spPr>
          <a:xfrm>
            <a:off x="2590800" y="381000"/>
            <a:ext cx="6019800" cy="685800"/>
          </a:xfrm>
          <a:prstGeom prst="flowChartTerminator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Túi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 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295400"/>
            <a:ext cx="2540602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76600" y="1752600"/>
            <a:ext cx="2640818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53200" y="1981200"/>
            <a:ext cx="238125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6553200" y="15240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c)</a:t>
            </a:r>
            <a:endParaRPr lang="en-US" sz="2800" dirty="0"/>
          </a:p>
        </p:txBody>
      </p:sp>
      <p:sp>
        <p:nvSpPr>
          <p:cNvPr id="9" name="Rounded Rectangle 8"/>
          <p:cNvSpPr/>
          <p:nvPr/>
        </p:nvSpPr>
        <p:spPr>
          <a:xfrm>
            <a:off x="381000" y="4267200"/>
            <a:ext cx="2286000" cy="8382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53 &gt; 35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429000" y="4267200"/>
            <a:ext cx="2286000" cy="8382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57 &gt; 50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477000" y="4267200"/>
            <a:ext cx="2286000" cy="838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68  &gt; 18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276475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Flowchart: Terminator 2"/>
          <p:cNvSpPr/>
          <p:nvPr/>
        </p:nvSpPr>
        <p:spPr>
          <a:xfrm>
            <a:off x="2819400" y="381000"/>
            <a:ext cx="3200400" cy="685800"/>
          </a:xfrm>
          <a:prstGeom prst="flowChartTerminato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3. 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81400" y="381000"/>
            <a:ext cx="1600200" cy="6096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&gt; &lt; =</a:t>
            </a:r>
            <a:endParaRPr lang="en-US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5334000" y="3810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" y="1676400"/>
            <a:ext cx="3200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24          19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76400" y="1752600"/>
            <a:ext cx="7620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76400" y="17526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7200" y="3200400"/>
            <a:ext cx="3200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35          37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676400" y="3276600"/>
            <a:ext cx="7620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57200" y="4724400"/>
            <a:ext cx="3200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68          68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676400" y="4800600"/>
            <a:ext cx="7620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876800" y="1676400"/>
            <a:ext cx="3200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56          65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096000" y="1752600"/>
            <a:ext cx="7620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96000" y="32766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876800" y="3200400"/>
            <a:ext cx="3200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90          89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096000" y="3276600"/>
            <a:ext cx="7620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876800" y="4724400"/>
            <a:ext cx="3200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71          81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096000" y="4800600"/>
            <a:ext cx="7620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76400" y="32766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676400" y="48006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96000" y="17526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096000" y="32766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676400" y="48006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676400" y="17526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096000" y="17526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676400" y="32766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096000" y="48006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096000" y="480060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8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9" grpId="0" animBg="1"/>
      <p:bldP spid="10" grpId="0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/>
      <p:bldP spid="18" grpId="0" animBg="1"/>
      <p:bldP spid="19" grpId="0" animBg="1"/>
      <p:bldP spid="20" grpId="0" animBg="1"/>
      <p:bldP spid="21" grpId="0" animBg="1"/>
      <p:bldP spid="22" grpId="0"/>
      <p:bldP spid="23" grpId="0"/>
      <p:bldP spid="24" grpId="0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752600"/>
            <a:ext cx="3824288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2276475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Oval 6"/>
          <p:cNvSpPr/>
          <p:nvPr/>
        </p:nvSpPr>
        <p:spPr>
          <a:xfrm>
            <a:off x="4038600" y="0"/>
            <a:ext cx="1676400" cy="8382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04800" y="1143000"/>
            <a:ext cx="5638800" cy="533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lọ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?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33400" y="3810000"/>
            <a:ext cx="5638800" cy="533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lọ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?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00600" y="1752600"/>
            <a:ext cx="4183626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" y="4800600"/>
            <a:ext cx="3810000" cy="1707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105400" y="4876800"/>
            <a:ext cx="3810000" cy="1539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Oval 12"/>
          <p:cNvSpPr/>
          <p:nvPr/>
        </p:nvSpPr>
        <p:spPr>
          <a:xfrm>
            <a:off x="2895600" y="1981200"/>
            <a:ext cx="1295400" cy="14478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5029200" y="1905000"/>
            <a:ext cx="1371600" cy="15240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1676400" y="4876800"/>
            <a:ext cx="1371600" cy="15240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7620000" y="4876800"/>
            <a:ext cx="1371600" cy="15240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3" grpId="0" animBg="1"/>
      <p:bldP spid="14" grpId="0" animBg="1"/>
      <p:bldP spid="17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336321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ounded Rectangle 3"/>
          <p:cNvSpPr/>
          <p:nvPr/>
        </p:nvSpPr>
        <p:spPr>
          <a:xfrm>
            <a:off x="3276600" y="0"/>
            <a:ext cx="5867400" cy="9906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2514600" y="0"/>
            <a:ext cx="685800" cy="8382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1676400"/>
            <a:ext cx="2057400" cy="2206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81400" y="1371600"/>
            <a:ext cx="2078182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05600" y="1752600"/>
            <a:ext cx="1978542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ounded Rectangle 8"/>
          <p:cNvSpPr/>
          <p:nvPr/>
        </p:nvSpPr>
        <p:spPr>
          <a:xfrm>
            <a:off x="609600" y="4114800"/>
            <a:ext cx="1828800" cy="914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16 &gt; 11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733800" y="4114800"/>
            <a:ext cx="1828800" cy="914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60 &gt; 50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781800" y="4114800"/>
            <a:ext cx="1828800" cy="914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51 &gt; 39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336321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ounded Rectangle 2"/>
          <p:cNvSpPr/>
          <p:nvPr/>
        </p:nvSpPr>
        <p:spPr>
          <a:xfrm>
            <a:off x="3276600" y="0"/>
            <a:ext cx="5867400" cy="9906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2514600" y="0"/>
            <a:ext cx="685800" cy="8382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09600" y="4114800"/>
            <a:ext cx="1828800" cy="914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15 &lt; 19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733800" y="4114800"/>
            <a:ext cx="1828800" cy="914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80 &lt; 81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799" y="1524000"/>
            <a:ext cx="2197395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81400" y="1752600"/>
            <a:ext cx="2013596" cy="226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29399" y="1447800"/>
            <a:ext cx="2239925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ounded Rectangle 9"/>
          <p:cNvSpPr/>
          <p:nvPr/>
        </p:nvSpPr>
        <p:spPr>
          <a:xfrm>
            <a:off x="7086600" y="4114800"/>
            <a:ext cx="1828800" cy="914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29 &lt; 30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256</Words>
  <Application>Microsoft Office PowerPoint</Application>
  <PresentationFormat>On-screen Show (4:3)</PresentationFormat>
  <Paragraphs>104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Calibri</vt:lpstr>
      <vt:lpstr>Times New Roman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AutoBVT</dc:creator>
  <cp:lastModifiedBy>TDC</cp:lastModifiedBy>
  <cp:revision>19</cp:revision>
  <dcterms:created xsi:type="dcterms:W3CDTF">2020-08-23T01:47:27Z</dcterms:created>
  <dcterms:modified xsi:type="dcterms:W3CDTF">2024-01-23T09:44:06Z</dcterms:modified>
</cp:coreProperties>
</file>