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7.xml" ContentType="application/vnd.openxmlformats-officedocument.presentationml.notesSlide+xml"/>
  <Override PartName="/ppt/media/audio2.wav" ContentType="audio/wav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7" r:id="rId2"/>
    <p:sldId id="301" r:id="rId3"/>
    <p:sldId id="377" r:id="rId4"/>
    <p:sldId id="302" r:id="rId5"/>
    <p:sldId id="365" r:id="rId6"/>
    <p:sldId id="342" r:id="rId7"/>
    <p:sldId id="386" r:id="rId8"/>
    <p:sldId id="387" r:id="rId9"/>
    <p:sldId id="356" r:id="rId10"/>
    <p:sldId id="366" r:id="rId11"/>
    <p:sldId id="367" r:id="rId12"/>
    <p:sldId id="368" r:id="rId13"/>
    <p:sldId id="343" r:id="rId14"/>
    <p:sldId id="369" r:id="rId15"/>
    <p:sldId id="378" r:id="rId16"/>
    <p:sldId id="379" r:id="rId17"/>
    <p:sldId id="382" r:id="rId18"/>
    <p:sldId id="380" r:id="rId19"/>
    <p:sldId id="381" r:id="rId20"/>
    <p:sldId id="359" r:id="rId21"/>
    <p:sldId id="344" r:id="rId22"/>
    <p:sldId id="383" r:id="rId23"/>
    <p:sldId id="358" r:id="rId24"/>
    <p:sldId id="384" r:id="rId25"/>
    <p:sldId id="385" r:id="rId26"/>
    <p:sldId id="362" r:id="rId27"/>
    <p:sldId id="371" r:id="rId28"/>
    <p:sldId id="374" r:id="rId29"/>
    <p:sldId id="375" r:id="rId30"/>
    <p:sldId id="363" r:id="rId31"/>
    <p:sldId id="355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66"/>
    <a:srgbClr val="FFFF99"/>
    <a:srgbClr val="99CCFF"/>
    <a:srgbClr val="FF99FF"/>
    <a:srgbClr val="FF33CC"/>
    <a:srgbClr val="DFE7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890" autoAdjust="0"/>
    <p:restoredTop sz="94660"/>
  </p:normalViewPr>
  <p:slideViewPr>
    <p:cSldViewPr snapToGrid="0">
      <p:cViewPr varScale="1">
        <p:scale>
          <a:sx n="58" d="100"/>
          <a:sy n="58" d="100"/>
        </p:scale>
        <p:origin x="108" y="26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FA07F6-0529-4197-BA66-08E24CD74D72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520D73-97CE-4E84-BA44-759AD6A8D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601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C8AFD00-D381-43CF-8957-895A9690A925}" type="slidenum">
              <a:rPr lang="en-US" altLang="en-US" smtClean="0">
                <a:latin typeface="Arial" charset="0"/>
              </a:rPr>
              <a:pPr eaLnBrk="1" hangingPunct="1"/>
              <a:t>1</a:t>
            </a:fld>
            <a:endParaRPr lang="en-US" alt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7C7658-DD5F-497C-9395-5C29738E05F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3160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DBB2561-636C-4D6E-9523-A09E63E1502F}" type="slidenum">
              <a:rPr lang="en-US" smtClean="0">
                <a:solidFill>
                  <a:srgbClr val="000000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7</a:t>
            </a:fld>
            <a:endParaRPr 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89294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DBB2561-636C-4D6E-9523-A09E63E1502F}" type="slidenum">
              <a:rPr lang="en-US" smtClean="0">
                <a:solidFill>
                  <a:srgbClr val="000000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8</a:t>
            </a:fld>
            <a:endParaRPr 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70655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7C7658-DD5F-497C-9395-5C29738E05F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3160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7C7658-DD5F-497C-9395-5C29738E05F8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3160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534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1853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E068F340-0E12-4D90-921F-B2D0B6FB462D}" type="slidenum">
              <a:rPr lang="en-US" altLang="en-US" smtClean="0"/>
              <a:pPr eaLnBrk="1" hangingPunct="1"/>
              <a:t>31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7DFABD-3FD0-4F5C-8075-3F135ECCA6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DE95C6-6F24-48BE-97C1-A7DA4A4E4B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42B06D-34B4-42F4-A68E-0065E6852F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29583-72C8-4130-9126-647FAFE4AFEA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D5D6CF-4998-41F3-B6C5-127AD1A5C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E6A69D-4C22-47B0-B173-E6636E8D81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644D0-2242-45FF-86FD-FDE240A77A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494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7A172-E05F-4947-9432-1ABE3B33C9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357808-82BA-4045-9F3D-8AE164EC70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0D18BD-51A3-40B0-A19A-31933A9295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29583-72C8-4130-9126-647FAFE4AFEA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953896-9C63-461F-B4D3-8A9827BB3F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D080C7-8726-4363-BA8B-C1888DD7E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644D0-2242-45FF-86FD-FDE240A77A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2770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FC64A6B-5703-4CBB-BE42-E0C7D1F012E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289AB5-36F2-404E-AB8E-70050056E5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E5AB2D-72B5-4762-BA2B-B93823B05F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29583-72C8-4130-9126-647FAFE4AFEA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9DCF02-482D-437C-B906-19C3D116A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34D2D9-71AE-4A9B-890C-AD286A96E1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644D0-2242-45FF-86FD-FDE240A77A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661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535128-8B3A-4F4B-A6C1-755A9638CB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0F1843-4A74-444A-874F-B75154D36E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15C672-DB11-4C41-A3A2-C33806BB0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29583-72C8-4130-9126-647FAFE4AFEA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308350-3656-42A4-A510-2753AA18ED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2747A9-6B6E-4EE9-A737-A6C79170DC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644D0-2242-45FF-86FD-FDE240A77A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906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115405-28A9-4EFB-A721-AE37692962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64AE32-0BD9-4CC1-9C99-AEF835FDBD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04A1DC-D652-4F8B-9270-2EEFE9BD31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29583-72C8-4130-9126-647FAFE4AFEA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726ED2-F90D-4AC1-BA35-779674C5EE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A5067E-FBB1-4F3C-BC03-1F99E7199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644D0-2242-45FF-86FD-FDE240A77A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325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44C9DE-40E8-4141-8E58-FBDDCED74C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E9FDC5-AA04-4DFA-B72C-F22527878F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56D6C9-0D29-49A6-90F7-DDA020611F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5AE492-4684-4F7F-B18E-2B95AC23E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29583-72C8-4130-9126-647FAFE4AFEA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D5F032-B815-41EE-91A7-D54EBFADC1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699C38-B22C-488B-8175-E49800959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644D0-2242-45FF-86FD-FDE240A77A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404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089CF4-2E48-446C-BF07-9FB8B1C47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392F45-3D13-4C8B-9E99-56E726A03F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3995BF-3A5A-400B-B013-1F03184C13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9609DB1-DC2C-4738-9EDD-7DF832524D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4BFE560-CB05-42B8-B8BC-E30624B4D9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D0D7CAC-0983-4959-9599-4B2B3A2075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29583-72C8-4130-9126-647FAFE4AFEA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9ED7D2A-E81D-4278-B429-3631AF7FD1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4BE5223-F009-4516-8062-4CDA949B8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644D0-2242-45FF-86FD-FDE240A77A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5637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9CCDB8-5303-47C8-A54C-3C4DD44821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5EDEFD8-65F3-4E93-BC45-D26CBFEBF3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29583-72C8-4130-9126-647FAFE4AFEA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1FD8DC5-C1E4-4261-BF5C-7F43CE22B8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0FCECA-2C11-4AB3-BF8E-65BC35F75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644D0-2242-45FF-86FD-FDE240A77A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1473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EB6E335-C8C7-4D1E-AB75-4184B854D4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29583-72C8-4130-9126-647FAFE4AFEA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2BD192F-BDC3-4A03-8972-AEC71B912F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CA0225-1A20-446A-8C7F-EF5C86168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644D0-2242-45FF-86FD-FDE240A77A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4306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7DB057-8D1F-4935-A45C-29C81EA12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4E11D8-D265-431E-ACD5-353A99E70E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833818-BAB5-460B-B121-8A4D555684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DE09C9-B5D6-4C33-9635-8CE05AF3A5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29583-72C8-4130-9126-647FAFE4AFEA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9363F8-F79D-4F98-B1B9-F59DEDD98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DEC6ED-8C4A-4000-B522-65E6D1F7C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644D0-2242-45FF-86FD-FDE240A77A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7493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2FEBEA-8AF3-4942-9F72-045114A81B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7BF033E-E9CA-4868-B7DC-2992B8D8FF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072EC7-4375-44A3-AB33-82AF4A6BBC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232973-86BC-493A-8A93-F8A2A83735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29583-72C8-4130-9126-647FAFE4AFEA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99E281-1EE7-42B0-8949-5D153507A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31D0E5-899C-421A-8962-B06B87696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644D0-2242-45FF-86FD-FDE240A77A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9673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05E0DF8-2580-4BDC-A07B-ACE7A80E6E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0D7DBE-F73D-4745-A283-D524EC1382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F18378-8143-4DD4-AF73-D69DB01822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F29583-72C8-4130-9126-647FAFE4AFEA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EA7FC0-37A3-4637-B800-0932D8C0F8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4F7DEF-C43D-4798-B967-A35E4CEC32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1644D0-2242-45FF-86FD-FDE240A77A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513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.xml"/><Relationship Id="rId6" Type="http://schemas.openxmlformats.org/officeDocument/2006/relationships/image" Target="../media/image3.gif"/><Relationship Id="rId5" Type="http://schemas.openxmlformats.org/officeDocument/2006/relationships/image" Target="../media/image2.gif"/><Relationship Id="rId4" Type="http://schemas.openxmlformats.org/officeDocument/2006/relationships/image" Target="../media/image1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gif"/><Relationship Id="rId3" Type="http://schemas.openxmlformats.org/officeDocument/2006/relationships/tags" Target="../tags/tag4.xml"/><Relationship Id="rId7" Type="http://schemas.openxmlformats.org/officeDocument/2006/relationships/image" Target="../media/image20.jpeg"/><Relationship Id="rId12" Type="http://schemas.openxmlformats.org/officeDocument/2006/relationships/audio" Target="../media/audio2.wav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audio" Target="../media/audio2.wav"/><Relationship Id="rId11" Type="http://schemas.openxmlformats.org/officeDocument/2006/relationships/image" Target="../media/image24.gif"/><Relationship Id="rId5" Type="http://schemas.openxmlformats.org/officeDocument/2006/relationships/notesSlide" Target="../notesSlides/notesSlide7.xml"/><Relationship Id="rId10" Type="http://schemas.openxmlformats.org/officeDocument/2006/relationships/image" Target="../media/image23.gif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22.gif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024063" y="1634941"/>
            <a:ext cx="8521701" cy="3847207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  <a:innerShdw blurRad="63500" dist="50800" dir="16200000">
              <a:prstClr val="black">
                <a:alpha val="50000"/>
              </a:prstClr>
            </a:innerShdw>
          </a:effectLst>
          <a:scene3d>
            <a:camera prst="orthographicFront"/>
            <a:lightRig rig="brightRoom" dir="t"/>
          </a:scene3d>
          <a:sp3d>
            <a:bevelT prst="convex"/>
          </a:sp3d>
        </p:spPr>
        <p:txBody>
          <a:bodyPr anchor="ctr">
            <a:spAutoFit/>
            <a:sp3d extrusionH="57150" contourW="6350" prstMaterial="plastic">
              <a:bevelT w="20320" h="20320" prst="divot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6000" b="1" cap="all" dirty="0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MÔN </a:t>
            </a:r>
            <a:r>
              <a:rPr lang="en-US" sz="6000" b="1" cap="all" dirty="0" err="1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toán</a:t>
            </a:r>
            <a:endParaRPr lang="en-US" sz="6000" b="1" cap="all" dirty="0">
              <a:ln/>
              <a:solidFill>
                <a:srgbClr val="00206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en-US" sz="6000" b="1" cap="all" dirty="0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cap="all" dirty="0" err="1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6000" b="1" cap="all" dirty="0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MỘT</a:t>
            </a:r>
          </a:p>
          <a:p>
            <a:pPr algn="ctr">
              <a:defRPr/>
            </a:pPr>
            <a:r>
              <a:rPr lang="en-US" sz="3200" b="1" cap="all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vi-VN" sz="3200" b="1" cap="all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I 3</a:t>
            </a:r>
            <a:r>
              <a:rPr lang="en-US" sz="3200" b="1" cap="all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vi-VN" sz="3200" b="1" cap="all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:  PHÉP </a:t>
            </a:r>
            <a:r>
              <a:rPr lang="en-US" sz="3200" b="1" cap="all" dirty="0" err="1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trừ</a:t>
            </a:r>
            <a:r>
              <a:rPr lang="vi-VN" sz="3200" b="1" cap="all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SỐ CÓ HAI CHỮ SỐ VỚI SỐ CÓ </a:t>
            </a:r>
            <a:r>
              <a:rPr lang="en-US" sz="3200" b="1" cap="all" dirty="0" err="1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vi-VN" sz="3200" b="1" cap="all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CHỮ CHỮ SỐ</a:t>
            </a:r>
            <a:endParaRPr lang="en-US" sz="3200" b="1" cap="all" dirty="0">
              <a:ln/>
              <a:solidFill>
                <a:srgbClr val="FF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en-US" sz="6000" b="1" cap="all" dirty="0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en-US" sz="7200" b="1" cap="all" dirty="0">
              <a:ln/>
              <a:solidFill>
                <a:srgbClr val="00206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24000" y="6743700"/>
            <a:ext cx="9144000" cy="1143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 flipH="1">
            <a:off x="1524000" y="52388"/>
            <a:ext cx="122238" cy="680561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>
          <a:xfrm flipH="1">
            <a:off x="10545764" y="1"/>
            <a:ext cx="122237" cy="6805613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524000" y="52389"/>
            <a:ext cx="9144000" cy="460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514475" y="3175"/>
            <a:ext cx="9144000" cy="1143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2061" name="Picture 19" descr="1785687ic4msukw74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7913" y="5443597"/>
            <a:ext cx="2667000" cy="1300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2" name="Picture 23" descr="787909qz1oa7pluv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1" y="3429000"/>
            <a:ext cx="523875" cy="310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3" name="Picture 23" descr="787909qz1oa7pluv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8326" y="4410712"/>
            <a:ext cx="523875" cy="2176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4" name="Picture 30" descr="1097598lgcsepnnyx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4376" y="279216"/>
            <a:ext cx="1323975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065" name="Group 6"/>
          <p:cNvGrpSpPr>
            <a:grpSpLocks/>
          </p:cNvGrpSpPr>
          <p:nvPr/>
        </p:nvGrpSpPr>
        <p:grpSpPr bwMode="auto">
          <a:xfrm>
            <a:off x="8401050" y="411162"/>
            <a:ext cx="2571750" cy="1341438"/>
            <a:chOff x="3011" y="2648"/>
            <a:chExt cx="1620" cy="845"/>
          </a:xfrm>
        </p:grpSpPr>
        <p:grpSp>
          <p:nvGrpSpPr>
            <p:cNvPr id="2066" name="Group 7"/>
            <p:cNvGrpSpPr>
              <a:grpSpLocks/>
            </p:cNvGrpSpPr>
            <p:nvPr/>
          </p:nvGrpSpPr>
          <p:grpSpPr bwMode="auto">
            <a:xfrm>
              <a:off x="3011" y="2648"/>
              <a:ext cx="698" cy="841"/>
              <a:chOff x="3011" y="2648"/>
              <a:chExt cx="698" cy="841"/>
            </a:xfrm>
          </p:grpSpPr>
          <p:grpSp>
            <p:nvGrpSpPr>
              <p:cNvPr id="2098" name="Group 8"/>
              <p:cNvGrpSpPr>
                <a:grpSpLocks/>
              </p:cNvGrpSpPr>
              <p:nvPr/>
            </p:nvGrpSpPr>
            <p:grpSpPr bwMode="auto">
              <a:xfrm>
                <a:off x="3257" y="2819"/>
                <a:ext cx="452" cy="670"/>
                <a:chOff x="3257" y="2819"/>
                <a:chExt cx="452" cy="670"/>
              </a:xfrm>
            </p:grpSpPr>
            <p:sp>
              <p:nvSpPr>
                <p:cNvPr id="2124" name="Freeform 9"/>
                <p:cNvSpPr>
                  <a:spLocks/>
                </p:cNvSpPr>
                <p:nvPr/>
              </p:nvSpPr>
              <p:spPr bwMode="auto">
                <a:xfrm>
                  <a:off x="3258" y="2823"/>
                  <a:ext cx="433" cy="666"/>
                </a:xfrm>
                <a:custGeom>
                  <a:avLst/>
                  <a:gdLst>
                    <a:gd name="T0" fmla="*/ 0 w 866"/>
                    <a:gd name="T1" fmla="*/ 0 h 1998"/>
                    <a:gd name="T2" fmla="*/ 1 w 866"/>
                    <a:gd name="T3" fmla="*/ 0 h 1998"/>
                    <a:gd name="T4" fmla="*/ 1 w 866"/>
                    <a:gd name="T5" fmla="*/ 0 h 1998"/>
                    <a:gd name="T6" fmla="*/ 1 w 866"/>
                    <a:gd name="T7" fmla="*/ 0 h 1998"/>
                    <a:gd name="T8" fmla="*/ 1 w 866"/>
                    <a:gd name="T9" fmla="*/ 0 h 1998"/>
                    <a:gd name="T10" fmla="*/ 1 w 866"/>
                    <a:gd name="T11" fmla="*/ 0 h 1998"/>
                    <a:gd name="T12" fmla="*/ 1 w 866"/>
                    <a:gd name="T13" fmla="*/ 0 h 1998"/>
                    <a:gd name="T14" fmla="*/ 1 w 866"/>
                    <a:gd name="T15" fmla="*/ 0 h 1998"/>
                    <a:gd name="T16" fmla="*/ 1 w 866"/>
                    <a:gd name="T17" fmla="*/ 0 h 1998"/>
                    <a:gd name="T18" fmla="*/ 1 w 866"/>
                    <a:gd name="T19" fmla="*/ 0 h 1998"/>
                    <a:gd name="T20" fmla="*/ 1 w 866"/>
                    <a:gd name="T21" fmla="*/ 0 h 1998"/>
                    <a:gd name="T22" fmla="*/ 1 w 866"/>
                    <a:gd name="T23" fmla="*/ 0 h 1998"/>
                    <a:gd name="T24" fmla="*/ 1 w 866"/>
                    <a:gd name="T25" fmla="*/ 0 h 1998"/>
                    <a:gd name="T26" fmla="*/ 1 w 866"/>
                    <a:gd name="T27" fmla="*/ 0 h 1998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866"/>
                    <a:gd name="T43" fmla="*/ 0 h 1998"/>
                    <a:gd name="T44" fmla="*/ 866 w 866"/>
                    <a:gd name="T45" fmla="*/ 1998 h 1998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866" h="1998">
                      <a:moveTo>
                        <a:pt x="0" y="0"/>
                      </a:moveTo>
                      <a:lnTo>
                        <a:pt x="150" y="36"/>
                      </a:lnTo>
                      <a:lnTo>
                        <a:pt x="265" y="100"/>
                      </a:lnTo>
                      <a:lnTo>
                        <a:pt x="366" y="199"/>
                      </a:lnTo>
                      <a:lnTo>
                        <a:pt x="482" y="344"/>
                      </a:lnTo>
                      <a:lnTo>
                        <a:pt x="591" y="543"/>
                      </a:lnTo>
                      <a:lnTo>
                        <a:pt x="684" y="769"/>
                      </a:lnTo>
                      <a:lnTo>
                        <a:pt x="744" y="977"/>
                      </a:lnTo>
                      <a:lnTo>
                        <a:pt x="795" y="1212"/>
                      </a:lnTo>
                      <a:lnTo>
                        <a:pt x="823" y="1374"/>
                      </a:lnTo>
                      <a:lnTo>
                        <a:pt x="845" y="1556"/>
                      </a:lnTo>
                      <a:lnTo>
                        <a:pt x="861" y="1799"/>
                      </a:lnTo>
                      <a:lnTo>
                        <a:pt x="866" y="1990"/>
                      </a:lnTo>
                      <a:lnTo>
                        <a:pt x="866" y="1998"/>
                      </a:lnTo>
                    </a:path>
                  </a:pathLst>
                </a:custGeom>
                <a:noFill/>
                <a:ln w="7938">
                  <a:solidFill>
                    <a:srgbClr val="8080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25" name="Freeform 10"/>
                <p:cNvSpPr>
                  <a:spLocks/>
                </p:cNvSpPr>
                <p:nvPr/>
              </p:nvSpPr>
              <p:spPr bwMode="auto">
                <a:xfrm>
                  <a:off x="3257" y="2819"/>
                  <a:ext cx="444" cy="666"/>
                </a:xfrm>
                <a:custGeom>
                  <a:avLst/>
                  <a:gdLst>
                    <a:gd name="T0" fmla="*/ 0 w 889"/>
                    <a:gd name="T1" fmla="*/ 0 h 1998"/>
                    <a:gd name="T2" fmla="*/ 0 w 889"/>
                    <a:gd name="T3" fmla="*/ 0 h 1998"/>
                    <a:gd name="T4" fmla="*/ 0 w 889"/>
                    <a:gd name="T5" fmla="*/ 0 h 1998"/>
                    <a:gd name="T6" fmla="*/ 0 w 889"/>
                    <a:gd name="T7" fmla="*/ 0 h 1998"/>
                    <a:gd name="T8" fmla="*/ 0 w 889"/>
                    <a:gd name="T9" fmla="*/ 0 h 1998"/>
                    <a:gd name="T10" fmla="*/ 0 w 889"/>
                    <a:gd name="T11" fmla="*/ 0 h 1998"/>
                    <a:gd name="T12" fmla="*/ 0 w 889"/>
                    <a:gd name="T13" fmla="*/ 0 h 1998"/>
                    <a:gd name="T14" fmla="*/ 0 w 889"/>
                    <a:gd name="T15" fmla="*/ 0 h 1998"/>
                    <a:gd name="T16" fmla="*/ 0 w 889"/>
                    <a:gd name="T17" fmla="*/ 0 h 1998"/>
                    <a:gd name="T18" fmla="*/ 0 w 889"/>
                    <a:gd name="T19" fmla="*/ 0 h 1998"/>
                    <a:gd name="T20" fmla="*/ 0 w 889"/>
                    <a:gd name="T21" fmla="*/ 0 h 1998"/>
                    <a:gd name="T22" fmla="*/ 0 w 889"/>
                    <a:gd name="T23" fmla="*/ 0 h 1998"/>
                    <a:gd name="T24" fmla="*/ 0 w 889"/>
                    <a:gd name="T25" fmla="*/ 0 h 1998"/>
                    <a:gd name="T26" fmla="*/ 0 w 889"/>
                    <a:gd name="T27" fmla="*/ 0 h 1998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889"/>
                    <a:gd name="T43" fmla="*/ 0 h 1998"/>
                    <a:gd name="T44" fmla="*/ 889 w 889"/>
                    <a:gd name="T45" fmla="*/ 1998 h 1998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889" h="1998">
                      <a:moveTo>
                        <a:pt x="0" y="0"/>
                      </a:moveTo>
                      <a:lnTo>
                        <a:pt x="154" y="37"/>
                      </a:lnTo>
                      <a:lnTo>
                        <a:pt x="271" y="99"/>
                      </a:lnTo>
                      <a:lnTo>
                        <a:pt x="375" y="199"/>
                      </a:lnTo>
                      <a:lnTo>
                        <a:pt x="493" y="344"/>
                      </a:lnTo>
                      <a:lnTo>
                        <a:pt x="605" y="543"/>
                      </a:lnTo>
                      <a:lnTo>
                        <a:pt x="702" y="768"/>
                      </a:lnTo>
                      <a:lnTo>
                        <a:pt x="762" y="976"/>
                      </a:lnTo>
                      <a:lnTo>
                        <a:pt x="815" y="1212"/>
                      </a:lnTo>
                      <a:lnTo>
                        <a:pt x="843" y="1375"/>
                      </a:lnTo>
                      <a:lnTo>
                        <a:pt x="866" y="1555"/>
                      </a:lnTo>
                      <a:lnTo>
                        <a:pt x="883" y="1799"/>
                      </a:lnTo>
                      <a:lnTo>
                        <a:pt x="889" y="1989"/>
                      </a:lnTo>
                      <a:lnTo>
                        <a:pt x="889" y="1998"/>
                      </a:lnTo>
                    </a:path>
                  </a:pathLst>
                </a:custGeom>
                <a:noFill/>
                <a:ln w="7938">
                  <a:solidFill>
                    <a:srgbClr val="0000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26" name="Freeform 11"/>
                <p:cNvSpPr>
                  <a:spLocks/>
                </p:cNvSpPr>
                <p:nvPr/>
              </p:nvSpPr>
              <p:spPr bwMode="auto">
                <a:xfrm>
                  <a:off x="3261" y="2819"/>
                  <a:ext cx="448" cy="663"/>
                </a:xfrm>
                <a:custGeom>
                  <a:avLst/>
                  <a:gdLst>
                    <a:gd name="T0" fmla="*/ 0 w 895"/>
                    <a:gd name="T1" fmla="*/ 0 h 1990"/>
                    <a:gd name="T2" fmla="*/ 1 w 895"/>
                    <a:gd name="T3" fmla="*/ 0 h 1990"/>
                    <a:gd name="T4" fmla="*/ 1 w 895"/>
                    <a:gd name="T5" fmla="*/ 0 h 1990"/>
                    <a:gd name="T6" fmla="*/ 1 w 895"/>
                    <a:gd name="T7" fmla="*/ 0 h 1990"/>
                    <a:gd name="T8" fmla="*/ 1 w 895"/>
                    <a:gd name="T9" fmla="*/ 0 h 1990"/>
                    <a:gd name="T10" fmla="*/ 1 w 895"/>
                    <a:gd name="T11" fmla="*/ 0 h 1990"/>
                    <a:gd name="T12" fmla="*/ 1 w 895"/>
                    <a:gd name="T13" fmla="*/ 0 h 1990"/>
                    <a:gd name="T14" fmla="*/ 1 w 895"/>
                    <a:gd name="T15" fmla="*/ 0 h 1990"/>
                    <a:gd name="T16" fmla="*/ 1 w 895"/>
                    <a:gd name="T17" fmla="*/ 0 h 1990"/>
                    <a:gd name="T18" fmla="*/ 1 w 895"/>
                    <a:gd name="T19" fmla="*/ 0 h 1990"/>
                    <a:gd name="T20" fmla="*/ 1 w 895"/>
                    <a:gd name="T21" fmla="*/ 0 h 1990"/>
                    <a:gd name="T22" fmla="*/ 1 w 895"/>
                    <a:gd name="T23" fmla="*/ 0 h 1990"/>
                    <a:gd name="T24" fmla="*/ 1 w 895"/>
                    <a:gd name="T25" fmla="*/ 0 h 1990"/>
                    <a:gd name="T26" fmla="*/ 1 w 895"/>
                    <a:gd name="T27" fmla="*/ 0 h 1990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895"/>
                    <a:gd name="T43" fmla="*/ 0 h 1990"/>
                    <a:gd name="T44" fmla="*/ 895 w 895"/>
                    <a:gd name="T45" fmla="*/ 1990 h 1990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895" h="1990">
                      <a:moveTo>
                        <a:pt x="0" y="0"/>
                      </a:moveTo>
                      <a:lnTo>
                        <a:pt x="155" y="35"/>
                      </a:lnTo>
                      <a:lnTo>
                        <a:pt x="274" y="98"/>
                      </a:lnTo>
                      <a:lnTo>
                        <a:pt x="378" y="197"/>
                      </a:lnTo>
                      <a:lnTo>
                        <a:pt x="497" y="342"/>
                      </a:lnTo>
                      <a:lnTo>
                        <a:pt x="609" y="540"/>
                      </a:lnTo>
                      <a:lnTo>
                        <a:pt x="707" y="766"/>
                      </a:lnTo>
                      <a:lnTo>
                        <a:pt x="768" y="972"/>
                      </a:lnTo>
                      <a:lnTo>
                        <a:pt x="822" y="1205"/>
                      </a:lnTo>
                      <a:lnTo>
                        <a:pt x="851" y="1368"/>
                      </a:lnTo>
                      <a:lnTo>
                        <a:pt x="873" y="1550"/>
                      </a:lnTo>
                      <a:lnTo>
                        <a:pt x="890" y="1793"/>
                      </a:lnTo>
                      <a:lnTo>
                        <a:pt x="895" y="1983"/>
                      </a:lnTo>
                      <a:lnTo>
                        <a:pt x="895" y="1990"/>
                      </a:lnTo>
                    </a:path>
                  </a:pathLst>
                </a:custGeom>
                <a:noFill/>
                <a:ln w="7938">
                  <a:solidFill>
                    <a:srgbClr val="8080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2099" name="Group 12"/>
              <p:cNvGrpSpPr>
                <a:grpSpLocks/>
              </p:cNvGrpSpPr>
              <p:nvPr/>
            </p:nvGrpSpPr>
            <p:grpSpPr bwMode="auto">
              <a:xfrm>
                <a:off x="3011" y="2648"/>
                <a:ext cx="488" cy="349"/>
                <a:chOff x="3011" y="2648"/>
                <a:chExt cx="488" cy="349"/>
              </a:xfrm>
            </p:grpSpPr>
            <p:sp>
              <p:nvSpPr>
                <p:cNvPr id="2100" name="Freeform 13"/>
                <p:cNvSpPr>
                  <a:spLocks/>
                </p:cNvSpPr>
                <p:nvPr/>
              </p:nvSpPr>
              <p:spPr bwMode="auto">
                <a:xfrm>
                  <a:off x="3098" y="2694"/>
                  <a:ext cx="359" cy="259"/>
                </a:xfrm>
                <a:custGeom>
                  <a:avLst/>
                  <a:gdLst>
                    <a:gd name="T0" fmla="*/ 0 w 719"/>
                    <a:gd name="T1" fmla="*/ 0 h 778"/>
                    <a:gd name="T2" fmla="*/ 0 w 719"/>
                    <a:gd name="T3" fmla="*/ 0 h 778"/>
                    <a:gd name="T4" fmla="*/ 0 w 719"/>
                    <a:gd name="T5" fmla="*/ 0 h 778"/>
                    <a:gd name="T6" fmla="*/ 0 w 719"/>
                    <a:gd name="T7" fmla="*/ 0 h 778"/>
                    <a:gd name="T8" fmla="*/ 0 w 719"/>
                    <a:gd name="T9" fmla="*/ 0 h 778"/>
                    <a:gd name="T10" fmla="*/ 0 w 719"/>
                    <a:gd name="T11" fmla="*/ 0 h 778"/>
                    <a:gd name="T12" fmla="*/ 0 w 719"/>
                    <a:gd name="T13" fmla="*/ 0 h 778"/>
                    <a:gd name="T14" fmla="*/ 0 w 719"/>
                    <a:gd name="T15" fmla="*/ 0 h 778"/>
                    <a:gd name="T16" fmla="*/ 0 w 719"/>
                    <a:gd name="T17" fmla="*/ 0 h 778"/>
                    <a:gd name="T18" fmla="*/ 0 w 719"/>
                    <a:gd name="T19" fmla="*/ 0 h 778"/>
                    <a:gd name="T20" fmla="*/ 0 w 719"/>
                    <a:gd name="T21" fmla="*/ 0 h 778"/>
                    <a:gd name="T22" fmla="*/ 0 w 719"/>
                    <a:gd name="T23" fmla="*/ 0 h 778"/>
                    <a:gd name="T24" fmla="*/ 0 w 719"/>
                    <a:gd name="T25" fmla="*/ 0 h 778"/>
                    <a:gd name="T26" fmla="*/ 0 w 719"/>
                    <a:gd name="T27" fmla="*/ 0 h 778"/>
                    <a:gd name="T28" fmla="*/ 0 w 719"/>
                    <a:gd name="T29" fmla="*/ 0 h 778"/>
                    <a:gd name="T30" fmla="*/ 0 w 719"/>
                    <a:gd name="T31" fmla="*/ 0 h 778"/>
                    <a:gd name="T32" fmla="*/ 0 w 719"/>
                    <a:gd name="T33" fmla="*/ 0 h 778"/>
                    <a:gd name="T34" fmla="*/ 0 w 719"/>
                    <a:gd name="T35" fmla="*/ 0 h 778"/>
                    <a:gd name="T36" fmla="*/ 0 w 719"/>
                    <a:gd name="T37" fmla="*/ 0 h 778"/>
                    <a:gd name="T38" fmla="*/ 0 w 719"/>
                    <a:gd name="T39" fmla="*/ 0 h 778"/>
                    <a:gd name="T40" fmla="*/ 0 w 719"/>
                    <a:gd name="T41" fmla="*/ 0 h 778"/>
                    <a:gd name="T42" fmla="*/ 0 w 719"/>
                    <a:gd name="T43" fmla="*/ 0 h 778"/>
                    <a:gd name="T44" fmla="*/ 0 w 719"/>
                    <a:gd name="T45" fmla="*/ 0 h 778"/>
                    <a:gd name="T46" fmla="*/ 0 w 719"/>
                    <a:gd name="T47" fmla="*/ 0 h 778"/>
                    <a:gd name="T48" fmla="*/ 0 w 719"/>
                    <a:gd name="T49" fmla="*/ 0 h 778"/>
                    <a:gd name="T50" fmla="*/ 0 w 719"/>
                    <a:gd name="T51" fmla="*/ 0 h 778"/>
                    <a:gd name="T52" fmla="*/ 0 w 719"/>
                    <a:gd name="T53" fmla="*/ 0 h 778"/>
                    <a:gd name="T54" fmla="*/ 0 w 719"/>
                    <a:gd name="T55" fmla="*/ 0 h 778"/>
                    <a:gd name="T56" fmla="*/ 0 w 719"/>
                    <a:gd name="T57" fmla="*/ 0 h 778"/>
                    <a:gd name="T58" fmla="*/ 0 w 719"/>
                    <a:gd name="T59" fmla="*/ 0 h 778"/>
                    <a:gd name="T60" fmla="*/ 0 w 719"/>
                    <a:gd name="T61" fmla="*/ 0 h 778"/>
                    <a:gd name="T62" fmla="*/ 0 w 719"/>
                    <a:gd name="T63" fmla="*/ 0 h 778"/>
                    <a:gd name="T64" fmla="*/ 0 w 719"/>
                    <a:gd name="T65" fmla="*/ 0 h 778"/>
                    <a:gd name="T66" fmla="*/ 0 w 719"/>
                    <a:gd name="T67" fmla="*/ 0 h 778"/>
                    <a:gd name="T68" fmla="*/ 0 w 719"/>
                    <a:gd name="T69" fmla="*/ 0 h 778"/>
                    <a:gd name="T70" fmla="*/ 0 w 719"/>
                    <a:gd name="T71" fmla="*/ 0 h 778"/>
                    <a:gd name="T72" fmla="*/ 0 w 719"/>
                    <a:gd name="T73" fmla="*/ 0 h 778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w 719"/>
                    <a:gd name="T112" fmla="*/ 0 h 778"/>
                    <a:gd name="T113" fmla="*/ 719 w 719"/>
                    <a:gd name="T114" fmla="*/ 778 h 778"/>
                  </a:gdLst>
                  <a:ahLst/>
                  <a:cxnLst>
                    <a:cxn ang="T74">
                      <a:pos x="T0" y="T1"/>
                    </a:cxn>
                    <a:cxn ang="T75">
                      <a:pos x="T2" y="T3"/>
                    </a:cxn>
                    <a:cxn ang="T76">
                      <a:pos x="T4" y="T5"/>
                    </a:cxn>
                    <a:cxn ang="T77">
                      <a:pos x="T6" y="T7"/>
                    </a:cxn>
                    <a:cxn ang="T78">
                      <a:pos x="T8" y="T9"/>
                    </a:cxn>
                    <a:cxn ang="T79">
                      <a:pos x="T10" y="T11"/>
                    </a:cxn>
                    <a:cxn ang="T80">
                      <a:pos x="T12" y="T13"/>
                    </a:cxn>
                    <a:cxn ang="T81">
                      <a:pos x="T14" y="T15"/>
                    </a:cxn>
                    <a:cxn ang="T82">
                      <a:pos x="T16" y="T17"/>
                    </a:cxn>
                    <a:cxn ang="T83">
                      <a:pos x="T18" y="T19"/>
                    </a:cxn>
                    <a:cxn ang="T84">
                      <a:pos x="T20" y="T21"/>
                    </a:cxn>
                    <a:cxn ang="T85">
                      <a:pos x="T22" y="T23"/>
                    </a:cxn>
                    <a:cxn ang="T86">
                      <a:pos x="T24" y="T25"/>
                    </a:cxn>
                    <a:cxn ang="T87">
                      <a:pos x="T26" y="T27"/>
                    </a:cxn>
                    <a:cxn ang="T88">
                      <a:pos x="T28" y="T29"/>
                    </a:cxn>
                    <a:cxn ang="T89">
                      <a:pos x="T30" y="T31"/>
                    </a:cxn>
                    <a:cxn ang="T90">
                      <a:pos x="T32" y="T33"/>
                    </a:cxn>
                    <a:cxn ang="T91">
                      <a:pos x="T34" y="T35"/>
                    </a:cxn>
                    <a:cxn ang="T92">
                      <a:pos x="T36" y="T37"/>
                    </a:cxn>
                    <a:cxn ang="T93">
                      <a:pos x="T38" y="T39"/>
                    </a:cxn>
                    <a:cxn ang="T94">
                      <a:pos x="T40" y="T41"/>
                    </a:cxn>
                    <a:cxn ang="T95">
                      <a:pos x="T42" y="T43"/>
                    </a:cxn>
                    <a:cxn ang="T96">
                      <a:pos x="T44" y="T45"/>
                    </a:cxn>
                    <a:cxn ang="T97">
                      <a:pos x="T46" y="T47"/>
                    </a:cxn>
                    <a:cxn ang="T98">
                      <a:pos x="T48" y="T49"/>
                    </a:cxn>
                    <a:cxn ang="T99">
                      <a:pos x="T50" y="T51"/>
                    </a:cxn>
                    <a:cxn ang="T100">
                      <a:pos x="T52" y="T53"/>
                    </a:cxn>
                    <a:cxn ang="T101">
                      <a:pos x="T54" y="T55"/>
                    </a:cxn>
                    <a:cxn ang="T102">
                      <a:pos x="T56" y="T57"/>
                    </a:cxn>
                    <a:cxn ang="T103">
                      <a:pos x="T58" y="T59"/>
                    </a:cxn>
                    <a:cxn ang="T104">
                      <a:pos x="T60" y="T61"/>
                    </a:cxn>
                    <a:cxn ang="T105">
                      <a:pos x="T62" y="T63"/>
                    </a:cxn>
                    <a:cxn ang="T106">
                      <a:pos x="T64" y="T65"/>
                    </a:cxn>
                    <a:cxn ang="T107">
                      <a:pos x="T66" y="T67"/>
                    </a:cxn>
                    <a:cxn ang="T108">
                      <a:pos x="T68" y="T69"/>
                    </a:cxn>
                    <a:cxn ang="T109">
                      <a:pos x="T70" y="T71"/>
                    </a:cxn>
                    <a:cxn ang="T110">
                      <a:pos x="T72" y="T73"/>
                    </a:cxn>
                  </a:cxnLst>
                  <a:rect l="T111" t="T112" r="T113" b="T114"/>
                  <a:pathLst>
                    <a:path w="719" h="778">
                      <a:moveTo>
                        <a:pt x="297" y="177"/>
                      </a:moveTo>
                      <a:lnTo>
                        <a:pt x="263" y="43"/>
                      </a:lnTo>
                      <a:lnTo>
                        <a:pt x="285" y="242"/>
                      </a:lnTo>
                      <a:lnTo>
                        <a:pt x="235" y="48"/>
                      </a:lnTo>
                      <a:lnTo>
                        <a:pt x="252" y="209"/>
                      </a:lnTo>
                      <a:lnTo>
                        <a:pt x="177" y="69"/>
                      </a:lnTo>
                      <a:lnTo>
                        <a:pt x="237" y="250"/>
                      </a:lnTo>
                      <a:lnTo>
                        <a:pt x="145" y="85"/>
                      </a:lnTo>
                      <a:lnTo>
                        <a:pt x="220" y="274"/>
                      </a:lnTo>
                      <a:lnTo>
                        <a:pt x="108" y="94"/>
                      </a:lnTo>
                      <a:lnTo>
                        <a:pt x="213" y="286"/>
                      </a:lnTo>
                      <a:lnTo>
                        <a:pt x="48" y="122"/>
                      </a:lnTo>
                      <a:lnTo>
                        <a:pt x="203" y="297"/>
                      </a:lnTo>
                      <a:lnTo>
                        <a:pt x="33" y="199"/>
                      </a:lnTo>
                      <a:lnTo>
                        <a:pt x="187" y="316"/>
                      </a:lnTo>
                      <a:lnTo>
                        <a:pt x="4" y="242"/>
                      </a:lnTo>
                      <a:lnTo>
                        <a:pt x="167" y="337"/>
                      </a:lnTo>
                      <a:lnTo>
                        <a:pt x="0" y="314"/>
                      </a:lnTo>
                      <a:lnTo>
                        <a:pt x="195" y="363"/>
                      </a:lnTo>
                      <a:lnTo>
                        <a:pt x="208" y="383"/>
                      </a:lnTo>
                      <a:lnTo>
                        <a:pt x="4" y="430"/>
                      </a:lnTo>
                      <a:lnTo>
                        <a:pt x="174" y="411"/>
                      </a:lnTo>
                      <a:lnTo>
                        <a:pt x="23" y="455"/>
                      </a:lnTo>
                      <a:lnTo>
                        <a:pt x="193" y="430"/>
                      </a:lnTo>
                      <a:lnTo>
                        <a:pt x="33" y="522"/>
                      </a:lnTo>
                      <a:lnTo>
                        <a:pt x="213" y="445"/>
                      </a:lnTo>
                      <a:lnTo>
                        <a:pt x="61" y="558"/>
                      </a:lnTo>
                      <a:lnTo>
                        <a:pt x="238" y="467"/>
                      </a:lnTo>
                      <a:lnTo>
                        <a:pt x="45" y="629"/>
                      </a:lnTo>
                      <a:lnTo>
                        <a:pt x="223" y="494"/>
                      </a:lnTo>
                      <a:lnTo>
                        <a:pt x="88" y="686"/>
                      </a:lnTo>
                      <a:lnTo>
                        <a:pt x="237" y="486"/>
                      </a:lnTo>
                      <a:lnTo>
                        <a:pt x="163" y="657"/>
                      </a:lnTo>
                      <a:lnTo>
                        <a:pt x="267" y="497"/>
                      </a:lnTo>
                      <a:lnTo>
                        <a:pt x="241" y="704"/>
                      </a:lnTo>
                      <a:lnTo>
                        <a:pt x="288" y="534"/>
                      </a:lnTo>
                      <a:lnTo>
                        <a:pt x="313" y="625"/>
                      </a:lnTo>
                      <a:lnTo>
                        <a:pt x="328" y="778"/>
                      </a:lnTo>
                      <a:lnTo>
                        <a:pt x="328" y="555"/>
                      </a:lnTo>
                      <a:lnTo>
                        <a:pt x="362" y="732"/>
                      </a:lnTo>
                      <a:lnTo>
                        <a:pt x="345" y="539"/>
                      </a:lnTo>
                      <a:lnTo>
                        <a:pt x="390" y="727"/>
                      </a:lnTo>
                      <a:lnTo>
                        <a:pt x="369" y="542"/>
                      </a:lnTo>
                      <a:lnTo>
                        <a:pt x="454" y="716"/>
                      </a:lnTo>
                      <a:lnTo>
                        <a:pt x="400" y="542"/>
                      </a:lnTo>
                      <a:lnTo>
                        <a:pt x="484" y="694"/>
                      </a:lnTo>
                      <a:lnTo>
                        <a:pt x="421" y="525"/>
                      </a:lnTo>
                      <a:lnTo>
                        <a:pt x="542" y="711"/>
                      </a:lnTo>
                      <a:lnTo>
                        <a:pt x="447" y="527"/>
                      </a:lnTo>
                      <a:lnTo>
                        <a:pt x="602" y="667"/>
                      </a:lnTo>
                      <a:lnTo>
                        <a:pt x="430" y="488"/>
                      </a:lnTo>
                      <a:lnTo>
                        <a:pt x="580" y="567"/>
                      </a:lnTo>
                      <a:lnTo>
                        <a:pt x="421" y="448"/>
                      </a:lnTo>
                      <a:lnTo>
                        <a:pt x="599" y="522"/>
                      </a:lnTo>
                      <a:lnTo>
                        <a:pt x="440" y="425"/>
                      </a:lnTo>
                      <a:lnTo>
                        <a:pt x="621" y="455"/>
                      </a:lnTo>
                      <a:lnTo>
                        <a:pt x="423" y="404"/>
                      </a:lnTo>
                      <a:lnTo>
                        <a:pt x="719" y="365"/>
                      </a:lnTo>
                      <a:lnTo>
                        <a:pt x="458" y="373"/>
                      </a:lnTo>
                      <a:lnTo>
                        <a:pt x="647" y="325"/>
                      </a:lnTo>
                      <a:lnTo>
                        <a:pt x="400" y="363"/>
                      </a:lnTo>
                      <a:lnTo>
                        <a:pt x="604" y="247"/>
                      </a:lnTo>
                      <a:lnTo>
                        <a:pt x="385" y="344"/>
                      </a:lnTo>
                      <a:lnTo>
                        <a:pt x="621" y="113"/>
                      </a:lnTo>
                      <a:lnTo>
                        <a:pt x="404" y="306"/>
                      </a:lnTo>
                      <a:lnTo>
                        <a:pt x="552" y="74"/>
                      </a:lnTo>
                      <a:lnTo>
                        <a:pt x="410" y="278"/>
                      </a:lnTo>
                      <a:lnTo>
                        <a:pt x="477" y="92"/>
                      </a:lnTo>
                      <a:lnTo>
                        <a:pt x="385" y="274"/>
                      </a:lnTo>
                      <a:lnTo>
                        <a:pt x="462" y="31"/>
                      </a:lnTo>
                      <a:lnTo>
                        <a:pt x="358" y="263"/>
                      </a:lnTo>
                      <a:lnTo>
                        <a:pt x="393" y="13"/>
                      </a:lnTo>
                      <a:lnTo>
                        <a:pt x="337" y="260"/>
                      </a:lnTo>
                      <a:lnTo>
                        <a:pt x="337" y="0"/>
                      </a:lnTo>
                      <a:lnTo>
                        <a:pt x="297" y="177"/>
                      </a:lnTo>
                      <a:close/>
                    </a:path>
                  </a:pathLst>
                </a:custGeom>
                <a:solidFill>
                  <a:srgbClr val="404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2101" name="Group 14"/>
                <p:cNvGrpSpPr>
                  <a:grpSpLocks/>
                </p:cNvGrpSpPr>
                <p:nvPr/>
              </p:nvGrpSpPr>
              <p:grpSpPr bwMode="auto">
                <a:xfrm>
                  <a:off x="3259" y="2655"/>
                  <a:ext cx="228" cy="331"/>
                  <a:chOff x="3259" y="2655"/>
                  <a:chExt cx="228" cy="331"/>
                </a:xfrm>
              </p:grpSpPr>
              <p:sp>
                <p:nvSpPr>
                  <p:cNvPr id="2120" name="Freeform 15"/>
                  <p:cNvSpPr>
                    <a:spLocks/>
                  </p:cNvSpPr>
                  <p:nvPr/>
                </p:nvSpPr>
                <p:spPr bwMode="auto">
                  <a:xfrm>
                    <a:off x="3260" y="2761"/>
                    <a:ext cx="224" cy="58"/>
                  </a:xfrm>
                  <a:custGeom>
                    <a:avLst/>
                    <a:gdLst>
                      <a:gd name="T0" fmla="*/ 0 w 449"/>
                      <a:gd name="T1" fmla="*/ 0 h 172"/>
                      <a:gd name="T2" fmla="*/ 0 w 449"/>
                      <a:gd name="T3" fmla="*/ 0 h 172"/>
                      <a:gd name="T4" fmla="*/ 0 w 449"/>
                      <a:gd name="T5" fmla="*/ 0 h 172"/>
                      <a:gd name="T6" fmla="*/ 0 w 449"/>
                      <a:gd name="T7" fmla="*/ 0 h 172"/>
                      <a:gd name="T8" fmla="*/ 0 w 449"/>
                      <a:gd name="T9" fmla="*/ 0 h 17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449"/>
                      <a:gd name="T16" fmla="*/ 0 h 172"/>
                      <a:gd name="T17" fmla="*/ 449 w 449"/>
                      <a:gd name="T18" fmla="*/ 172 h 17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449" h="172">
                        <a:moveTo>
                          <a:pt x="0" y="172"/>
                        </a:moveTo>
                        <a:lnTo>
                          <a:pt x="416" y="0"/>
                        </a:lnTo>
                        <a:lnTo>
                          <a:pt x="231" y="90"/>
                        </a:lnTo>
                        <a:lnTo>
                          <a:pt x="449" y="52"/>
                        </a:lnTo>
                        <a:lnTo>
                          <a:pt x="0" y="172"/>
                        </a:lnTo>
                        <a:close/>
                      </a:path>
                    </a:pathLst>
                  </a:custGeom>
                  <a:solidFill>
                    <a:srgbClr val="0000C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21" name="Freeform 16"/>
                  <p:cNvSpPr>
                    <a:spLocks/>
                  </p:cNvSpPr>
                  <p:nvPr/>
                </p:nvSpPr>
                <p:spPr bwMode="auto">
                  <a:xfrm>
                    <a:off x="3262" y="2823"/>
                    <a:ext cx="225" cy="57"/>
                  </a:xfrm>
                  <a:custGeom>
                    <a:avLst/>
                    <a:gdLst>
                      <a:gd name="T0" fmla="*/ 0 w 449"/>
                      <a:gd name="T1" fmla="*/ 0 h 172"/>
                      <a:gd name="T2" fmla="*/ 1 w 449"/>
                      <a:gd name="T3" fmla="*/ 0 h 172"/>
                      <a:gd name="T4" fmla="*/ 1 w 449"/>
                      <a:gd name="T5" fmla="*/ 0 h 172"/>
                      <a:gd name="T6" fmla="*/ 1 w 449"/>
                      <a:gd name="T7" fmla="*/ 0 h 172"/>
                      <a:gd name="T8" fmla="*/ 0 w 449"/>
                      <a:gd name="T9" fmla="*/ 0 h 17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449"/>
                      <a:gd name="T16" fmla="*/ 0 h 172"/>
                      <a:gd name="T17" fmla="*/ 449 w 449"/>
                      <a:gd name="T18" fmla="*/ 172 h 17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449" h="172">
                        <a:moveTo>
                          <a:pt x="0" y="0"/>
                        </a:moveTo>
                        <a:lnTo>
                          <a:pt x="415" y="172"/>
                        </a:lnTo>
                        <a:lnTo>
                          <a:pt x="231" y="82"/>
                        </a:lnTo>
                        <a:lnTo>
                          <a:pt x="449" y="12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00C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22" name="Freeform 17"/>
                  <p:cNvSpPr>
                    <a:spLocks/>
                  </p:cNvSpPr>
                  <p:nvPr/>
                </p:nvSpPr>
                <p:spPr bwMode="auto">
                  <a:xfrm>
                    <a:off x="3259" y="2825"/>
                    <a:ext cx="81" cy="161"/>
                  </a:xfrm>
                  <a:custGeom>
                    <a:avLst/>
                    <a:gdLst>
                      <a:gd name="T0" fmla="*/ 0 w 161"/>
                      <a:gd name="T1" fmla="*/ 0 h 483"/>
                      <a:gd name="T2" fmla="*/ 1 w 161"/>
                      <a:gd name="T3" fmla="*/ 0 h 483"/>
                      <a:gd name="T4" fmla="*/ 1 w 161"/>
                      <a:gd name="T5" fmla="*/ 0 h 483"/>
                      <a:gd name="T6" fmla="*/ 1 w 161"/>
                      <a:gd name="T7" fmla="*/ 0 h 483"/>
                      <a:gd name="T8" fmla="*/ 0 w 161"/>
                      <a:gd name="T9" fmla="*/ 0 h 483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61"/>
                      <a:gd name="T16" fmla="*/ 0 h 483"/>
                      <a:gd name="T17" fmla="*/ 161 w 161"/>
                      <a:gd name="T18" fmla="*/ 483 h 483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61" h="483">
                        <a:moveTo>
                          <a:pt x="0" y="0"/>
                        </a:moveTo>
                        <a:lnTo>
                          <a:pt x="161" y="447"/>
                        </a:lnTo>
                        <a:lnTo>
                          <a:pt x="78" y="248"/>
                        </a:lnTo>
                        <a:lnTo>
                          <a:pt x="113" y="483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00C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23" name="Freeform 18"/>
                  <p:cNvSpPr>
                    <a:spLocks/>
                  </p:cNvSpPr>
                  <p:nvPr/>
                </p:nvSpPr>
                <p:spPr bwMode="auto">
                  <a:xfrm>
                    <a:off x="3259" y="2655"/>
                    <a:ext cx="81" cy="161"/>
                  </a:xfrm>
                  <a:custGeom>
                    <a:avLst/>
                    <a:gdLst>
                      <a:gd name="T0" fmla="*/ 0 w 161"/>
                      <a:gd name="T1" fmla="*/ 0 h 482"/>
                      <a:gd name="T2" fmla="*/ 1 w 161"/>
                      <a:gd name="T3" fmla="*/ 0 h 482"/>
                      <a:gd name="T4" fmla="*/ 1 w 161"/>
                      <a:gd name="T5" fmla="*/ 0 h 482"/>
                      <a:gd name="T6" fmla="*/ 1 w 161"/>
                      <a:gd name="T7" fmla="*/ 0 h 482"/>
                      <a:gd name="T8" fmla="*/ 0 w 161"/>
                      <a:gd name="T9" fmla="*/ 0 h 48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61"/>
                      <a:gd name="T16" fmla="*/ 0 h 482"/>
                      <a:gd name="T17" fmla="*/ 161 w 161"/>
                      <a:gd name="T18" fmla="*/ 482 h 48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61" h="482">
                        <a:moveTo>
                          <a:pt x="0" y="482"/>
                        </a:moveTo>
                        <a:lnTo>
                          <a:pt x="161" y="36"/>
                        </a:lnTo>
                        <a:lnTo>
                          <a:pt x="78" y="235"/>
                        </a:lnTo>
                        <a:lnTo>
                          <a:pt x="113" y="0"/>
                        </a:lnTo>
                        <a:lnTo>
                          <a:pt x="0" y="482"/>
                        </a:lnTo>
                        <a:close/>
                      </a:path>
                    </a:pathLst>
                  </a:custGeom>
                  <a:solidFill>
                    <a:srgbClr val="0000C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102" name="Group 19"/>
                <p:cNvGrpSpPr>
                  <a:grpSpLocks/>
                </p:cNvGrpSpPr>
                <p:nvPr/>
              </p:nvGrpSpPr>
              <p:grpSpPr bwMode="auto">
                <a:xfrm>
                  <a:off x="3011" y="2648"/>
                  <a:ext cx="488" cy="349"/>
                  <a:chOff x="3011" y="2648"/>
                  <a:chExt cx="488" cy="349"/>
                </a:xfrm>
              </p:grpSpPr>
              <p:grpSp>
                <p:nvGrpSpPr>
                  <p:cNvPr id="2106" name="Group 20"/>
                  <p:cNvGrpSpPr>
                    <a:grpSpLocks/>
                  </p:cNvGrpSpPr>
                  <p:nvPr/>
                </p:nvGrpSpPr>
                <p:grpSpPr bwMode="auto">
                  <a:xfrm>
                    <a:off x="3078" y="2828"/>
                    <a:ext cx="355" cy="127"/>
                    <a:chOff x="3078" y="2828"/>
                    <a:chExt cx="355" cy="127"/>
                  </a:xfrm>
                </p:grpSpPr>
                <p:sp>
                  <p:nvSpPr>
                    <p:cNvPr id="2118" name="Freeform 21"/>
                    <p:cNvSpPr>
                      <a:spLocks/>
                    </p:cNvSpPr>
                    <p:nvPr/>
                  </p:nvSpPr>
                  <p:spPr bwMode="auto">
                    <a:xfrm>
                      <a:off x="3078" y="2828"/>
                      <a:ext cx="164" cy="127"/>
                    </a:xfrm>
                    <a:custGeom>
                      <a:avLst/>
                      <a:gdLst>
                        <a:gd name="T0" fmla="*/ 1 w 328"/>
                        <a:gd name="T1" fmla="*/ 0 h 381"/>
                        <a:gd name="T2" fmla="*/ 1 w 328"/>
                        <a:gd name="T3" fmla="*/ 0 h 381"/>
                        <a:gd name="T4" fmla="*/ 1 w 328"/>
                        <a:gd name="T5" fmla="*/ 0 h 381"/>
                        <a:gd name="T6" fmla="*/ 1 w 328"/>
                        <a:gd name="T7" fmla="*/ 0 h 381"/>
                        <a:gd name="T8" fmla="*/ 1 w 328"/>
                        <a:gd name="T9" fmla="*/ 0 h 381"/>
                        <a:gd name="T10" fmla="*/ 0 w 328"/>
                        <a:gd name="T11" fmla="*/ 0 h 381"/>
                        <a:gd name="T12" fmla="*/ 1 w 328"/>
                        <a:gd name="T13" fmla="*/ 0 h 381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328"/>
                        <a:gd name="T22" fmla="*/ 0 h 381"/>
                        <a:gd name="T23" fmla="*/ 328 w 328"/>
                        <a:gd name="T24" fmla="*/ 381 h 381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328" h="381">
                          <a:moveTo>
                            <a:pt x="328" y="0"/>
                          </a:moveTo>
                          <a:lnTo>
                            <a:pt x="116" y="381"/>
                          </a:lnTo>
                          <a:lnTo>
                            <a:pt x="217" y="166"/>
                          </a:lnTo>
                          <a:lnTo>
                            <a:pt x="19" y="381"/>
                          </a:lnTo>
                          <a:lnTo>
                            <a:pt x="186" y="143"/>
                          </a:lnTo>
                          <a:lnTo>
                            <a:pt x="0" y="255"/>
                          </a:lnTo>
                          <a:lnTo>
                            <a:pt x="328" y="0"/>
                          </a:lnTo>
                          <a:close/>
                        </a:path>
                      </a:pathLst>
                    </a:custGeom>
                    <a:solidFill>
                      <a:srgbClr val="0000C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119" name="Freeform 22"/>
                    <p:cNvSpPr>
                      <a:spLocks/>
                    </p:cNvSpPr>
                    <p:nvPr/>
                  </p:nvSpPr>
                  <p:spPr bwMode="auto">
                    <a:xfrm>
                      <a:off x="3268" y="2828"/>
                      <a:ext cx="165" cy="127"/>
                    </a:xfrm>
                    <a:custGeom>
                      <a:avLst/>
                      <a:gdLst>
                        <a:gd name="T0" fmla="*/ 0 w 330"/>
                        <a:gd name="T1" fmla="*/ 0 h 381"/>
                        <a:gd name="T2" fmla="*/ 1 w 330"/>
                        <a:gd name="T3" fmla="*/ 0 h 381"/>
                        <a:gd name="T4" fmla="*/ 1 w 330"/>
                        <a:gd name="T5" fmla="*/ 0 h 381"/>
                        <a:gd name="T6" fmla="*/ 1 w 330"/>
                        <a:gd name="T7" fmla="*/ 0 h 381"/>
                        <a:gd name="T8" fmla="*/ 1 w 330"/>
                        <a:gd name="T9" fmla="*/ 0 h 381"/>
                        <a:gd name="T10" fmla="*/ 1 w 330"/>
                        <a:gd name="T11" fmla="*/ 0 h 381"/>
                        <a:gd name="T12" fmla="*/ 0 w 330"/>
                        <a:gd name="T13" fmla="*/ 0 h 381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330"/>
                        <a:gd name="T22" fmla="*/ 0 h 381"/>
                        <a:gd name="T23" fmla="*/ 330 w 330"/>
                        <a:gd name="T24" fmla="*/ 381 h 381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330" h="381">
                          <a:moveTo>
                            <a:pt x="0" y="0"/>
                          </a:moveTo>
                          <a:lnTo>
                            <a:pt x="214" y="381"/>
                          </a:lnTo>
                          <a:lnTo>
                            <a:pt x="112" y="166"/>
                          </a:lnTo>
                          <a:lnTo>
                            <a:pt x="310" y="381"/>
                          </a:lnTo>
                          <a:lnTo>
                            <a:pt x="144" y="143"/>
                          </a:lnTo>
                          <a:lnTo>
                            <a:pt x="330" y="255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0000C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2107" name="Group 23"/>
                  <p:cNvGrpSpPr>
                    <a:grpSpLocks/>
                  </p:cNvGrpSpPr>
                  <p:nvPr/>
                </p:nvGrpSpPr>
                <p:grpSpPr bwMode="auto">
                  <a:xfrm>
                    <a:off x="3011" y="2648"/>
                    <a:ext cx="488" cy="349"/>
                    <a:chOff x="3011" y="2648"/>
                    <a:chExt cx="488" cy="349"/>
                  </a:xfrm>
                </p:grpSpPr>
                <p:sp>
                  <p:nvSpPr>
                    <p:cNvPr id="2108" name="Freeform 24"/>
                    <p:cNvSpPr>
                      <a:spLocks/>
                    </p:cNvSpPr>
                    <p:nvPr/>
                  </p:nvSpPr>
                  <p:spPr bwMode="auto">
                    <a:xfrm>
                      <a:off x="3021" y="2764"/>
                      <a:ext cx="225" cy="57"/>
                    </a:xfrm>
                    <a:custGeom>
                      <a:avLst/>
                      <a:gdLst>
                        <a:gd name="T0" fmla="*/ 1 w 449"/>
                        <a:gd name="T1" fmla="*/ 0 h 172"/>
                        <a:gd name="T2" fmla="*/ 1 w 449"/>
                        <a:gd name="T3" fmla="*/ 0 h 172"/>
                        <a:gd name="T4" fmla="*/ 1 w 449"/>
                        <a:gd name="T5" fmla="*/ 0 h 172"/>
                        <a:gd name="T6" fmla="*/ 0 w 449"/>
                        <a:gd name="T7" fmla="*/ 0 h 172"/>
                        <a:gd name="T8" fmla="*/ 1 w 449"/>
                        <a:gd name="T9" fmla="*/ 0 h 17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449"/>
                        <a:gd name="T16" fmla="*/ 0 h 172"/>
                        <a:gd name="T17" fmla="*/ 449 w 449"/>
                        <a:gd name="T18" fmla="*/ 172 h 172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449" h="172">
                          <a:moveTo>
                            <a:pt x="449" y="172"/>
                          </a:moveTo>
                          <a:lnTo>
                            <a:pt x="34" y="0"/>
                          </a:lnTo>
                          <a:lnTo>
                            <a:pt x="218" y="89"/>
                          </a:lnTo>
                          <a:lnTo>
                            <a:pt x="0" y="53"/>
                          </a:lnTo>
                          <a:lnTo>
                            <a:pt x="449" y="172"/>
                          </a:lnTo>
                          <a:close/>
                        </a:path>
                      </a:pathLst>
                    </a:custGeom>
                    <a:solidFill>
                      <a:srgbClr val="0000C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109" name="Freeform 25"/>
                    <p:cNvSpPr>
                      <a:spLocks/>
                    </p:cNvSpPr>
                    <p:nvPr/>
                  </p:nvSpPr>
                  <p:spPr bwMode="auto">
                    <a:xfrm>
                      <a:off x="3019" y="2825"/>
                      <a:ext cx="224" cy="58"/>
                    </a:xfrm>
                    <a:custGeom>
                      <a:avLst/>
                      <a:gdLst>
                        <a:gd name="T0" fmla="*/ 0 w 450"/>
                        <a:gd name="T1" fmla="*/ 0 h 173"/>
                        <a:gd name="T2" fmla="*/ 0 w 450"/>
                        <a:gd name="T3" fmla="*/ 0 h 173"/>
                        <a:gd name="T4" fmla="*/ 0 w 450"/>
                        <a:gd name="T5" fmla="*/ 0 h 173"/>
                        <a:gd name="T6" fmla="*/ 0 w 450"/>
                        <a:gd name="T7" fmla="*/ 0 h 173"/>
                        <a:gd name="T8" fmla="*/ 0 w 450"/>
                        <a:gd name="T9" fmla="*/ 0 h 173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450"/>
                        <a:gd name="T16" fmla="*/ 0 h 173"/>
                        <a:gd name="T17" fmla="*/ 450 w 450"/>
                        <a:gd name="T18" fmla="*/ 173 h 173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450" h="173">
                          <a:moveTo>
                            <a:pt x="450" y="0"/>
                          </a:moveTo>
                          <a:lnTo>
                            <a:pt x="34" y="173"/>
                          </a:lnTo>
                          <a:lnTo>
                            <a:pt x="219" y="83"/>
                          </a:lnTo>
                          <a:lnTo>
                            <a:pt x="0" y="121"/>
                          </a:lnTo>
                          <a:lnTo>
                            <a:pt x="450" y="0"/>
                          </a:lnTo>
                          <a:close/>
                        </a:path>
                      </a:pathLst>
                    </a:custGeom>
                    <a:solidFill>
                      <a:srgbClr val="0000C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110" name="Freeform 26"/>
                    <p:cNvSpPr>
                      <a:spLocks/>
                    </p:cNvSpPr>
                    <p:nvPr/>
                  </p:nvSpPr>
                  <p:spPr bwMode="auto">
                    <a:xfrm>
                      <a:off x="3166" y="2828"/>
                      <a:ext cx="80" cy="161"/>
                    </a:xfrm>
                    <a:custGeom>
                      <a:avLst/>
                      <a:gdLst>
                        <a:gd name="T0" fmla="*/ 0 w 161"/>
                        <a:gd name="T1" fmla="*/ 0 h 482"/>
                        <a:gd name="T2" fmla="*/ 0 w 161"/>
                        <a:gd name="T3" fmla="*/ 0 h 482"/>
                        <a:gd name="T4" fmla="*/ 0 w 161"/>
                        <a:gd name="T5" fmla="*/ 0 h 482"/>
                        <a:gd name="T6" fmla="*/ 0 w 161"/>
                        <a:gd name="T7" fmla="*/ 0 h 482"/>
                        <a:gd name="T8" fmla="*/ 0 w 161"/>
                        <a:gd name="T9" fmla="*/ 0 h 48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61"/>
                        <a:gd name="T16" fmla="*/ 0 h 482"/>
                        <a:gd name="T17" fmla="*/ 161 w 161"/>
                        <a:gd name="T18" fmla="*/ 482 h 482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61" h="482">
                          <a:moveTo>
                            <a:pt x="161" y="0"/>
                          </a:moveTo>
                          <a:lnTo>
                            <a:pt x="0" y="446"/>
                          </a:lnTo>
                          <a:lnTo>
                            <a:pt x="85" y="247"/>
                          </a:lnTo>
                          <a:lnTo>
                            <a:pt x="50" y="482"/>
                          </a:lnTo>
                          <a:lnTo>
                            <a:pt x="161" y="0"/>
                          </a:lnTo>
                          <a:close/>
                        </a:path>
                      </a:pathLst>
                    </a:custGeom>
                    <a:solidFill>
                      <a:srgbClr val="0000C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111" name="Freeform 27"/>
                    <p:cNvSpPr>
                      <a:spLocks/>
                    </p:cNvSpPr>
                    <p:nvPr/>
                  </p:nvSpPr>
                  <p:spPr bwMode="auto">
                    <a:xfrm>
                      <a:off x="3166" y="2658"/>
                      <a:ext cx="80" cy="160"/>
                    </a:xfrm>
                    <a:custGeom>
                      <a:avLst/>
                      <a:gdLst>
                        <a:gd name="T0" fmla="*/ 0 w 161"/>
                        <a:gd name="T1" fmla="*/ 0 h 481"/>
                        <a:gd name="T2" fmla="*/ 0 w 161"/>
                        <a:gd name="T3" fmla="*/ 0 h 481"/>
                        <a:gd name="T4" fmla="*/ 0 w 161"/>
                        <a:gd name="T5" fmla="*/ 0 h 481"/>
                        <a:gd name="T6" fmla="*/ 0 w 161"/>
                        <a:gd name="T7" fmla="*/ 0 h 481"/>
                        <a:gd name="T8" fmla="*/ 0 w 161"/>
                        <a:gd name="T9" fmla="*/ 0 h 481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61"/>
                        <a:gd name="T16" fmla="*/ 0 h 481"/>
                        <a:gd name="T17" fmla="*/ 161 w 161"/>
                        <a:gd name="T18" fmla="*/ 481 h 481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61" h="481">
                          <a:moveTo>
                            <a:pt x="161" y="481"/>
                          </a:moveTo>
                          <a:lnTo>
                            <a:pt x="0" y="35"/>
                          </a:lnTo>
                          <a:lnTo>
                            <a:pt x="85" y="234"/>
                          </a:lnTo>
                          <a:lnTo>
                            <a:pt x="50" y="0"/>
                          </a:lnTo>
                          <a:lnTo>
                            <a:pt x="161" y="481"/>
                          </a:lnTo>
                          <a:close/>
                        </a:path>
                      </a:pathLst>
                    </a:custGeom>
                    <a:solidFill>
                      <a:srgbClr val="0000C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112" name="Freeform 28"/>
                    <p:cNvSpPr>
                      <a:spLocks/>
                    </p:cNvSpPr>
                    <p:nvPr/>
                  </p:nvSpPr>
                  <p:spPr bwMode="auto">
                    <a:xfrm>
                      <a:off x="3078" y="2692"/>
                      <a:ext cx="164" cy="127"/>
                    </a:xfrm>
                    <a:custGeom>
                      <a:avLst/>
                      <a:gdLst>
                        <a:gd name="T0" fmla="*/ 1 w 328"/>
                        <a:gd name="T1" fmla="*/ 0 h 381"/>
                        <a:gd name="T2" fmla="*/ 1 w 328"/>
                        <a:gd name="T3" fmla="*/ 0 h 381"/>
                        <a:gd name="T4" fmla="*/ 1 w 328"/>
                        <a:gd name="T5" fmla="*/ 0 h 381"/>
                        <a:gd name="T6" fmla="*/ 1 w 328"/>
                        <a:gd name="T7" fmla="*/ 0 h 381"/>
                        <a:gd name="T8" fmla="*/ 1 w 328"/>
                        <a:gd name="T9" fmla="*/ 0 h 381"/>
                        <a:gd name="T10" fmla="*/ 0 w 328"/>
                        <a:gd name="T11" fmla="*/ 0 h 381"/>
                        <a:gd name="T12" fmla="*/ 1 w 328"/>
                        <a:gd name="T13" fmla="*/ 0 h 381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328"/>
                        <a:gd name="T22" fmla="*/ 0 h 381"/>
                        <a:gd name="T23" fmla="*/ 328 w 328"/>
                        <a:gd name="T24" fmla="*/ 381 h 381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328" h="381">
                          <a:moveTo>
                            <a:pt x="328" y="381"/>
                          </a:moveTo>
                          <a:lnTo>
                            <a:pt x="116" y="0"/>
                          </a:lnTo>
                          <a:lnTo>
                            <a:pt x="217" y="215"/>
                          </a:lnTo>
                          <a:lnTo>
                            <a:pt x="19" y="0"/>
                          </a:lnTo>
                          <a:lnTo>
                            <a:pt x="186" y="238"/>
                          </a:lnTo>
                          <a:lnTo>
                            <a:pt x="0" y="127"/>
                          </a:lnTo>
                          <a:lnTo>
                            <a:pt x="328" y="381"/>
                          </a:lnTo>
                          <a:close/>
                        </a:path>
                      </a:pathLst>
                    </a:custGeom>
                    <a:solidFill>
                      <a:srgbClr val="0000C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113" name="Freeform 29"/>
                    <p:cNvSpPr>
                      <a:spLocks/>
                    </p:cNvSpPr>
                    <p:nvPr/>
                  </p:nvSpPr>
                  <p:spPr bwMode="auto">
                    <a:xfrm>
                      <a:off x="3011" y="2802"/>
                      <a:ext cx="231" cy="39"/>
                    </a:xfrm>
                    <a:custGeom>
                      <a:avLst/>
                      <a:gdLst>
                        <a:gd name="T0" fmla="*/ 1 w 462"/>
                        <a:gd name="T1" fmla="*/ 0 h 117"/>
                        <a:gd name="T2" fmla="*/ 1 w 462"/>
                        <a:gd name="T3" fmla="*/ 0 h 117"/>
                        <a:gd name="T4" fmla="*/ 1 w 462"/>
                        <a:gd name="T5" fmla="*/ 0 h 117"/>
                        <a:gd name="T6" fmla="*/ 0 w 462"/>
                        <a:gd name="T7" fmla="*/ 0 h 117"/>
                        <a:gd name="T8" fmla="*/ 1 w 462"/>
                        <a:gd name="T9" fmla="*/ 0 h 117"/>
                        <a:gd name="T10" fmla="*/ 1 w 462"/>
                        <a:gd name="T11" fmla="*/ 0 h 117"/>
                        <a:gd name="T12" fmla="*/ 1 w 462"/>
                        <a:gd name="T13" fmla="*/ 0 h 117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462"/>
                        <a:gd name="T22" fmla="*/ 0 h 117"/>
                        <a:gd name="T23" fmla="*/ 462 w 462"/>
                        <a:gd name="T24" fmla="*/ 117 h 117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462" h="117">
                          <a:moveTo>
                            <a:pt x="462" y="57"/>
                          </a:moveTo>
                          <a:lnTo>
                            <a:pt x="81" y="0"/>
                          </a:lnTo>
                          <a:lnTo>
                            <a:pt x="259" y="41"/>
                          </a:lnTo>
                          <a:lnTo>
                            <a:pt x="0" y="78"/>
                          </a:lnTo>
                          <a:lnTo>
                            <a:pt x="252" y="76"/>
                          </a:lnTo>
                          <a:lnTo>
                            <a:pt x="73" y="117"/>
                          </a:lnTo>
                          <a:lnTo>
                            <a:pt x="462" y="57"/>
                          </a:lnTo>
                          <a:close/>
                        </a:path>
                      </a:pathLst>
                    </a:custGeom>
                    <a:solidFill>
                      <a:srgbClr val="0000C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114" name="Freeform 30"/>
                    <p:cNvSpPr>
                      <a:spLocks/>
                    </p:cNvSpPr>
                    <p:nvPr/>
                  </p:nvSpPr>
                  <p:spPr bwMode="auto">
                    <a:xfrm>
                      <a:off x="3268" y="2692"/>
                      <a:ext cx="165" cy="127"/>
                    </a:xfrm>
                    <a:custGeom>
                      <a:avLst/>
                      <a:gdLst>
                        <a:gd name="T0" fmla="*/ 0 w 330"/>
                        <a:gd name="T1" fmla="*/ 0 h 381"/>
                        <a:gd name="T2" fmla="*/ 1 w 330"/>
                        <a:gd name="T3" fmla="*/ 0 h 381"/>
                        <a:gd name="T4" fmla="*/ 1 w 330"/>
                        <a:gd name="T5" fmla="*/ 0 h 381"/>
                        <a:gd name="T6" fmla="*/ 1 w 330"/>
                        <a:gd name="T7" fmla="*/ 0 h 381"/>
                        <a:gd name="T8" fmla="*/ 1 w 330"/>
                        <a:gd name="T9" fmla="*/ 0 h 381"/>
                        <a:gd name="T10" fmla="*/ 1 w 330"/>
                        <a:gd name="T11" fmla="*/ 0 h 381"/>
                        <a:gd name="T12" fmla="*/ 0 w 330"/>
                        <a:gd name="T13" fmla="*/ 0 h 381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330"/>
                        <a:gd name="T22" fmla="*/ 0 h 381"/>
                        <a:gd name="T23" fmla="*/ 330 w 330"/>
                        <a:gd name="T24" fmla="*/ 381 h 381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330" h="381">
                          <a:moveTo>
                            <a:pt x="0" y="381"/>
                          </a:moveTo>
                          <a:lnTo>
                            <a:pt x="214" y="0"/>
                          </a:lnTo>
                          <a:lnTo>
                            <a:pt x="112" y="215"/>
                          </a:lnTo>
                          <a:lnTo>
                            <a:pt x="310" y="0"/>
                          </a:lnTo>
                          <a:lnTo>
                            <a:pt x="144" y="238"/>
                          </a:lnTo>
                          <a:lnTo>
                            <a:pt x="330" y="127"/>
                          </a:lnTo>
                          <a:lnTo>
                            <a:pt x="0" y="381"/>
                          </a:lnTo>
                          <a:close/>
                        </a:path>
                      </a:pathLst>
                    </a:custGeom>
                    <a:solidFill>
                      <a:srgbClr val="0000C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115" name="Freeform 31"/>
                    <p:cNvSpPr>
                      <a:spLocks/>
                    </p:cNvSpPr>
                    <p:nvPr/>
                  </p:nvSpPr>
                  <p:spPr bwMode="auto">
                    <a:xfrm>
                      <a:off x="3268" y="2802"/>
                      <a:ext cx="231" cy="39"/>
                    </a:xfrm>
                    <a:custGeom>
                      <a:avLst/>
                      <a:gdLst>
                        <a:gd name="T0" fmla="*/ 0 w 464"/>
                        <a:gd name="T1" fmla="*/ 0 h 117"/>
                        <a:gd name="T2" fmla="*/ 0 w 464"/>
                        <a:gd name="T3" fmla="*/ 0 h 117"/>
                        <a:gd name="T4" fmla="*/ 0 w 464"/>
                        <a:gd name="T5" fmla="*/ 0 h 117"/>
                        <a:gd name="T6" fmla="*/ 0 w 464"/>
                        <a:gd name="T7" fmla="*/ 0 h 117"/>
                        <a:gd name="T8" fmla="*/ 0 w 464"/>
                        <a:gd name="T9" fmla="*/ 0 h 117"/>
                        <a:gd name="T10" fmla="*/ 0 w 464"/>
                        <a:gd name="T11" fmla="*/ 0 h 117"/>
                        <a:gd name="T12" fmla="*/ 0 w 464"/>
                        <a:gd name="T13" fmla="*/ 0 h 117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464"/>
                        <a:gd name="T22" fmla="*/ 0 h 117"/>
                        <a:gd name="T23" fmla="*/ 464 w 464"/>
                        <a:gd name="T24" fmla="*/ 117 h 117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464" h="117">
                          <a:moveTo>
                            <a:pt x="0" y="57"/>
                          </a:moveTo>
                          <a:lnTo>
                            <a:pt x="382" y="0"/>
                          </a:lnTo>
                          <a:lnTo>
                            <a:pt x="205" y="41"/>
                          </a:lnTo>
                          <a:lnTo>
                            <a:pt x="464" y="78"/>
                          </a:lnTo>
                          <a:lnTo>
                            <a:pt x="212" y="76"/>
                          </a:lnTo>
                          <a:lnTo>
                            <a:pt x="391" y="117"/>
                          </a:lnTo>
                          <a:lnTo>
                            <a:pt x="0" y="57"/>
                          </a:lnTo>
                          <a:close/>
                        </a:path>
                      </a:pathLst>
                    </a:custGeom>
                    <a:solidFill>
                      <a:srgbClr val="0000C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116" name="Freeform 32"/>
                    <p:cNvSpPr>
                      <a:spLocks/>
                    </p:cNvSpPr>
                    <p:nvPr/>
                  </p:nvSpPr>
                  <p:spPr bwMode="auto">
                    <a:xfrm>
                      <a:off x="3225" y="2648"/>
                      <a:ext cx="54" cy="166"/>
                    </a:xfrm>
                    <a:custGeom>
                      <a:avLst/>
                      <a:gdLst>
                        <a:gd name="T0" fmla="*/ 0 w 110"/>
                        <a:gd name="T1" fmla="*/ 0 h 496"/>
                        <a:gd name="T2" fmla="*/ 0 w 110"/>
                        <a:gd name="T3" fmla="*/ 0 h 496"/>
                        <a:gd name="T4" fmla="*/ 0 w 110"/>
                        <a:gd name="T5" fmla="*/ 0 h 496"/>
                        <a:gd name="T6" fmla="*/ 0 w 110"/>
                        <a:gd name="T7" fmla="*/ 0 h 496"/>
                        <a:gd name="T8" fmla="*/ 0 w 110"/>
                        <a:gd name="T9" fmla="*/ 0 h 496"/>
                        <a:gd name="T10" fmla="*/ 0 w 110"/>
                        <a:gd name="T11" fmla="*/ 0 h 496"/>
                        <a:gd name="T12" fmla="*/ 0 w 110"/>
                        <a:gd name="T13" fmla="*/ 0 h 496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110"/>
                        <a:gd name="T22" fmla="*/ 0 h 496"/>
                        <a:gd name="T23" fmla="*/ 110 w 110"/>
                        <a:gd name="T24" fmla="*/ 496 h 49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110" h="496">
                          <a:moveTo>
                            <a:pt x="56" y="496"/>
                          </a:moveTo>
                          <a:lnTo>
                            <a:pt x="110" y="87"/>
                          </a:lnTo>
                          <a:lnTo>
                            <a:pt x="71" y="277"/>
                          </a:lnTo>
                          <a:lnTo>
                            <a:pt x="36" y="0"/>
                          </a:lnTo>
                          <a:lnTo>
                            <a:pt x="39" y="269"/>
                          </a:lnTo>
                          <a:lnTo>
                            <a:pt x="0" y="78"/>
                          </a:lnTo>
                          <a:lnTo>
                            <a:pt x="56" y="496"/>
                          </a:lnTo>
                          <a:close/>
                        </a:path>
                      </a:pathLst>
                    </a:custGeom>
                    <a:solidFill>
                      <a:srgbClr val="0000C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117" name="Freeform 33"/>
                    <p:cNvSpPr>
                      <a:spLocks/>
                    </p:cNvSpPr>
                    <p:nvPr/>
                  </p:nvSpPr>
                  <p:spPr bwMode="auto">
                    <a:xfrm>
                      <a:off x="3226" y="2831"/>
                      <a:ext cx="54" cy="166"/>
                    </a:xfrm>
                    <a:custGeom>
                      <a:avLst/>
                      <a:gdLst>
                        <a:gd name="T0" fmla="*/ 0 w 109"/>
                        <a:gd name="T1" fmla="*/ 0 h 498"/>
                        <a:gd name="T2" fmla="*/ 0 w 109"/>
                        <a:gd name="T3" fmla="*/ 0 h 498"/>
                        <a:gd name="T4" fmla="*/ 0 w 109"/>
                        <a:gd name="T5" fmla="*/ 0 h 498"/>
                        <a:gd name="T6" fmla="*/ 0 w 109"/>
                        <a:gd name="T7" fmla="*/ 0 h 498"/>
                        <a:gd name="T8" fmla="*/ 0 w 109"/>
                        <a:gd name="T9" fmla="*/ 0 h 498"/>
                        <a:gd name="T10" fmla="*/ 0 w 109"/>
                        <a:gd name="T11" fmla="*/ 0 h 498"/>
                        <a:gd name="T12" fmla="*/ 0 w 109"/>
                        <a:gd name="T13" fmla="*/ 0 h 498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w 109"/>
                        <a:gd name="T22" fmla="*/ 0 h 498"/>
                        <a:gd name="T23" fmla="*/ 109 w 109"/>
                        <a:gd name="T24" fmla="*/ 498 h 498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T21" t="T22" r="T23" b="T24"/>
                      <a:pathLst>
                        <a:path w="109" h="498">
                          <a:moveTo>
                            <a:pt x="56" y="0"/>
                          </a:moveTo>
                          <a:lnTo>
                            <a:pt x="109" y="409"/>
                          </a:lnTo>
                          <a:lnTo>
                            <a:pt x="71" y="220"/>
                          </a:lnTo>
                          <a:lnTo>
                            <a:pt x="36" y="498"/>
                          </a:lnTo>
                          <a:lnTo>
                            <a:pt x="38" y="227"/>
                          </a:lnTo>
                          <a:lnTo>
                            <a:pt x="0" y="419"/>
                          </a:lnTo>
                          <a:lnTo>
                            <a:pt x="56" y="0"/>
                          </a:lnTo>
                          <a:close/>
                        </a:path>
                      </a:pathLst>
                    </a:custGeom>
                    <a:solidFill>
                      <a:srgbClr val="0000C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</p:grpSp>
            <p:sp>
              <p:nvSpPr>
                <p:cNvPr id="2103" name="Freeform 34"/>
                <p:cNvSpPr>
                  <a:spLocks/>
                </p:cNvSpPr>
                <p:nvPr/>
              </p:nvSpPr>
              <p:spPr bwMode="auto">
                <a:xfrm>
                  <a:off x="3115" y="2734"/>
                  <a:ext cx="268" cy="196"/>
                </a:xfrm>
                <a:custGeom>
                  <a:avLst/>
                  <a:gdLst>
                    <a:gd name="T0" fmla="*/ 1 w 536"/>
                    <a:gd name="T1" fmla="*/ 0 h 589"/>
                    <a:gd name="T2" fmla="*/ 1 w 536"/>
                    <a:gd name="T3" fmla="*/ 0 h 589"/>
                    <a:gd name="T4" fmla="*/ 1 w 536"/>
                    <a:gd name="T5" fmla="*/ 0 h 589"/>
                    <a:gd name="T6" fmla="*/ 1 w 536"/>
                    <a:gd name="T7" fmla="*/ 0 h 589"/>
                    <a:gd name="T8" fmla="*/ 1 w 536"/>
                    <a:gd name="T9" fmla="*/ 0 h 589"/>
                    <a:gd name="T10" fmla="*/ 1 w 536"/>
                    <a:gd name="T11" fmla="*/ 0 h 589"/>
                    <a:gd name="T12" fmla="*/ 1 w 536"/>
                    <a:gd name="T13" fmla="*/ 0 h 589"/>
                    <a:gd name="T14" fmla="*/ 1 w 536"/>
                    <a:gd name="T15" fmla="*/ 0 h 589"/>
                    <a:gd name="T16" fmla="*/ 1 w 536"/>
                    <a:gd name="T17" fmla="*/ 0 h 589"/>
                    <a:gd name="T18" fmla="*/ 1 w 536"/>
                    <a:gd name="T19" fmla="*/ 0 h 589"/>
                    <a:gd name="T20" fmla="*/ 1 w 536"/>
                    <a:gd name="T21" fmla="*/ 0 h 589"/>
                    <a:gd name="T22" fmla="*/ 1 w 536"/>
                    <a:gd name="T23" fmla="*/ 0 h 589"/>
                    <a:gd name="T24" fmla="*/ 1 w 536"/>
                    <a:gd name="T25" fmla="*/ 0 h 589"/>
                    <a:gd name="T26" fmla="*/ 1 w 536"/>
                    <a:gd name="T27" fmla="*/ 0 h 589"/>
                    <a:gd name="T28" fmla="*/ 1 w 536"/>
                    <a:gd name="T29" fmla="*/ 0 h 589"/>
                    <a:gd name="T30" fmla="*/ 1 w 536"/>
                    <a:gd name="T31" fmla="*/ 0 h 589"/>
                    <a:gd name="T32" fmla="*/ 1 w 536"/>
                    <a:gd name="T33" fmla="*/ 0 h 589"/>
                    <a:gd name="T34" fmla="*/ 1 w 536"/>
                    <a:gd name="T35" fmla="*/ 0 h 589"/>
                    <a:gd name="T36" fmla="*/ 1 w 536"/>
                    <a:gd name="T37" fmla="*/ 0 h 589"/>
                    <a:gd name="T38" fmla="*/ 1 w 536"/>
                    <a:gd name="T39" fmla="*/ 0 h 589"/>
                    <a:gd name="T40" fmla="*/ 1 w 536"/>
                    <a:gd name="T41" fmla="*/ 0 h 589"/>
                    <a:gd name="T42" fmla="*/ 1 w 536"/>
                    <a:gd name="T43" fmla="*/ 0 h 589"/>
                    <a:gd name="T44" fmla="*/ 1 w 536"/>
                    <a:gd name="T45" fmla="*/ 0 h 589"/>
                    <a:gd name="T46" fmla="*/ 1 w 536"/>
                    <a:gd name="T47" fmla="*/ 0 h 589"/>
                    <a:gd name="T48" fmla="*/ 0 w 536"/>
                    <a:gd name="T49" fmla="*/ 0 h 589"/>
                    <a:gd name="T50" fmla="*/ 1 w 536"/>
                    <a:gd name="T51" fmla="*/ 0 h 589"/>
                    <a:gd name="T52" fmla="*/ 1 w 536"/>
                    <a:gd name="T53" fmla="*/ 0 h 589"/>
                    <a:gd name="T54" fmla="*/ 1 w 536"/>
                    <a:gd name="T55" fmla="*/ 0 h 589"/>
                    <a:gd name="T56" fmla="*/ 1 w 536"/>
                    <a:gd name="T57" fmla="*/ 0 h 589"/>
                    <a:gd name="T58" fmla="*/ 1 w 536"/>
                    <a:gd name="T59" fmla="*/ 0 h 589"/>
                    <a:gd name="T60" fmla="*/ 1 w 536"/>
                    <a:gd name="T61" fmla="*/ 0 h 589"/>
                    <a:gd name="T62" fmla="*/ 1 w 536"/>
                    <a:gd name="T63" fmla="*/ 0 h 589"/>
                    <a:gd name="T64" fmla="*/ 1 w 536"/>
                    <a:gd name="T65" fmla="*/ 0 h 589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536"/>
                    <a:gd name="T100" fmla="*/ 0 h 589"/>
                    <a:gd name="T101" fmla="*/ 536 w 536"/>
                    <a:gd name="T102" fmla="*/ 589 h 589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536" h="589">
                      <a:moveTo>
                        <a:pt x="278" y="0"/>
                      </a:moveTo>
                      <a:lnTo>
                        <a:pt x="288" y="238"/>
                      </a:lnTo>
                      <a:lnTo>
                        <a:pt x="358" y="32"/>
                      </a:lnTo>
                      <a:lnTo>
                        <a:pt x="310" y="243"/>
                      </a:lnTo>
                      <a:lnTo>
                        <a:pt x="466" y="67"/>
                      </a:lnTo>
                      <a:lnTo>
                        <a:pt x="323" y="243"/>
                      </a:lnTo>
                      <a:lnTo>
                        <a:pt x="510" y="182"/>
                      </a:lnTo>
                      <a:lnTo>
                        <a:pt x="330" y="256"/>
                      </a:lnTo>
                      <a:lnTo>
                        <a:pt x="536" y="268"/>
                      </a:lnTo>
                      <a:lnTo>
                        <a:pt x="312" y="275"/>
                      </a:lnTo>
                      <a:lnTo>
                        <a:pt x="512" y="342"/>
                      </a:lnTo>
                      <a:lnTo>
                        <a:pt x="325" y="289"/>
                      </a:lnTo>
                      <a:lnTo>
                        <a:pt x="468" y="481"/>
                      </a:lnTo>
                      <a:lnTo>
                        <a:pt x="310" y="302"/>
                      </a:lnTo>
                      <a:lnTo>
                        <a:pt x="360" y="505"/>
                      </a:lnTo>
                      <a:lnTo>
                        <a:pt x="290" y="305"/>
                      </a:lnTo>
                      <a:lnTo>
                        <a:pt x="278" y="589"/>
                      </a:lnTo>
                      <a:lnTo>
                        <a:pt x="275" y="294"/>
                      </a:lnTo>
                      <a:lnTo>
                        <a:pt x="190" y="519"/>
                      </a:lnTo>
                      <a:lnTo>
                        <a:pt x="265" y="294"/>
                      </a:lnTo>
                      <a:lnTo>
                        <a:pt x="91" y="486"/>
                      </a:lnTo>
                      <a:lnTo>
                        <a:pt x="238" y="289"/>
                      </a:lnTo>
                      <a:lnTo>
                        <a:pt x="38" y="351"/>
                      </a:lnTo>
                      <a:lnTo>
                        <a:pt x="245" y="271"/>
                      </a:lnTo>
                      <a:lnTo>
                        <a:pt x="0" y="268"/>
                      </a:lnTo>
                      <a:lnTo>
                        <a:pt x="247" y="258"/>
                      </a:lnTo>
                      <a:lnTo>
                        <a:pt x="50" y="189"/>
                      </a:lnTo>
                      <a:lnTo>
                        <a:pt x="240" y="247"/>
                      </a:lnTo>
                      <a:lnTo>
                        <a:pt x="113" y="85"/>
                      </a:lnTo>
                      <a:lnTo>
                        <a:pt x="258" y="247"/>
                      </a:lnTo>
                      <a:lnTo>
                        <a:pt x="193" y="18"/>
                      </a:lnTo>
                      <a:lnTo>
                        <a:pt x="269" y="233"/>
                      </a:lnTo>
                      <a:lnTo>
                        <a:pt x="278" y="0"/>
                      </a:lnTo>
                      <a:close/>
                    </a:path>
                  </a:pathLst>
                </a:custGeom>
                <a:solidFill>
                  <a:srgbClr val="00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04" name="Freeform 35"/>
                <p:cNvSpPr>
                  <a:spLocks/>
                </p:cNvSpPr>
                <p:nvPr/>
              </p:nvSpPr>
              <p:spPr bwMode="auto">
                <a:xfrm>
                  <a:off x="3051" y="2693"/>
                  <a:ext cx="398" cy="262"/>
                </a:xfrm>
                <a:custGeom>
                  <a:avLst/>
                  <a:gdLst>
                    <a:gd name="T0" fmla="*/ 0 w 798"/>
                    <a:gd name="T1" fmla="*/ 0 h 786"/>
                    <a:gd name="T2" fmla="*/ 0 w 798"/>
                    <a:gd name="T3" fmla="*/ 0 h 786"/>
                    <a:gd name="T4" fmla="*/ 0 w 798"/>
                    <a:gd name="T5" fmla="*/ 0 h 786"/>
                    <a:gd name="T6" fmla="*/ 0 w 798"/>
                    <a:gd name="T7" fmla="*/ 0 h 786"/>
                    <a:gd name="T8" fmla="*/ 0 w 798"/>
                    <a:gd name="T9" fmla="*/ 0 h 786"/>
                    <a:gd name="T10" fmla="*/ 0 w 798"/>
                    <a:gd name="T11" fmla="*/ 0 h 786"/>
                    <a:gd name="T12" fmla="*/ 0 w 798"/>
                    <a:gd name="T13" fmla="*/ 0 h 786"/>
                    <a:gd name="T14" fmla="*/ 0 w 798"/>
                    <a:gd name="T15" fmla="*/ 0 h 786"/>
                    <a:gd name="T16" fmla="*/ 0 w 798"/>
                    <a:gd name="T17" fmla="*/ 0 h 786"/>
                    <a:gd name="T18" fmla="*/ 0 w 798"/>
                    <a:gd name="T19" fmla="*/ 0 h 786"/>
                    <a:gd name="T20" fmla="*/ 0 w 798"/>
                    <a:gd name="T21" fmla="*/ 0 h 786"/>
                    <a:gd name="T22" fmla="*/ 0 w 798"/>
                    <a:gd name="T23" fmla="*/ 0 h 786"/>
                    <a:gd name="T24" fmla="*/ 0 w 798"/>
                    <a:gd name="T25" fmla="*/ 0 h 786"/>
                    <a:gd name="T26" fmla="*/ 0 w 798"/>
                    <a:gd name="T27" fmla="*/ 0 h 786"/>
                    <a:gd name="T28" fmla="*/ 0 w 798"/>
                    <a:gd name="T29" fmla="*/ 0 h 786"/>
                    <a:gd name="T30" fmla="*/ 0 w 798"/>
                    <a:gd name="T31" fmla="*/ 0 h 786"/>
                    <a:gd name="T32" fmla="*/ 0 w 798"/>
                    <a:gd name="T33" fmla="*/ 0 h 786"/>
                    <a:gd name="T34" fmla="*/ 0 w 798"/>
                    <a:gd name="T35" fmla="*/ 0 h 786"/>
                    <a:gd name="T36" fmla="*/ 0 w 798"/>
                    <a:gd name="T37" fmla="*/ 0 h 786"/>
                    <a:gd name="T38" fmla="*/ 0 w 798"/>
                    <a:gd name="T39" fmla="*/ 0 h 786"/>
                    <a:gd name="T40" fmla="*/ 0 w 798"/>
                    <a:gd name="T41" fmla="*/ 0 h 786"/>
                    <a:gd name="T42" fmla="*/ 0 w 798"/>
                    <a:gd name="T43" fmla="*/ 0 h 786"/>
                    <a:gd name="T44" fmla="*/ 0 w 798"/>
                    <a:gd name="T45" fmla="*/ 0 h 786"/>
                    <a:gd name="T46" fmla="*/ 0 w 798"/>
                    <a:gd name="T47" fmla="*/ 0 h 786"/>
                    <a:gd name="T48" fmla="*/ 0 w 798"/>
                    <a:gd name="T49" fmla="*/ 0 h 786"/>
                    <a:gd name="T50" fmla="*/ 0 w 798"/>
                    <a:gd name="T51" fmla="*/ 0 h 786"/>
                    <a:gd name="T52" fmla="*/ 0 w 798"/>
                    <a:gd name="T53" fmla="*/ 0 h 786"/>
                    <a:gd name="T54" fmla="*/ 0 w 798"/>
                    <a:gd name="T55" fmla="*/ 0 h 786"/>
                    <a:gd name="T56" fmla="*/ 0 w 798"/>
                    <a:gd name="T57" fmla="*/ 0 h 786"/>
                    <a:gd name="T58" fmla="*/ 0 w 798"/>
                    <a:gd name="T59" fmla="*/ 0 h 786"/>
                    <a:gd name="T60" fmla="*/ 0 w 798"/>
                    <a:gd name="T61" fmla="*/ 0 h 786"/>
                    <a:gd name="T62" fmla="*/ 0 w 798"/>
                    <a:gd name="T63" fmla="*/ 0 h 786"/>
                    <a:gd name="T64" fmla="*/ 0 w 798"/>
                    <a:gd name="T65" fmla="*/ 0 h 78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798"/>
                    <a:gd name="T100" fmla="*/ 0 h 786"/>
                    <a:gd name="T101" fmla="*/ 798 w 798"/>
                    <a:gd name="T102" fmla="*/ 786 h 78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798" h="786">
                      <a:moveTo>
                        <a:pt x="234" y="26"/>
                      </a:moveTo>
                      <a:lnTo>
                        <a:pt x="387" y="348"/>
                      </a:lnTo>
                      <a:lnTo>
                        <a:pt x="332" y="0"/>
                      </a:lnTo>
                      <a:lnTo>
                        <a:pt x="404" y="335"/>
                      </a:lnTo>
                      <a:lnTo>
                        <a:pt x="469" y="9"/>
                      </a:lnTo>
                      <a:lnTo>
                        <a:pt x="432" y="345"/>
                      </a:lnTo>
                      <a:lnTo>
                        <a:pt x="576" y="26"/>
                      </a:lnTo>
                      <a:lnTo>
                        <a:pt x="456" y="349"/>
                      </a:lnTo>
                      <a:lnTo>
                        <a:pt x="746" y="183"/>
                      </a:lnTo>
                      <a:lnTo>
                        <a:pt x="463" y="366"/>
                      </a:lnTo>
                      <a:lnTo>
                        <a:pt x="783" y="300"/>
                      </a:lnTo>
                      <a:lnTo>
                        <a:pt x="461" y="384"/>
                      </a:lnTo>
                      <a:lnTo>
                        <a:pt x="798" y="459"/>
                      </a:lnTo>
                      <a:lnTo>
                        <a:pt x="459" y="405"/>
                      </a:lnTo>
                      <a:lnTo>
                        <a:pt x="741" y="568"/>
                      </a:lnTo>
                      <a:lnTo>
                        <a:pt x="452" y="423"/>
                      </a:lnTo>
                      <a:lnTo>
                        <a:pt x="589" y="761"/>
                      </a:lnTo>
                      <a:lnTo>
                        <a:pt x="426" y="428"/>
                      </a:lnTo>
                      <a:lnTo>
                        <a:pt x="482" y="782"/>
                      </a:lnTo>
                      <a:lnTo>
                        <a:pt x="411" y="423"/>
                      </a:lnTo>
                      <a:lnTo>
                        <a:pt x="339" y="761"/>
                      </a:lnTo>
                      <a:lnTo>
                        <a:pt x="396" y="412"/>
                      </a:lnTo>
                      <a:lnTo>
                        <a:pt x="228" y="786"/>
                      </a:lnTo>
                      <a:lnTo>
                        <a:pt x="381" y="410"/>
                      </a:lnTo>
                      <a:lnTo>
                        <a:pt x="40" y="615"/>
                      </a:lnTo>
                      <a:lnTo>
                        <a:pt x="372" y="398"/>
                      </a:lnTo>
                      <a:lnTo>
                        <a:pt x="7" y="471"/>
                      </a:lnTo>
                      <a:lnTo>
                        <a:pt x="357" y="384"/>
                      </a:lnTo>
                      <a:lnTo>
                        <a:pt x="0" y="312"/>
                      </a:lnTo>
                      <a:lnTo>
                        <a:pt x="364" y="371"/>
                      </a:lnTo>
                      <a:lnTo>
                        <a:pt x="25" y="183"/>
                      </a:lnTo>
                      <a:lnTo>
                        <a:pt x="359" y="351"/>
                      </a:lnTo>
                      <a:lnTo>
                        <a:pt x="234" y="26"/>
                      </a:lnTo>
                      <a:close/>
                    </a:path>
                  </a:pathLst>
                </a:custGeom>
                <a:solidFill>
                  <a:srgbClr val="808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05" name="Freeform 36"/>
                <p:cNvSpPr>
                  <a:spLocks/>
                </p:cNvSpPr>
                <p:nvPr/>
              </p:nvSpPr>
              <p:spPr bwMode="auto">
                <a:xfrm>
                  <a:off x="3166" y="2765"/>
                  <a:ext cx="166" cy="122"/>
                </a:xfrm>
                <a:custGeom>
                  <a:avLst/>
                  <a:gdLst>
                    <a:gd name="T0" fmla="*/ 1 w 332"/>
                    <a:gd name="T1" fmla="*/ 0 h 366"/>
                    <a:gd name="T2" fmla="*/ 1 w 332"/>
                    <a:gd name="T3" fmla="*/ 0 h 366"/>
                    <a:gd name="T4" fmla="*/ 1 w 332"/>
                    <a:gd name="T5" fmla="*/ 0 h 366"/>
                    <a:gd name="T6" fmla="*/ 1 w 332"/>
                    <a:gd name="T7" fmla="*/ 0 h 366"/>
                    <a:gd name="T8" fmla="*/ 1 w 332"/>
                    <a:gd name="T9" fmla="*/ 0 h 366"/>
                    <a:gd name="T10" fmla="*/ 1 w 332"/>
                    <a:gd name="T11" fmla="*/ 0 h 366"/>
                    <a:gd name="T12" fmla="*/ 1 w 332"/>
                    <a:gd name="T13" fmla="*/ 0 h 366"/>
                    <a:gd name="T14" fmla="*/ 1 w 332"/>
                    <a:gd name="T15" fmla="*/ 0 h 366"/>
                    <a:gd name="T16" fmla="*/ 1 w 332"/>
                    <a:gd name="T17" fmla="*/ 0 h 366"/>
                    <a:gd name="T18" fmla="*/ 1 w 332"/>
                    <a:gd name="T19" fmla="*/ 0 h 366"/>
                    <a:gd name="T20" fmla="*/ 1 w 332"/>
                    <a:gd name="T21" fmla="*/ 0 h 366"/>
                    <a:gd name="T22" fmla="*/ 1 w 332"/>
                    <a:gd name="T23" fmla="*/ 0 h 366"/>
                    <a:gd name="T24" fmla="*/ 1 w 332"/>
                    <a:gd name="T25" fmla="*/ 0 h 366"/>
                    <a:gd name="T26" fmla="*/ 1 w 332"/>
                    <a:gd name="T27" fmla="*/ 0 h 366"/>
                    <a:gd name="T28" fmla="*/ 1 w 332"/>
                    <a:gd name="T29" fmla="*/ 0 h 366"/>
                    <a:gd name="T30" fmla="*/ 1 w 332"/>
                    <a:gd name="T31" fmla="*/ 0 h 366"/>
                    <a:gd name="T32" fmla="*/ 1 w 332"/>
                    <a:gd name="T33" fmla="*/ 0 h 366"/>
                    <a:gd name="T34" fmla="*/ 1 w 332"/>
                    <a:gd name="T35" fmla="*/ 0 h 366"/>
                    <a:gd name="T36" fmla="*/ 1 w 332"/>
                    <a:gd name="T37" fmla="*/ 0 h 366"/>
                    <a:gd name="T38" fmla="*/ 1 w 332"/>
                    <a:gd name="T39" fmla="*/ 0 h 366"/>
                    <a:gd name="T40" fmla="*/ 1 w 332"/>
                    <a:gd name="T41" fmla="*/ 0 h 366"/>
                    <a:gd name="T42" fmla="*/ 1 w 332"/>
                    <a:gd name="T43" fmla="*/ 0 h 366"/>
                    <a:gd name="T44" fmla="*/ 1 w 332"/>
                    <a:gd name="T45" fmla="*/ 0 h 366"/>
                    <a:gd name="T46" fmla="*/ 1 w 332"/>
                    <a:gd name="T47" fmla="*/ 0 h 366"/>
                    <a:gd name="T48" fmla="*/ 0 w 332"/>
                    <a:gd name="T49" fmla="*/ 0 h 366"/>
                    <a:gd name="T50" fmla="*/ 1 w 332"/>
                    <a:gd name="T51" fmla="*/ 0 h 366"/>
                    <a:gd name="T52" fmla="*/ 1 w 332"/>
                    <a:gd name="T53" fmla="*/ 0 h 366"/>
                    <a:gd name="T54" fmla="*/ 1 w 332"/>
                    <a:gd name="T55" fmla="*/ 0 h 366"/>
                    <a:gd name="T56" fmla="*/ 1 w 332"/>
                    <a:gd name="T57" fmla="*/ 0 h 366"/>
                    <a:gd name="T58" fmla="*/ 1 w 332"/>
                    <a:gd name="T59" fmla="*/ 0 h 366"/>
                    <a:gd name="T60" fmla="*/ 1 w 332"/>
                    <a:gd name="T61" fmla="*/ 0 h 366"/>
                    <a:gd name="T62" fmla="*/ 1 w 332"/>
                    <a:gd name="T63" fmla="*/ 0 h 366"/>
                    <a:gd name="T64" fmla="*/ 1 w 332"/>
                    <a:gd name="T65" fmla="*/ 0 h 36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332"/>
                    <a:gd name="T100" fmla="*/ 0 h 366"/>
                    <a:gd name="T101" fmla="*/ 332 w 332"/>
                    <a:gd name="T102" fmla="*/ 366 h 36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332" h="366">
                      <a:moveTo>
                        <a:pt x="172" y="0"/>
                      </a:moveTo>
                      <a:lnTo>
                        <a:pt x="179" y="148"/>
                      </a:lnTo>
                      <a:lnTo>
                        <a:pt x="222" y="20"/>
                      </a:lnTo>
                      <a:lnTo>
                        <a:pt x="192" y="150"/>
                      </a:lnTo>
                      <a:lnTo>
                        <a:pt x="287" y="40"/>
                      </a:lnTo>
                      <a:lnTo>
                        <a:pt x="200" y="150"/>
                      </a:lnTo>
                      <a:lnTo>
                        <a:pt x="316" y="112"/>
                      </a:lnTo>
                      <a:lnTo>
                        <a:pt x="205" y="158"/>
                      </a:lnTo>
                      <a:lnTo>
                        <a:pt x="332" y="166"/>
                      </a:lnTo>
                      <a:lnTo>
                        <a:pt x="194" y="171"/>
                      </a:lnTo>
                      <a:lnTo>
                        <a:pt x="318" y="212"/>
                      </a:lnTo>
                      <a:lnTo>
                        <a:pt x="201" y="179"/>
                      </a:lnTo>
                      <a:lnTo>
                        <a:pt x="289" y="300"/>
                      </a:lnTo>
                      <a:lnTo>
                        <a:pt x="192" y="188"/>
                      </a:lnTo>
                      <a:lnTo>
                        <a:pt x="223" y="313"/>
                      </a:lnTo>
                      <a:lnTo>
                        <a:pt x="180" y="189"/>
                      </a:lnTo>
                      <a:lnTo>
                        <a:pt x="172" y="366"/>
                      </a:lnTo>
                      <a:lnTo>
                        <a:pt x="170" y="182"/>
                      </a:lnTo>
                      <a:lnTo>
                        <a:pt x="119" y="323"/>
                      </a:lnTo>
                      <a:lnTo>
                        <a:pt x="164" y="182"/>
                      </a:lnTo>
                      <a:lnTo>
                        <a:pt x="56" y="304"/>
                      </a:lnTo>
                      <a:lnTo>
                        <a:pt x="149" y="179"/>
                      </a:lnTo>
                      <a:lnTo>
                        <a:pt x="25" y="218"/>
                      </a:lnTo>
                      <a:lnTo>
                        <a:pt x="152" y="167"/>
                      </a:lnTo>
                      <a:lnTo>
                        <a:pt x="0" y="166"/>
                      </a:lnTo>
                      <a:lnTo>
                        <a:pt x="152" y="160"/>
                      </a:lnTo>
                      <a:lnTo>
                        <a:pt x="32" y="117"/>
                      </a:lnTo>
                      <a:lnTo>
                        <a:pt x="150" y="154"/>
                      </a:lnTo>
                      <a:lnTo>
                        <a:pt x="70" y="52"/>
                      </a:lnTo>
                      <a:lnTo>
                        <a:pt x="160" y="154"/>
                      </a:lnTo>
                      <a:lnTo>
                        <a:pt x="120" y="10"/>
                      </a:lnTo>
                      <a:lnTo>
                        <a:pt x="167" y="145"/>
                      </a:lnTo>
                      <a:lnTo>
                        <a:pt x="172" y="0"/>
                      </a:lnTo>
                      <a:close/>
                    </a:path>
                  </a:pathLst>
                </a:custGeom>
                <a:solidFill>
                  <a:srgbClr val="C0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grpSp>
          <p:nvGrpSpPr>
            <p:cNvPr id="2067" name="Group 37"/>
            <p:cNvGrpSpPr>
              <a:grpSpLocks/>
            </p:cNvGrpSpPr>
            <p:nvPr/>
          </p:nvGrpSpPr>
          <p:grpSpPr bwMode="auto">
            <a:xfrm>
              <a:off x="3208" y="2717"/>
              <a:ext cx="1423" cy="776"/>
              <a:chOff x="3208" y="2717"/>
              <a:chExt cx="1423" cy="776"/>
            </a:xfrm>
          </p:grpSpPr>
          <p:sp>
            <p:nvSpPr>
              <p:cNvPr id="2068" name="Freeform 38"/>
              <p:cNvSpPr>
                <a:spLocks/>
              </p:cNvSpPr>
              <p:nvPr/>
            </p:nvSpPr>
            <p:spPr bwMode="auto">
              <a:xfrm>
                <a:off x="3244" y="2979"/>
                <a:ext cx="1007" cy="514"/>
              </a:xfrm>
              <a:custGeom>
                <a:avLst/>
                <a:gdLst>
                  <a:gd name="T0" fmla="*/ 1 w 2012"/>
                  <a:gd name="T1" fmla="*/ 0 h 1540"/>
                  <a:gd name="T2" fmla="*/ 1 w 2012"/>
                  <a:gd name="T3" fmla="*/ 0 h 1540"/>
                  <a:gd name="T4" fmla="*/ 1 w 2012"/>
                  <a:gd name="T5" fmla="*/ 0 h 1540"/>
                  <a:gd name="T6" fmla="*/ 1 w 2012"/>
                  <a:gd name="T7" fmla="*/ 0 h 1540"/>
                  <a:gd name="T8" fmla="*/ 1 w 2012"/>
                  <a:gd name="T9" fmla="*/ 0 h 1540"/>
                  <a:gd name="T10" fmla="*/ 1 w 2012"/>
                  <a:gd name="T11" fmla="*/ 0 h 1540"/>
                  <a:gd name="T12" fmla="*/ 1 w 2012"/>
                  <a:gd name="T13" fmla="*/ 0 h 1540"/>
                  <a:gd name="T14" fmla="*/ 1 w 2012"/>
                  <a:gd name="T15" fmla="*/ 0 h 1540"/>
                  <a:gd name="T16" fmla="*/ 1 w 2012"/>
                  <a:gd name="T17" fmla="*/ 0 h 1540"/>
                  <a:gd name="T18" fmla="*/ 1 w 2012"/>
                  <a:gd name="T19" fmla="*/ 0 h 1540"/>
                  <a:gd name="T20" fmla="*/ 1 w 2012"/>
                  <a:gd name="T21" fmla="*/ 0 h 1540"/>
                  <a:gd name="T22" fmla="*/ 1 w 2012"/>
                  <a:gd name="T23" fmla="*/ 0 h 1540"/>
                  <a:gd name="T24" fmla="*/ 0 w 2012"/>
                  <a:gd name="T25" fmla="*/ 0 h 1540"/>
                  <a:gd name="T26" fmla="*/ 0 w 2012"/>
                  <a:gd name="T27" fmla="*/ 0 h 1540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2012"/>
                  <a:gd name="T43" fmla="*/ 0 h 1540"/>
                  <a:gd name="T44" fmla="*/ 2012 w 2012"/>
                  <a:gd name="T45" fmla="*/ 1540 h 1540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2012" h="1540">
                    <a:moveTo>
                      <a:pt x="2012" y="0"/>
                    </a:moveTo>
                    <a:lnTo>
                      <a:pt x="1663" y="28"/>
                    </a:lnTo>
                    <a:lnTo>
                      <a:pt x="1396" y="77"/>
                    </a:lnTo>
                    <a:lnTo>
                      <a:pt x="1161" y="154"/>
                    </a:lnTo>
                    <a:lnTo>
                      <a:pt x="894" y="265"/>
                    </a:lnTo>
                    <a:lnTo>
                      <a:pt x="641" y="418"/>
                    </a:lnTo>
                    <a:lnTo>
                      <a:pt x="425" y="593"/>
                    </a:lnTo>
                    <a:lnTo>
                      <a:pt x="286" y="752"/>
                    </a:lnTo>
                    <a:lnTo>
                      <a:pt x="165" y="934"/>
                    </a:lnTo>
                    <a:lnTo>
                      <a:pt x="101" y="1060"/>
                    </a:lnTo>
                    <a:lnTo>
                      <a:pt x="50" y="1199"/>
                    </a:lnTo>
                    <a:lnTo>
                      <a:pt x="12" y="1387"/>
                    </a:lnTo>
                    <a:lnTo>
                      <a:pt x="0" y="1534"/>
                    </a:lnTo>
                    <a:lnTo>
                      <a:pt x="0" y="1540"/>
                    </a:lnTo>
                  </a:path>
                </a:pathLst>
              </a:custGeom>
              <a:noFill/>
              <a:ln w="7938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69" name="Freeform 39"/>
              <p:cNvSpPr>
                <a:spLocks/>
              </p:cNvSpPr>
              <p:nvPr/>
            </p:nvSpPr>
            <p:spPr bwMode="auto">
              <a:xfrm>
                <a:off x="3224" y="2976"/>
                <a:ext cx="1032" cy="514"/>
              </a:xfrm>
              <a:custGeom>
                <a:avLst/>
                <a:gdLst>
                  <a:gd name="T0" fmla="*/ 0 w 2065"/>
                  <a:gd name="T1" fmla="*/ 0 h 1540"/>
                  <a:gd name="T2" fmla="*/ 0 w 2065"/>
                  <a:gd name="T3" fmla="*/ 0 h 1540"/>
                  <a:gd name="T4" fmla="*/ 0 w 2065"/>
                  <a:gd name="T5" fmla="*/ 0 h 1540"/>
                  <a:gd name="T6" fmla="*/ 0 w 2065"/>
                  <a:gd name="T7" fmla="*/ 0 h 1540"/>
                  <a:gd name="T8" fmla="*/ 0 w 2065"/>
                  <a:gd name="T9" fmla="*/ 0 h 1540"/>
                  <a:gd name="T10" fmla="*/ 0 w 2065"/>
                  <a:gd name="T11" fmla="*/ 0 h 1540"/>
                  <a:gd name="T12" fmla="*/ 0 w 2065"/>
                  <a:gd name="T13" fmla="*/ 0 h 1540"/>
                  <a:gd name="T14" fmla="*/ 0 w 2065"/>
                  <a:gd name="T15" fmla="*/ 0 h 1540"/>
                  <a:gd name="T16" fmla="*/ 0 w 2065"/>
                  <a:gd name="T17" fmla="*/ 0 h 1540"/>
                  <a:gd name="T18" fmla="*/ 0 w 2065"/>
                  <a:gd name="T19" fmla="*/ 0 h 1540"/>
                  <a:gd name="T20" fmla="*/ 0 w 2065"/>
                  <a:gd name="T21" fmla="*/ 0 h 1540"/>
                  <a:gd name="T22" fmla="*/ 0 w 2065"/>
                  <a:gd name="T23" fmla="*/ 0 h 1540"/>
                  <a:gd name="T24" fmla="*/ 0 w 2065"/>
                  <a:gd name="T25" fmla="*/ 0 h 1540"/>
                  <a:gd name="T26" fmla="*/ 0 w 2065"/>
                  <a:gd name="T27" fmla="*/ 0 h 1540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2065"/>
                  <a:gd name="T43" fmla="*/ 0 h 1540"/>
                  <a:gd name="T44" fmla="*/ 2065 w 2065"/>
                  <a:gd name="T45" fmla="*/ 1540 h 1540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2065" h="1540">
                    <a:moveTo>
                      <a:pt x="2065" y="0"/>
                    </a:moveTo>
                    <a:lnTo>
                      <a:pt x="1706" y="28"/>
                    </a:lnTo>
                    <a:lnTo>
                      <a:pt x="1433" y="76"/>
                    </a:lnTo>
                    <a:lnTo>
                      <a:pt x="1191" y="153"/>
                    </a:lnTo>
                    <a:lnTo>
                      <a:pt x="919" y="264"/>
                    </a:lnTo>
                    <a:lnTo>
                      <a:pt x="657" y="418"/>
                    </a:lnTo>
                    <a:lnTo>
                      <a:pt x="436" y="592"/>
                    </a:lnTo>
                    <a:lnTo>
                      <a:pt x="293" y="753"/>
                    </a:lnTo>
                    <a:lnTo>
                      <a:pt x="169" y="933"/>
                    </a:lnTo>
                    <a:lnTo>
                      <a:pt x="104" y="1059"/>
                    </a:lnTo>
                    <a:lnTo>
                      <a:pt x="51" y="1199"/>
                    </a:lnTo>
                    <a:lnTo>
                      <a:pt x="13" y="1387"/>
                    </a:lnTo>
                    <a:lnTo>
                      <a:pt x="0" y="1533"/>
                    </a:lnTo>
                    <a:lnTo>
                      <a:pt x="0" y="1540"/>
                    </a:lnTo>
                  </a:path>
                </a:pathLst>
              </a:custGeom>
              <a:noFill/>
              <a:ln w="7938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0" name="Freeform 40"/>
              <p:cNvSpPr>
                <a:spLocks/>
              </p:cNvSpPr>
              <p:nvPr/>
            </p:nvSpPr>
            <p:spPr bwMode="auto">
              <a:xfrm>
                <a:off x="3208" y="2973"/>
                <a:ext cx="1042" cy="511"/>
              </a:xfrm>
              <a:custGeom>
                <a:avLst/>
                <a:gdLst>
                  <a:gd name="T0" fmla="*/ 1 w 2083"/>
                  <a:gd name="T1" fmla="*/ 0 h 1533"/>
                  <a:gd name="T2" fmla="*/ 1 w 2083"/>
                  <a:gd name="T3" fmla="*/ 0 h 1533"/>
                  <a:gd name="T4" fmla="*/ 1 w 2083"/>
                  <a:gd name="T5" fmla="*/ 0 h 1533"/>
                  <a:gd name="T6" fmla="*/ 1 w 2083"/>
                  <a:gd name="T7" fmla="*/ 0 h 1533"/>
                  <a:gd name="T8" fmla="*/ 1 w 2083"/>
                  <a:gd name="T9" fmla="*/ 0 h 1533"/>
                  <a:gd name="T10" fmla="*/ 1 w 2083"/>
                  <a:gd name="T11" fmla="*/ 0 h 1533"/>
                  <a:gd name="T12" fmla="*/ 1 w 2083"/>
                  <a:gd name="T13" fmla="*/ 0 h 1533"/>
                  <a:gd name="T14" fmla="*/ 1 w 2083"/>
                  <a:gd name="T15" fmla="*/ 0 h 1533"/>
                  <a:gd name="T16" fmla="*/ 1 w 2083"/>
                  <a:gd name="T17" fmla="*/ 0 h 1533"/>
                  <a:gd name="T18" fmla="*/ 1 w 2083"/>
                  <a:gd name="T19" fmla="*/ 0 h 1533"/>
                  <a:gd name="T20" fmla="*/ 1 w 2083"/>
                  <a:gd name="T21" fmla="*/ 0 h 1533"/>
                  <a:gd name="T22" fmla="*/ 1 w 2083"/>
                  <a:gd name="T23" fmla="*/ 0 h 1533"/>
                  <a:gd name="T24" fmla="*/ 0 w 2083"/>
                  <a:gd name="T25" fmla="*/ 0 h 1533"/>
                  <a:gd name="T26" fmla="*/ 0 w 2083"/>
                  <a:gd name="T27" fmla="*/ 0 h 153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2083"/>
                  <a:gd name="T43" fmla="*/ 0 h 1533"/>
                  <a:gd name="T44" fmla="*/ 2083 w 2083"/>
                  <a:gd name="T45" fmla="*/ 1533 h 1533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2083" h="1533">
                    <a:moveTo>
                      <a:pt x="2083" y="0"/>
                    </a:moveTo>
                    <a:lnTo>
                      <a:pt x="1722" y="27"/>
                    </a:lnTo>
                    <a:lnTo>
                      <a:pt x="1445" y="76"/>
                    </a:lnTo>
                    <a:lnTo>
                      <a:pt x="1202" y="152"/>
                    </a:lnTo>
                    <a:lnTo>
                      <a:pt x="927" y="265"/>
                    </a:lnTo>
                    <a:lnTo>
                      <a:pt x="664" y="417"/>
                    </a:lnTo>
                    <a:lnTo>
                      <a:pt x="440" y="591"/>
                    </a:lnTo>
                    <a:lnTo>
                      <a:pt x="296" y="750"/>
                    </a:lnTo>
                    <a:lnTo>
                      <a:pt x="171" y="930"/>
                    </a:lnTo>
                    <a:lnTo>
                      <a:pt x="104" y="1056"/>
                    </a:lnTo>
                    <a:lnTo>
                      <a:pt x="52" y="1195"/>
                    </a:lnTo>
                    <a:lnTo>
                      <a:pt x="14" y="1382"/>
                    </a:lnTo>
                    <a:lnTo>
                      <a:pt x="0" y="1529"/>
                    </a:lnTo>
                    <a:lnTo>
                      <a:pt x="0" y="1533"/>
                    </a:lnTo>
                  </a:path>
                </a:pathLst>
              </a:custGeom>
              <a:noFill/>
              <a:ln w="7938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2071" name="Group 41"/>
              <p:cNvGrpSpPr>
                <a:grpSpLocks/>
              </p:cNvGrpSpPr>
              <p:nvPr/>
            </p:nvGrpSpPr>
            <p:grpSpPr bwMode="auto">
              <a:xfrm>
                <a:off x="3897" y="2717"/>
                <a:ext cx="734" cy="523"/>
                <a:chOff x="3897" y="2717"/>
                <a:chExt cx="734" cy="523"/>
              </a:xfrm>
            </p:grpSpPr>
            <p:sp>
              <p:nvSpPr>
                <p:cNvPr id="2072" name="Freeform 42"/>
                <p:cNvSpPr>
                  <a:spLocks/>
                </p:cNvSpPr>
                <p:nvPr/>
              </p:nvSpPr>
              <p:spPr bwMode="auto">
                <a:xfrm>
                  <a:off x="3961" y="2786"/>
                  <a:ext cx="540" cy="389"/>
                </a:xfrm>
                <a:custGeom>
                  <a:avLst/>
                  <a:gdLst>
                    <a:gd name="T0" fmla="*/ 0 w 1081"/>
                    <a:gd name="T1" fmla="*/ 0 h 1167"/>
                    <a:gd name="T2" fmla="*/ 0 w 1081"/>
                    <a:gd name="T3" fmla="*/ 0 h 1167"/>
                    <a:gd name="T4" fmla="*/ 0 w 1081"/>
                    <a:gd name="T5" fmla="*/ 0 h 1167"/>
                    <a:gd name="T6" fmla="*/ 0 w 1081"/>
                    <a:gd name="T7" fmla="*/ 0 h 1167"/>
                    <a:gd name="T8" fmla="*/ 0 w 1081"/>
                    <a:gd name="T9" fmla="*/ 0 h 1167"/>
                    <a:gd name="T10" fmla="*/ 0 w 1081"/>
                    <a:gd name="T11" fmla="*/ 0 h 1167"/>
                    <a:gd name="T12" fmla="*/ 0 w 1081"/>
                    <a:gd name="T13" fmla="*/ 0 h 1167"/>
                    <a:gd name="T14" fmla="*/ 0 w 1081"/>
                    <a:gd name="T15" fmla="*/ 0 h 1167"/>
                    <a:gd name="T16" fmla="*/ 0 w 1081"/>
                    <a:gd name="T17" fmla="*/ 0 h 1167"/>
                    <a:gd name="T18" fmla="*/ 0 w 1081"/>
                    <a:gd name="T19" fmla="*/ 0 h 1167"/>
                    <a:gd name="T20" fmla="*/ 0 w 1081"/>
                    <a:gd name="T21" fmla="*/ 0 h 1167"/>
                    <a:gd name="T22" fmla="*/ 0 w 1081"/>
                    <a:gd name="T23" fmla="*/ 0 h 1167"/>
                    <a:gd name="T24" fmla="*/ 0 w 1081"/>
                    <a:gd name="T25" fmla="*/ 0 h 1167"/>
                    <a:gd name="T26" fmla="*/ 0 w 1081"/>
                    <a:gd name="T27" fmla="*/ 0 h 1167"/>
                    <a:gd name="T28" fmla="*/ 0 w 1081"/>
                    <a:gd name="T29" fmla="*/ 0 h 1167"/>
                    <a:gd name="T30" fmla="*/ 0 w 1081"/>
                    <a:gd name="T31" fmla="*/ 0 h 1167"/>
                    <a:gd name="T32" fmla="*/ 0 w 1081"/>
                    <a:gd name="T33" fmla="*/ 0 h 1167"/>
                    <a:gd name="T34" fmla="*/ 0 w 1081"/>
                    <a:gd name="T35" fmla="*/ 0 h 1167"/>
                    <a:gd name="T36" fmla="*/ 0 w 1081"/>
                    <a:gd name="T37" fmla="*/ 0 h 1167"/>
                    <a:gd name="T38" fmla="*/ 0 w 1081"/>
                    <a:gd name="T39" fmla="*/ 0 h 1167"/>
                    <a:gd name="T40" fmla="*/ 0 w 1081"/>
                    <a:gd name="T41" fmla="*/ 0 h 1167"/>
                    <a:gd name="T42" fmla="*/ 0 w 1081"/>
                    <a:gd name="T43" fmla="*/ 0 h 1167"/>
                    <a:gd name="T44" fmla="*/ 0 w 1081"/>
                    <a:gd name="T45" fmla="*/ 0 h 1167"/>
                    <a:gd name="T46" fmla="*/ 0 w 1081"/>
                    <a:gd name="T47" fmla="*/ 0 h 1167"/>
                    <a:gd name="T48" fmla="*/ 0 w 1081"/>
                    <a:gd name="T49" fmla="*/ 0 h 1167"/>
                    <a:gd name="T50" fmla="*/ 0 w 1081"/>
                    <a:gd name="T51" fmla="*/ 0 h 1167"/>
                    <a:gd name="T52" fmla="*/ 0 w 1081"/>
                    <a:gd name="T53" fmla="*/ 0 h 1167"/>
                    <a:gd name="T54" fmla="*/ 0 w 1081"/>
                    <a:gd name="T55" fmla="*/ 0 h 1167"/>
                    <a:gd name="T56" fmla="*/ 0 w 1081"/>
                    <a:gd name="T57" fmla="*/ 0 h 1167"/>
                    <a:gd name="T58" fmla="*/ 0 w 1081"/>
                    <a:gd name="T59" fmla="*/ 0 h 1167"/>
                    <a:gd name="T60" fmla="*/ 0 w 1081"/>
                    <a:gd name="T61" fmla="*/ 0 h 1167"/>
                    <a:gd name="T62" fmla="*/ 0 w 1081"/>
                    <a:gd name="T63" fmla="*/ 0 h 1167"/>
                    <a:gd name="T64" fmla="*/ 0 w 1081"/>
                    <a:gd name="T65" fmla="*/ 0 h 1167"/>
                    <a:gd name="T66" fmla="*/ 0 w 1081"/>
                    <a:gd name="T67" fmla="*/ 0 h 1167"/>
                    <a:gd name="T68" fmla="*/ 0 w 1081"/>
                    <a:gd name="T69" fmla="*/ 0 h 1167"/>
                    <a:gd name="T70" fmla="*/ 0 w 1081"/>
                    <a:gd name="T71" fmla="*/ 0 h 1167"/>
                    <a:gd name="T72" fmla="*/ 0 w 1081"/>
                    <a:gd name="T73" fmla="*/ 0 h 1167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w 1081"/>
                    <a:gd name="T112" fmla="*/ 0 h 1167"/>
                    <a:gd name="T113" fmla="*/ 1081 w 1081"/>
                    <a:gd name="T114" fmla="*/ 1167 h 1167"/>
                  </a:gdLst>
                  <a:ahLst/>
                  <a:cxnLst>
                    <a:cxn ang="T74">
                      <a:pos x="T0" y="T1"/>
                    </a:cxn>
                    <a:cxn ang="T75">
                      <a:pos x="T2" y="T3"/>
                    </a:cxn>
                    <a:cxn ang="T76">
                      <a:pos x="T4" y="T5"/>
                    </a:cxn>
                    <a:cxn ang="T77">
                      <a:pos x="T6" y="T7"/>
                    </a:cxn>
                    <a:cxn ang="T78">
                      <a:pos x="T8" y="T9"/>
                    </a:cxn>
                    <a:cxn ang="T79">
                      <a:pos x="T10" y="T11"/>
                    </a:cxn>
                    <a:cxn ang="T80">
                      <a:pos x="T12" y="T13"/>
                    </a:cxn>
                    <a:cxn ang="T81">
                      <a:pos x="T14" y="T15"/>
                    </a:cxn>
                    <a:cxn ang="T82">
                      <a:pos x="T16" y="T17"/>
                    </a:cxn>
                    <a:cxn ang="T83">
                      <a:pos x="T18" y="T19"/>
                    </a:cxn>
                    <a:cxn ang="T84">
                      <a:pos x="T20" y="T21"/>
                    </a:cxn>
                    <a:cxn ang="T85">
                      <a:pos x="T22" y="T23"/>
                    </a:cxn>
                    <a:cxn ang="T86">
                      <a:pos x="T24" y="T25"/>
                    </a:cxn>
                    <a:cxn ang="T87">
                      <a:pos x="T26" y="T27"/>
                    </a:cxn>
                    <a:cxn ang="T88">
                      <a:pos x="T28" y="T29"/>
                    </a:cxn>
                    <a:cxn ang="T89">
                      <a:pos x="T30" y="T31"/>
                    </a:cxn>
                    <a:cxn ang="T90">
                      <a:pos x="T32" y="T33"/>
                    </a:cxn>
                    <a:cxn ang="T91">
                      <a:pos x="T34" y="T35"/>
                    </a:cxn>
                    <a:cxn ang="T92">
                      <a:pos x="T36" y="T37"/>
                    </a:cxn>
                    <a:cxn ang="T93">
                      <a:pos x="T38" y="T39"/>
                    </a:cxn>
                    <a:cxn ang="T94">
                      <a:pos x="T40" y="T41"/>
                    </a:cxn>
                    <a:cxn ang="T95">
                      <a:pos x="T42" y="T43"/>
                    </a:cxn>
                    <a:cxn ang="T96">
                      <a:pos x="T44" y="T45"/>
                    </a:cxn>
                    <a:cxn ang="T97">
                      <a:pos x="T46" y="T47"/>
                    </a:cxn>
                    <a:cxn ang="T98">
                      <a:pos x="T48" y="T49"/>
                    </a:cxn>
                    <a:cxn ang="T99">
                      <a:pos x="T50" y="T51"/>
                    </a:cxn>
                    <a:cxn ang="T100">
                      <a:pos x="T52" y="T53"/>
                    </a:cxn>
                    <a:cxn ang="T101">
                      <a:pos x="T54" y="T55"/>
                    </a:cxn>
                    <a:cxn ang="T102">
                      <a:pos x="T56" y="T57"/>
                    </a:cxn>
                    <a:cxn ang="T103">
                      <a:pos x="T58" y="T59"/>
                    </a:cxn>
                    <a:cxn ang="T104">
                      <a:pos x="T60" y="T61"/>
                    </a:cxn>
                    <a:cxn ang="T105">
                      <a:pos x="T62" y="T63"/>
                    </a:cxn>
                    <a:cxn ang="T106">
                      <a:pos x="T64" y="T65"/>
                    </a:cxn>
                    <a:cxn ang="T107">
                      <a:pos x="T66" y="T67"/>
                    </a:cxn>
                    <a:cxn ang="T108">
                      <a:pos x="T68" y="T69"/>
                    </a:cxn>
                    <a:cxn ang="T109">
                      <a:pos x="T70" y="T71"/>
                    </a:cxn>
                    <a:cxn ang="T110">
                      <a:pos x="T72" y="T73"/>
                    </a:cxn>
                  </a:cxnLst>
                  <a:rect l="T111" t="T112" r="T113" b="T114"/>
                  <a:pathLst>
                    <a:path w="1081" h="1167">
                      <a:moveTo>
                        <a:pt x="632" y="266"/>
                      </a:moveTo>
                      <a:lnTo>
                        <a:pt x="685" y="64"/>
                      </a:lnTo>
                      <a:lnTo>
                        <a:pt x="652" y="361"/>
                      </a:lnTo>
                      <a:lnTo>
                        <a:pt x="728" y="70"/>
                      </a:lnTo>
                      <a:lnTo>
                        <a:pt x="701" y="312"/>
                      </a:lnTo>
                      <a:lnTo>
                        <a:pt x="814" y="101"/>
                      </a:lnTo>
                      <a:lnTo>
                        <a:pt x="724" y="374"/>
                      </a:lnTo>
                      <a:lnTo>
                        <a:pt x="862" y="126"/>
                      </a:lnTo>
                      <a:lnTo>
                        <a:pt x="750" y="410"/>
                      </a:lnTo>
                      <a:lnTo>
                        <a:pt x="917" y="140"/>
                      </a:lnTo>
                      <a:lnTo>
                        <a:pt x="760" y="427"/>
                      </a:lnTo>
                      <a:lnTo>
                        <a:pt x="1009" y="182"/>
                      </a:lnTo>
                      <a:lnTo>
                        <a:pt x="773" y="444"/>
                      </a:lnTo>
                      <a:lnTo>
                        <a:pt x="1032" y="298"/>
                      </a:lnTo>
                      <a:lnTo>
                        <a:pt x="799" y="472"/>
                      </a:lnTo>
                      <a:lnTo>
                        <a:pt x="1074" y="361"/>
                      </a:lnTo>
                      <a:lnTo>
                        <a:pt x="830" y="504"/>
                      </a:lnTo>
                      <a:lnTo>
                        <a:pt x="1081" y="468"/>
                      </a:lnTo>
                      <a:lnTo>
                        <a:pt x="786" y="541"/>
                      </a:lnTo>
                      <a:lnTo>
                        <a:pt x="766" y="573"/>
                      </a:lnTo>
                      <a:lnTo>
                        <a:pt x="1074" y="643"/>
                      </a:lnTo>
                      <a:lnTo>
                        <a:pt x="816" y="614"/>
                      </a:lnTo>
                      <a:lnTo>
                        <a:pt x="1045" y="682"/>
                      </a:lnTo>
                      <a:lnTo>
                        <a:pt x="789" y="643"/>
                      </a:lnTo>
                      <a:lnTo>
                        <a:pt x="1032" y="783"/>
                      </a:lnTo>
                      <a:lnTo>
                        <a:pt x="760" y="667"/>
                      </a:lnTo>
                      <a:lnTo>
                        <a:pt x="989" y="835"/>
                      </a:lnTo>
                      <a:lnTo>
                        <a:pt x="721" y="699"/>
                      </a:lnTo>
                      <a:lnTo>
                        <a:pt x="1012" y="944"/>
                      </a:lnTo>
                      <a:lnTo>
                        <a:pt x="744" y="740"/>
                      </a:lnTo>
                      <a:lnTo>
                        <a:pt x="947" y="1028"/>
                      </a:lnTo>
                      <a:lnTo>
                        <a:pt x="724" y="727"/>
                      </a:lnTo>
                      <a:lnTo>
                        <a:pt x="836" y="985"/>
                      </a:lnTo>
                      <a:lnTo>
                        <a:pt x="679" y="744"/>
                      </a:lnTo>
                      <a:lnTo>
                        <a:pt x="717" y="1056"/>
                      </a:lnTo>
                      <a:lnTo>
                        <a:pt x="646" y="800"/>
                      </a:lnTo>
                      <a:lnTo>
                        <a:pt x="610" y="936"/>
                      </a:lnTo>
                      <a:lnTo>
                        <a:pt x="587" y="1167"/>
                      </a:lnTo>
                      <a:lnTo>
                        <a:pt x="587" y="831"/>
                      </a:lnTo>
                      <a:lnTo>
                        <a:pt x="535" y="1097"/>
                      </a:lnTo>
                      <a:lnTo>
                        <a:pt x="562" y="807"/>
                      </a:lnTo>
                      <a:lnTo>
                        <a:pt x="493" y="1090"/>
                      </a:lnTo>
                      <a:lnTo>
                        <a:pt x="526" y="810"/>
                      </a:lnTo>
                      <a:lnTo>
                        <a:pt x="398" y="1073"/>
                      </a:lnTo>
                      <a:lnTo>
                        <a:pt x="480" y="810"/>
                      </a:lnTo>
                      <a:lnTo>
                        <a:pt x="353" y="1041"/>
                      </a:lnTo>
                      <a:lnTo>
                        <a:pt x="447" y="785"/>
                      </a:lnTo>
                      <a:lnTo>
                        <a:pt x="263" y="1065"/>
                      </a:lnTo>
                      <a:lnTo>
                        <a:pt x="408" y="789"/>
                      </a:lnTo>
                      <a:lnTo>
                        <a:pt x="176" y="1000"/>
                      </a:lnTo>
                      <a:lnTo>
                        <a:pt x="434" y="730"/>
                      </a:lnTo>
                      <a:lnTo>
                        <a:pt x="209" y="849"/>
                      </a:lnTo>
                      <a:lnTo>
                        <a:pt x="447" y="671"/>
                      </a:lnTo>
                      <a:lnTo>
                        <a:pt x="179" y="783"/>
                      </a:lnTo>
                      <a:lnTo>
                        <a:pt x="418" y="636"/>
                      </a:lnTo>
                      <a:lnTo>
                        <a:pt x="146" y="682"/>
                      </a:lnTo>
                      <a:lnTo>
                        <a:pt x="444" y="605"/>
                      </a:lnTo>
                      <a:lnTo>
                        <a:pt x="0" y="545"/>
                      </a:lnTo>
                      <a:lnTo>
                        <a:pt x="392" y="560"/>
                      </a:lnTo>
                      <a:lnTo>
                        <a:pt x="108" y="487"/>
                      </a:lnTo>
                      <a:lnTo>
                        <a:pt x="480" y="541"/>
                      </a:lnTo>
                      <a:lnTo>
                        <a:pt x="173" y="367"/>
                      </a:lnTo>
                      <a:lnTo>
                        <a:pt x="502" y="513"/>
                      </a:lnTo>
                      <a:lnTo>
                        <a:pt x="146" y="167"/>
                      </a:lnTo>
                      <a:lnTo>
                        <a:pt x="473" y="458"/>
                      </a:lnTo>
                      <a:lnTo>
                        <a:pt x="251" y="109"/>
                      </a:lnTo>
                      <a:lnTo>
                        <a:pt x="463" y="416"/>
                      </a:lnTo>
                      <a:lnTo>
                        <a:pt x="363" y="137"/>
                      </a:lnTo>
                      <a:lnTo>
                        <a:pt x="502" y="410"/>
                      </a:lnTo>
                      <a:lnTo>
                        <a:pt x="385" y="45"/>
                      </a:lnTo>
                      <a:lnTo>
                        <a:pt x="542" y="391"/>
                      </a:lnTo>
                      <a:lnTo>
                        <a:pt x="490" y="18"/>
                      </a:lnTo>
                      <a:lnTo>
                        <a:pt x="574" y="389"/>
                      </a:lnTo>
                      <a:lnTo>
                        <a:pt x="574" y="0"/>
                      </a:lnTo>
                      <a:lnTo>
                        <a:pt x="632" y="266"/>
                      </a:lnTo>
                      <a:close/>
                    </a:path>
                  </a:pathLst>
                </a:custGeom>
                <a:solidFill>
                  <a:srgbClr val="FFC08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2073" name="Group 43"/>
                <p:cNvGrpSpPr>
                  <a:grpSpLocks/>
                </p:cNvGrpSpPr>
                <p:nvPr/>
              </p:nvGrpSpPr>
              <p:grpSpPr bwMode="auto">
                <a:xfrm>
                  <a:off x="3897" y="2717"/>
                  <a:ext cx="734" cy="523"/>
                  <a:chOff x="3897" y="2717"/>
                  <a:chExt cx="734" cy="523"/>
                </a:xfrm>
              </p:grpSpPr>
              <p:grpSp>
                <p:nvGrpSpPr>
                  <p:cNvPr id="2078" name="Group 44"/>
                  <p:cNvGrpSpPr>
                    <a:grpSpLocks/>
                  </p:cNvGrpSpPr>
                  <p:nvPr/>
                </p:nvGrpSpPr>
                <p:grpSpPr bwMode="auto">
                  <a:xfrm>
                    <a:off x="3916" y="2728"/>
                    <a:ext cx="342" cy="496"/>
                    <a:chOff x="3916" y="2728"/>
                    <a:chExt cx="342" cy="496"/>
                  </a:xfrm>
                </p:grpSpPr>
                <p:sp>
                  <p:nvSpPr>
                    <p:cNvPr id="2094" name="Freeform 45"/>
                    <p:cNvSpPr>
                      <a:spLocks/>
                    </p:cNvSpPr>
                    <p:nvPr/>
                  </p:nvSpPr>
                  <p:spPr bwMode="auto">
                    <a:xfrm>
                      <a:off x="3919" y="2887"/>
                      <a:ext cx="338" cy="86"/>
                    </a:xfrm>
                    <a:custGeom>
                      <a:avLst/>
                      <a:gdLst>
                        <a:gd name="T0" fmla="*/ 1 w 676"/>
                        <a:gd name="T1" fmla="*/ 0 h 257"/>
                        <a:gd name="T2" fmla="*/ 1 w 676"/>
                        <a:gd name="T3" fmla="*/ 0 h 257"/>
                        <a:gd name="T4" fmla="*/ 1 w 676"/>
                        <a:gd name="T5" fmla="*/ 0 h 257"/>
                        <a:gd name="T6" fmla="*/ 0 w 676"/>
                        <a:gd name="T7" fmla="*/ 0 h 257"/>
                        <a:gd name="T8" fmla="*/ 1 w 676"/>
                        <a:gd name="T9" fmla="*/ 0 h 257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676"/>
                        <a:gd name="T16" fmla="*/ 0 h 257"/>
                        <a:gd name="T17" fmla="*/ 676 w 676"/>
                        <a:gd name="T18" fmla="*/ 257 h 257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676" h="257">
                          <a:moveTo>
                            <a:pt x="676" y="257"/>
                          </a:moveTo>
                          <a:lnTo>
                            <a:pt x="50" y="0"/>
                          </a:lnTo>
                          <a:lnTo>
                            <a:pt x="329" y="134"/>
                          </a:lnTo>
                          <a:lnTo>
                            <a:pt x="0" y="78"/>
                          </a:lnTo>
                          <a:lnTo>
                            <a:pt x="676" y="257"/>
                          </a:lnTo>
                          <a:close/>
                        </a:path>
                      </a:pathLst>
                    </a:custGeom>
                    <a:solidFill>
                      <a:srgbClr val="A00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095" name="Freeform 46"/>
                    <p:cNvSpPr>
                      <a:spLocks/>
                    </p:cNvSpPr>
                    <p:nvPr/>
                  </p:nvSpPr>
                  <p:spPr bwMode="auto">
                    <a:xfrm>
                      <a:off x="3916" y="2980"/>
                      <a:ext cx="337" cy="85"/>
                    </a:xfrm>
                    <a:custGeom>
                      <a:avLst/>
                      <a:gdLst>
                        <a:gd name="T0" fmla="*/ 0 w 675"/>
                        <a:gd name="T1" fmla="*/ 0 h 256"/>
                        <a:gd name="T2" fmla="*/ 0 w 675"/>
                        <a:gd name="T3" fmla="*/ 0 h 256"/>
                        <a:gd name="T4" fmla="*/ 0 w 675"/>
                        <a:gd name="T5" fmla="*/ 0 h 256"/>
                        <a:gd name="T6" fmla="*/ 0 w 675"/>
                        <a:gd name="T7" fmla="*/ 0 h 256"/>
                        <a:gd name="T8" fmla="*/ 0 w 675"/>
                        <a:gd name="T9" fmla="*/ 0 h 256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675"/>
                        <a:gd name="T16" fmla="*/ 0 h 256"/>
                        <a:gd name="T17" fmla="*/ 675 w 675"/>
                        <a:gd name="T18" fmla="*/ 256 h 256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675" h="256">
                          <a:moveTo>
                            <a:pt x="675" y="0"/>
                          </a:moveTo>
                          <a:lnTo>
                            <a:pt x="50" y="256"/>
                          </a:lnTo>
                          <a:lnTo>
                            <a:pt x="328" y="123"/>
                          </a:lnTo>
                          <a:lnTo>
                            <a:pt x="0" y="179"/>
                          </a:lnTo>
                          <a:lnTo>
                            <a:pt x="675" y="0"/>
                          </a:lnTo>
                          <a:close/>
                        </a:path>
                      </a:pathLst>
                    </a:custGeom>
                    <a:solidFill>
                      <a:srgbClr val="A00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096" name="Freeform 47"/>
                    <p:cNvSpPr>
                      <a:spLocks/>
                    </p:cNvSpPr>
                    <p:nvPr/>
                  </p:nvSpPr>
                  <p:spPr bwMode="auto">
                    <a:xfrm>
                      <a:off x="4137" y="2984"/>
                      <a:ext cx="121" cy="240"/>
                    </a:xfrm>
                    <a:custGeom>
                      <a:avLst/>
                      <a:gdLst>
                        <a:gd name="T0" fmla="*/ 1 w 240"/>
                        <a:gd name="T1" fmla="*/ 0 h 722"/>
                        <a:gd name="T2" fmla="*/ 0 w 240"/>
                        <a:gd name="T3" fmla="*/ 0 h 722"/>
                        <a:gd name="T4" fmla="*/ 1 w 240"/>
                        <a:gd name="T5" fmla="*/ 0 h 722"/>
                        <a:gd name="T6" fmla="*/ 1 w 240"/>
                        <a:gd name="T7" fmla="*/ 0 h 722"/>
                        <a:gd name="T8" fmla="*/ 1 w 240"/>
                        <a:gd name="T9" fmla="*/ 0 h 72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240"/>
                        <a:gd name="T16" fmla="*/ 0 h 722"/>
                        <a:gd name="T17" fmla="*/ 240 w 240"/>
                        <a:gd name="T18" fmla="*/ 722 h 722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240" h="722">
                          <a:moveTo>
                            <a:pt x="240" y="0"/>
                          </a:moveTo>
                          <a:lnTo>
                            <a:pt x="0" y="669"/>
                          </a:lnTo>
                          <a:lnTo>
                            <a:pt x="125" y="371"/>
                          </a:lnTo>
                          <a:lnTo>
                            <a:pt x="73" y="722"/>
                          </a:lnTo>
                          <a:lnTo>
                            <a:pt x="240" y="0"/>
                          </a:lnTo>
                          <a:close/>
                        </a:path>
                      </a:pathLst>
                    </a:custGeom>
                    <a:solidFill>
                      <a:srgbClr val="A00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097" name="Freeform 48"/>
                    <p:cNvSpPr>
                      <a:spLocks/>
                    </p:cNvSpPr>
                    <p:nvPr/>
                  </p:nvSpPr>
                  <p:spPr bwMode="auto">
                    <a:xfrm>
                      <a:off x="4137" y="2728"/>
                      <a:ext cx="121" cy="241"/>
                    </a:xfrm>
                    <a:custGeom>
                      <a:avLst/>
                      <a:gdLst>
                        <a:gd name="T0" fmla="*/ 1 w 240"/>
                        <a:gd name="T1" fmla="*/ 0 h 723"/>
                        <a:gd name="T2" fmla="*/ 0 w 240"/>
                        <a:gd name="T3" fmla="*/ 0 h 723"/>
                        <a:gd name="T4" fmla="*/ 1 w 240"/>
                        <a:gd name="T5" fmla="*/ 0 h 723"/>
                        <a:gd name="T6" fmla="*/ 1 w 240"/>
                        <a:gd name="T7" fmla="*/ 0 h 723"/>
                        <a:gd name="T8" fmla="*/ 1 w 240"/>
                        <a:gd name="T9" fmla="*/ 0 h 723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240"/>
                        <a:gd name="T16" fmla="*/ 0 h 723"/>
                        <a:gd name="T17" fmla="*/ 240 w 240"/>
                        <a:gd name="T18" fmla="*/ 723 h 723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240" h="723">
                          <a:moveTo>
                            <a:pt x="240" y="723"/>
                          </a:moveTo>
                          <a:lnTo>
                            <a:pt x="0" y="54"/>
                          </a:lnTo>
                          <a:lnTo>
                            <a:pt x="125" y="351"/>
                          </a:lnTo>
                          <a:lnTo>
                            <a:pt x="73" y="0"/>
                          </a:lnTo>
                          <a:lnTo>
                            <a:pt x="240" y="723"/>
                          </a:lnTo>
                          <a:close/>
                        </a:path>
                      </a:pathLst>
                    </a:custGeom>
                    <a:solidFill>
                      <a:srgbClr val="A00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2079" name="Group 49"/>
                  <p:cNvGrpSpPr>
                    <a:grpSpLocks/>
                  </p:cNvGrpSpPr>
                  <p:nvPr/>
                </p:nvGrpSpPr>
                <p:grpSpPr bwMode="auto">
                  <a:xfrm>
                    <a:off x="3897" y="2717"/>
                    <a:ext cx="734" cy="523"/>
                    <a:chOff x="3897" y="2717"/>
                    <a:chExt cx="734" cy="523"/>
                  </a:xfrm>
                </p:grpSpPr>
                <p:grpSp>
                  <p:nvGrpSpPr>
                    <p:cNvPr id="2080" name="Group 5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998" y="2988"/>
                      <a:ext cx="532" cy="190"/>
                      <a:chOff x="3998" y="2988"/>
                      <a:chExt cx="532" cy="190"/>
                    </a:xfrm>
                  </p:grpSpPr>
                  <p:sp>
                    <p:nvSpPr>
                      <p:cNvPr id="2092" name="Freeform 5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284" y="2988"/>
                        <a:ext cx="246" cy="190"/>
                      </a:xfrm>
                      <a:custGeom>
                        <a:avLst/>
                        <a:gdLst>
                          <a:gd name="T0" fmla="*/ 0 w 494"/>
                          <a:gd name="T1" fmla="*/ 0 h 570"/>
                          <a:gd name="T2" fmla="*/ 0 w 494"/>
                          <a:gd name="T3" fmla="*/ 0 h 570"/>
                          <a:gd name="T4" fmla="*/ 0 w 494"/>
                          <a:gd name="T5" fmla="*/ 0 h 570"/>
                          <a:gd name="T6" fmla="*/ 0 w 494"/>
                          <a:gd name="T7" fmla="*/ 0 h 570"/>
                          <a:gd name="T8" fmla="*/ 0 w 494"/>
                          <a:gd name="T9" fmla="*/ 0 h 570"/>
                          <a:gd name="T10" fmla="*/ 0 w 494"/>
                          <a:gd name="T11" fmla="*/ 0 h 570"/>
                          <a:gd name="T12" fmla="*/ 0 w 494"/>
                          <a:gd name="T13" fmla="*/ 0 h 570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  <a:gd name="T21" fmla="*/ 0 w 494"/>
                          <a:gd name="T22" fmla="*/ 0 h 570"/>
                          <a:gd name="T23" fmla="*/ 494 w 494"/>
                          <a:gd name="T24" fmla="*/ 570 h 570"/>
                        </a:gdLst>
                        <a:ahLst/>
                        <a:cxnLst>
                          <a:cxn ang="T14">
                            <a:pos x="T0" y="T1"/>
                          </a:cxn>
                          <a:cxn ang="T15">
                            <a:pos x="T2" y="T3"/>
                          </a:cxn>
                          <a:cxn ang="T16">
                            <a:pos x="T4" y="T5"/>
                          </a:cxn>
                          <a:cxn ang="T17">
                            <a:pos x="T6" y="T7"/>
                          </a:cxn>
                          <a:cxn ang="T18">
                            <a:pos x="T8" y="T9"/>
                          </a:cxn>
                          <a:cxn ang="T19">
                            <a:pos x="T10" y="T11"/>
                          </a:cxn>
                          <a:cxn ang="T20">
                            <a:pos x="T12" y="T13"/>
                          </a:cxn>
                        </a:cxnLst>
                        <a:rect l="T21" t="T22" r="T23" b="T24"/>
                        <a:pathLst>
                          <a:path w="494" h="570">
                            <a:moveTo>
                              <a:pt x="0" y="0"/>
                            </a:moveTo>
                            <a:lnTo>
                              <a:pt x="320" y="570"/>
                            </a:lnTo>
                            <a:lnTo>
                              <a:pt x="167" y="249"/>
                            </a:lnTo>
                            <a:lnTo>
                              <a:pt x="465" y="570"/>
                            </a:lnTo>
                            <a:lnTo>
                              <a:pt x="216" y="213"/>
                            </a:lnTo>
                            <a:lnTo>
                              <a:pt x="494" y="380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A000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093" name="Freeform 5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998" y="2988"/>
                        <a:ext cx="247" cy="190"/>
                      </a:xfrm>
                      <a:custGeom>
                        <a:avLst/>
                        <a:gdLst>
                          <a:gd name="T0" fmla="*/ 1 w 493"/>
                          <a:gd name="T1" fmla="*/ 0 h 570"/>
                          <a:gd name="T2" fmla="*/ 1 w 493"/>
                          <a:gd name="T3" fmla="*/ 0 h 570"/>
                          <a:gd name="T4" fmla="*/ 1 w 493"/>
                          <a:gd name="T5" fmla="*/ 0 h 570"/>
                          <a:gd name="T6" fmla="*/ 1 w 493"/>
                          <a:gd name="T7" fmla="*/ 0 h 570"/>
                          <a:gd name="T8" fmla="*/ 1 w 493"/>
                          <a:gd name="T9" fmla="*/ 0 h 570"/>
                          <a:gd name="T10" fmla="*/ 0 w 493"/>
                          <a:gd name="T11" fmla="*/ 0 h 570"/>
                          <a:gd name="T12" fmla="*/ 1 w 493"/>
                          <a:gd name="T13" fmla="*/ 0 h 570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  <a:gd name="T21" fmla="*/ 0 w 493"/>
                          <a:gd name="T22" fmla="*/ 0 h 570"/>
                          <a:gd name="T23" fmla="*/ 493 w 493"/>
                          <a:gd name="T24" fmla="*/ 570 h 570"/>
                        </a:gdLst>
                        <a:ahLst/>
                        <a:cxnLst>
                          <a:cxn ang="T14">
                            <a:pos x="T0" y="T1"/>
                          </a:cxn>
                          <a:cxn ang="T15">
                            <a:pos x="T2" y="T3"/>
                          </a:cxn>
                          <a:cxn ang="T16">
                            <a:pos x="T4" y="T5"/>
                          </a:cxn>
                          <a:cxn ang="T17">
                            <a:pos x="T6" y="T7"/>
                          </a:cxn>
                          <a:cxn ang="T18">
                            <a:pos x="T8" y="T9"/>
                          </a:cxn>
                          <a:cxn ang="T19">
                            <a:pos x="T10" y="T11"/>
                          </a:cxn>
                          <a:cxn ang="T20">
                            <a:pos x="T12" y="T13"/>
                          </a:cxn>
                        </a:cxnLst>
                        <a:rect l="T21" t="T22" r="T23" b="T24"/>
                        <a:pathLst>
                          <a:path w="493" h="570">
                            <a:moveTo>
                              <a:pt x="493" y="0"/>
                            </a:moveTo>
                            <a:lnTo>
                              <a:pt x="173" y="570"/>
                            </a:lnTo>
                            <a:lnTo>
                              <a:pt x="326" y="249"/>
                            </a:lnTo>
                            <a:lnTo>
                              <a:pt x="29" y="570"/>
                            </a:lnTo>
                            <a:lnTo>
                              <a:pt x="278" y="213"/>
                            </a:lnTo>
                            <a:lnTo>
                              <a:pt x="0" y="380"/>
                            </a:lnTo>
                            <a:lnTo>
                              <a:pt x="493" y="0"/>
                            </a:lnTo>
                            <a:close/>
                          </a:path>
                        </a:pathLst>
                      </a:custGeom>
                      <a:solidFill>
                        <a:srgbClr val="A000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2081" name="Group 5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897" y="2717"/>
                      <a:ext cx="734" cy="523"/>
                      <a:chOff x="3897" y="2717"/>
                      <a:chExt cx="734" cy="523"/>
                    </a:xfrm>
                  </p:grpSpPr>
                  <p:sp>
                    <p:nvSpPr>
                      <p:cNvPr id="2082" name="Freeform 5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278" y="2891"/>
                        <a:ext cx="338" cy="85"/>
                      </a:xfrm>
                      <a:custGeom>
                        <a:avLst/>
                        <a:gdLst>
                          <a:gd name="T0" fmla="*/ 0 w 676"/>
                          <a:gd name="T1" fmla="*/ 0 h 256"/>
                          <a:gd name="T2" fmla="*/ 1 w 676"/>
                          <a:gd name="T3" fmla="*/ 0 h 256"/>
                          <a:gd name="T4" fmla="*/ 1 w 676"/>
                          <a:gd name="T5" fmla="*/ 0 h 256"/>
                          <a:gd name="T6" fmla="*/ 1 w 676"/>
                          <a:gd name="T7" fmla="*/ 0 h 256"/>
                          <a:gd name="T8" fmla="*/ 0 w 676"/>
                          <a:gd name="T9" fmla="*/ 0 h 256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676"/>
                          <a:gd name="T16" fmla="*/ 0 h 256"/>
                          <a:gd name="T17" fmla="*/ 676 w 676"/>
                          <a:gd name="T18" fmla="*/ 256 h 256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676" h="256">
                            <a:moveTo>
                              <a:pt x="0" y="256"/>
                            </a:moveTo>
                            <a:lnTo>
                              <a:pt x="626" y="0"/>
                            </a:lnTo>
                            <a:lnTo>
                              <a:pt x="347" y="133"/>
                            </a:lnTo>
                            <a:lnTo>
                              <a:pt x="676" y="76"/>
                            </a:lnTo>
                            <a:lnTo>
                              <a:pt x="0" y="256"/>
                            </a:lnTo>
                            <a:close/>
                          </a:path>
                        </a:pathLst>
                      </a:custGeom>
                      <a:solidFill>
                        <a:srgbClr val="A000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083" name="Freeform 5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282" y="2983"/>
                        <a:ext cx="337" cy="86"/>
                      </a:xfrm>
                      <a:custGeom>
                        <a:avLst/>
                        <a:gdLst>
                          <a:gd name="T0" fmla="*/ 0 w 674"/>
                          <a:gd name="T1" fmla="*/ 0 h 258"/>
                          <a:gd name="T2" fmla="*/ 1 w 674"/>
                          <a:gd name="T3" fmla="*/ 0 h 258"/>
                          <a:gd name="T4" fmla="*/ 1 w 674"/>
                          <a:gd name="T5" fmla="*/ 0 h 258"/>
                          <a:gd name="T6" fmla="*/ 1 w 674"/>
                          <a:gd name="T7" fmla="*/ 0 h 258"/>
                          <a:gd name="T8" fmla="*/ 0 w 674"/>
                          <a:gd name="T9" fmla="*/ 0 h 258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674"/>
                          <a:gd name="T16" fmla="*/ 0 h 258"/>
                          <a:gd name="T17" fmla="*/ 674 w 674"/>
                          <a:gd name="T18" fmla="*/ 258 h 258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674" h="258">
                            <a:moveTo>
                              <a:pt x="0" y="0"/>
                            </a:moveTo>
                            <a:lnTo>
                              <a:pt x="624" y="258"/>
                            </a:lnTo>
                            <a:lnTo>
                              <a:pt x="347" y="123"/>
                            </a:lnTo>
                            <a:lnTo>
                              <a:pt x="674" y="180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A000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084" name="Freeform 5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278" y="2987"/>
                        <a:ext cx="120" cy="241"/>
                      </a:xfrm>
                      <a:custGeom>
                        <a:avLst/>
                        <a:gdLst>
                          <a:gd name="T0" fmla="*/ 0 w 240"/>
                          <a:gd name="T1" fmla="*/ 0 h 722"/>
                          <a:gd name="T2" fmla="*/ 1 w 240"/>
                          <a:gd name="T3" fmla="*/ 0 h 722"/>
                          <a:gd name="T4" fmla="*/ 1 w 240"/>
                          <a:gd name="T5" fmla="*/ 0 h 722"/>
                          <a:gd name="T6" fmla="*/ 1 w 240"/>
                          <a:gd name="T7" fmla="*/ 0 h 722"/>
                          <a:gd name="T8" fmla="*/ 0 w 240"/>
                          <a:gd name="T9" fmla="*/ 0 h 722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240"/>
                          <a:gd name="T16" fmla="*/ 0 h 722"/>
                          <a:gd name="T17" fmla="*/ 240 w 240"/>
                          <a:gd name="T18" fmla="*/ 722 h 722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240" h="722">
                            <a:moveTo>
                              <a:pt x="0" y="0"/>
                            </a:moveTo>
                            <a:lnTo>
                              <a:pt x="240" y="669"/>
                            </a:lnTo>
                            <a:lnTo>
                              <a:pt x="115" y="371"/>
                            </a:lnTo>
                            <a:lnTo>
                              <a:pt x="167" y="722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A000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085" name="Freeform 5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278" y="2732"/>
                        <a:ext cx="120" cy="241"/>
                      </a:xfrm>
                      <a:custGeom>
                        <a:avLst/>
                        <a:gdLst>
                          <a:gd name="T0" fmla="*/ 0 w 240"/>
                          <a:gd name="T1" fmla="*/ 0 h 723"/>
                          <a:gd name="T2" fmla="*/ 1 w 240"/>
                          <a:gd name="T3" fmla="*/ 0 h 723"/>
                          <a:gd name="T4" fmla="*/ 1 w 240"/>
                          <a:gd name="T5" fmla="*/ 0 h 723"/>
                          <a:gd name="T6" fmla="*/ 1 w 240"/>
                          <a:gd name="T7" fmla="*/ 0 h 723"/>
                          <a:gd name="T8" fmla="*/ 0 w 240"/>
                          <a:gd name="T9" fmla="*/ 0 h 723"/>
                          <a:gd name="T10" fmla="*/ 0 60000 65536"/>
                          <a:gd name="T11" fmla="*/ 0 60000 65536"/>
                          <a:gd name="T12" fmla="*/ 0 60000 65536"/>
                          <a:gd name="T13" fmla="*/ 0 60000 65536"/>
                          <a:gd name="T14" fmla="*/ 0 60000 65536"/>
                          <a:gd name="T15" fmla="*/ 0 w 240"/>
                          <a:gd name="T16" fmla="*/ 0 h 723"/>
                          <a:gd name="T17" fmla="*/ 240 w 240"/>
                          <a:gd name="T18" fmla="*/ 723 h 723"/>
                        </a:gdLst>
                        <a:ahLst/>
                        <a:cxnLst>
                          <a:cxn ang="T10">
                            <a:pos x="T0" y="T1"/>
                          </a:cxn>
                          <a:cxn ang="T11">
                            <a:pos x="T2" y="T3"/>
                          </a:cxn>
                          <a:cxn ang="T12">
                            <a:pos x="T4" y="T5"/>
                          </a:cxn>
                          <a:cxn ang="T13">
                            <a:pos x="T6" y="T7"/>
                          </a:cxn>
                          <a:cxn ang="T14">
                            <a:pos x="T8" y="T9"/>
                          </a:cxn>
                        </a:cxnLst>
                        <a:rect l="T15" t="T16" r="T17" b="T18"/>
                        <a:pathLst>
                          <a:path w="240" h="723">
                            <a:moveTo>
                              <a:pt x="0" y="723"/>
                            </a:moveTo>
                            <a:lnTo>
                              <a:pt x="240" y="53"/>
                            </a:lnTo>
                            <a:lnTo>
                              <a:pt x="115" y="351"/>
                            </a:lnTo>
                            <a:lnTo>
                              <a:pt x="167" y="0"/>
                            </a:lnTo>
                            <a:lnTo>
                              <a:pt x="0" y="723"/>
                            </a:lnTo>
                            <a:close/>
                          </a:path>
                        </a:pathLst>
                      </a:custGeom>
                      <a:solidFill>
                        <a:srgbClr val="A000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086" name="Freeform 5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284" y="2783"/>
                        <a:ext cx="246" cy="190"/>
                      </a:xfrm>
                      <a:custGeom>
                        <a:avLst/>
                        <a:gdLst>
                          <a:gd name="T0" fmla="*/ 0 w 494"/>
                          <a:gd name="T1" fmla="*/ 0 h 571"/>
                          <a:gd name="T2" fmla="*/ 0 w 494"/>
                          <a:gd name="T3" fmla="*/ 0 h 571"/>
                          <a:gd name="T4" fmla="*/ 0 w 494"/>
                          <a:gd name="T5" fmla="*/ 0 h 571"/>
                          <a:gd name="T6" fmla="*/ 0 w 494"/>
                          <a:gd name="T7" fmla="*/ 0 h 571"/>
                          <a:gd name="T8" fmla="*/ 0 w 494"/>
                          <a:gd name="T9" fmla="*/ 0 h 571"/>
                          <a:gd name="T10" fmla="*/ 0 w 494"/>
                          <a:gd name="T11" fmla="*/ 0 h 571"/>
                          <a:gd name="T12" fmla="*/ 0 w 494"/>
                          <a:gd name="T13" fmla="*/ 0 h 571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  <a:gd name="T21" fmla="*/ 0 w 494"/>
                          <a:gd name="T22" fmla="*/ 0 h 571"/>
                          <a:gd name="T23" fmla="*/ 494 w 494"/>
                          <a:gd name="T24" fmla="*/ 571 h 571"/>
                        </a:gdLst>
                        <a:ahLst/>
                        <a:cxnLst>
                          <a:cxn ang="T14">
                            <a:pos x="T0" y="T1"/>
                          </a:cxn>
                          <a:cxn ang="T15">
                            <a:pos x="T2" y="T3"/>
                          </a:cxn>
                          <a:cxn ang="T16">
                            <a:pos x="T4" y="T5"/>
                          </a:cxn>
                          <a:cxn ang="T17">
                            <a:pos x="T6" y="T7"/>
                          </a:cxn>
                          <a:cxn ang="T18">
                            <a:pos x="T8" y="T9"/>
                          </a:cxn>
                          <a:cxn ang="T19">
                            <a:pos x="T10" y="T11"/>
                          </a:cxn>
                          <a:cxn ang="T20">
                            <a:pos x="T12" y="T13"/>
                          </a:cxn>
                        </a:cxnLst>
                        <a:rect l="T21" t="T22" r="T23" b="T24"/>
                        <a:pathLst>
                          <a:path w="494" h="571">
                            <a:moveTo>
                              <a:pt x="0" y="571"/>
                            </a:moveTo>
                            <a:lnTo>
                              <a:pt x="320" y="0"/>
                            </a:lnTo>
                            <a:lnTo>
                              <a:pt x="167" y="322"/>
                            </a:lnTo>
                            <a:lnTo>
                              <a:pt x="465" y="0"/>
                            </a:lnTo>
                            <a:lnTo>
                              <a:pt x="216" y="356"/>
                            </a:lnTo>
                            <a:lnTo>
                              <a:pt x="494" y="189"/>
                            </a:lnTo>
                            <a:lnTo>
                              <a:pt x="0" y="571"/>
                            </a:lnTo>
                            <a:close/>
                          </a:path>
                        </a:pathLst>
                      </a:custGeom>
                      <a:solidFill>
                        <a:srgbClr val="A000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087" name="Freeform 5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284" y="2949"/>
                        <a:ext cx="347" cy="58"/>
                      </a:xfrm>
                      <a:custGeom>
                        <a:avLst/>
                        <a:gdLst>
                          <a:gd name="T0" fmla="*/ 0 w 696"/>
                          <a:gd name="T1" fmla="*/ 0 h 174"/>
                          <a:gd name="T2" fmla="*/ 0 w 696"/>
                          <a:gd name="T3" fmla="*/ 0 h 174"/>
                          <a:gd name="T4" fmla="*/ 0 w 696"/>
                          <a:gd name="T5" fmla="*/ 0 h 174"/>
                          <a:gd name="T6" fmla="*/ 0 w 696"/>
                          <a:gd name="T7" fmla="*/ 0 h 174"/>
                          <a:gd name="T8" fmla="*/ 0 w 696"/>
                          <a:gd name="T9" fmla="*/ 0 h 174"/>
                          <a:gd name="T10" fmla="*/ 0 w 696"/>
                          <a:gd name="T11" fmla="*/ 0 h 174"/>
                          <a:gd name="T12" fmla="*/ 0 w 696"/>
                          <a:gd name="T13" fmla="*/ 0 h 174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  <a:gd name="T21" fmla="*/ 0 w 696"/>
                          <a:gd name="T22" fmla="*/ 0 h 174"/>
                          <a:gd name="T23" fmla="*/ 696 w 696"/>
                          <a:gd name="T24" fmla="*/ 174 h 174"/>
                        </a:gdLst>
                        <a:ahLst/>
                        <a:cxnLst>
                          <a:cxn ang="T14">
                            <a:pos x="T0" y="T1"/>
                          </a:cxn>
                          <a:cxn ang="T15">
                            <a:pos x="T2" y="T3"/>
                          </a:cxn>
                          <a:cxn ang="T16">
                            <a:pos x="T4" y="T5"/>
                          </a:cxn>
                          <a:cxn ang="T17">
                            <a:pos x="T6" y="T7"/>
                          </a:cxn>
                          <a:cxn ang="T18">
                            <a:pos x="T8" y="T9"/>
                          </a:cxn>
                          <a:cxn ang="T19">
                            <a:pos x="T10" y="T11"/>
                          </a:cxn>
                          <a:cxn ang="T20">
                            <a:pos x="T12" y="T13"/>
                          </a:cxn>
                        </a:cxnLst>
                        <a:rect l="T21" t="T22" r="T23" b="T24"/>
                        <a:pathLst>
                          <a:path w="696" h="174">
                            <a:moveTo>
                              <a:pt x="0" y="85"/>
                            </a:moveTo>
                            <a:lnTo>
                              <a:pt x="572" y="0"/>
                            </a:lnTo>
                            <a:lnTo>
                              <a:pt x="307" y="61"/>
                            </a:lnTo>
                            <a:lnTo>
                              <a:pt x="696" y="117"/>
                            </a:lnTo>
                            <a:lnTo>
                              <a:pt x="317" y="113"/>
                            </a:lnTo>
                            <a:lnTo>
                              <a:pt x="585" y="174"/>
                            </a:lnTo>
                            <a:lnTo>
                              <a:pt x="0" y="85"/>
                            </a:lnTo>
                            <a:close/>
                          </a:path>
                        </a:pathLst>
                      </a:custGeom>
                      <a:solidFill>
                        <a:srgbClr val="A000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088" name="Freeform 6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998" y="2783"/>
                        <a:ext cx="247" cy="190"/>
                      </a:xfrm>
                      <a:custGeom>
                        <a:avLst/>
                        <a:gdLst>
                          <a:gd name="T0" fmla="*/ 1 w 493"/>
                          <a:gd name="T1" fmla="*/ 0 h 571"/>
                          <a:gd name="T2" fmla="*/ 1 w 493"/>
                          <a:gd name="T3" fmla="*/ 0 h 571"/>
                          <a:gd name="T4" fmla="*/ 1 w 493"/>
                          <a:gd name="T5" fmla="*/ 0 h 571"/>
                          <a:gd name="T6" fmla="*/ 1 w 493"/>
                          <a:gd name="T7" fmla="*/ 0 h 571"/>
                          <a:gd name="T8" fmla="*/ 1 w 493"/>
                          <a:gd name="T9" fmla="*/ 0 h 571"/>
                          <a:gd name="T10" fmla="*/ 0 w 493"/>
                          <a:gd name="T11" fmla="*/ 0 h 571"/>
                          <a:gd name="T12" fmla="*/ 1 w 493"/>
                          <a:gd name="T13" fmla="*/ 0 h 571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  <a:gd name="T21" fmla="*/ 0 w 493"/>
                          <a:gd name="T22" fmla="*/ 0 h 571"/>
                          <a:gd name="T23" fmla="*/ 493 w 493"/>
                          <a:gd name="T24" fmla="*/ 571 h 571"/>
                        </a:gdLst>
                        <a:ahLst/>
                        <a:cxnLst>
                          <a:cxn ang="T14">
                            <a:pos x="T0" y="T1"/>
                          </a:cxn>
                          <a:cxn ang="T15">
                            <a:pos x="T2" y="T3"/>
                          </a:cxn>
                          <a:cxn ang="T16">
                            <a:pos x="T4" y="T5"/>
                          </a:cxn>
                          <a:cxn ang="T17">
                            <a:pos x="T6" y="T7"/>
                          </a:cxn>
                          <a:cxn ang="T18">
                            <a:pos x="T8" y="T9"/>
                          </a:cxn>
                          <a:cxn ang="T19">
                            <a:pos x="T10" y="T11"/>
                          </a:cxn>
                          <a:cxn ang="T20">
                            <a:pos x="T12" y="T13"/>
                          </a:cxn>
                        </a:cxnLst>
                        <a:rect l="T21" t="T22" r="T23" b="T24"/>
                        <a:pathLst>
                          <a:path w="493" h="571">
                            <a:moveTo>
                              <a:pt x="493" y="571"/>
                            </a:moveTo>
                            <a:lnTo>
                              <a:pt x="173" y="0"/>
                            </a:lnTo>
                            <a:lnTo>
                              <a:pt x="326" y="322"/>
                            </a:lnTo>
                            <a:lnTo>
                              <a:pt x="29" y="0"/>
                            </a:lnTo>
                            <a:lnTo>
                              <a:pt x="278" y="356"/>
                            </a:lnTo>
                            <a:lnTo>
                              <a:pt x="0" y="189"/>
                            </a:lnTo>
                            <a:lnTo>
                              <a:pt x="493" y="571"/>
                            </a:lnTo>
                            <a:close/>
                          </a:path>
                        </a:pathLst>
                      </a:custGeom>
                      <a:solidFill>
                        <a:srgbClr val="A000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089" name="Freeform 6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897" y="2949"/>
                        <a:ext cx="348" cy="58"/>
                      </a:xfrm>
                      <a:custGeom>
                        <a:avLst/>
                        <a:gdLst>
                          <a:gd name="T0" fmla="*/ 1 w 695"/>
                          <a:gd name="T1" fmla="*/ 0 h 174"/>
                          <a:gd name="T2" fmla="*/ 1 w 695"/>
                          <a:gd name="T3" fmla="*/ 0 h 174"/>
                          <a:gd name="T4" fmla="*/ 1 w 695"/>
                          <a:gd name="T5" fmla="*/ 0 h 174"/>
                          <a:gd name="T6" fmla="*/ 0 w 695"/>
                          <a:gd name="T7" fmla="*/ 0 h 174"/>
                          <a:gd name="T8" fmla="*/ 1 w 695"/>
                          <a:gd name="T9" fmla="*/ 0 h 174"/>
                          <a:gd name="T10" fmla="*/ 1 w 695"/>
                          <a:gd name="T11" fmla="*/ 0 h 174"/>
                          <a:gd name="T12" fmla="*/ 1 w 695"/>
                          <a:gd name="T13" fmla="*/ 0 h 174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  <a:gd name="T21" fmla="*/ 0 w 695"/>
                          <a:gd name="T22" fmla="*/ 0 h 174"/>
                          <a:gd name="T23" fmla="*/ 695 w 695"/>
                          <a:gd name="T24" fmla="*/ 174 h 174"/>
                        </a:gdLst>
                        <a:ahLst/>
                        <a:cxnLst>
                          <a:cxn ang="T14">
                            <a:pos x="T0" y="T1"/>
                          </a:cxn>
                          <a:cxn ang="T15">
                            <a:pos x="T2" y="T3"/>
                          </a:cxn>
                          <a:cxn ang="T16">
                            <a:pos x="T4" y="T5"/>
                          </a:cxn>
                          <a:cxn ang="T17">
                            <a:pos x="T6" y="T7"/>
                          </a:cxn>
                          <a:cxn ang="T18">
                            <a:pos x="T8" y="T9"/>
                          </a:cxn>
                          <a:cxn ang="T19">
                            <a:pos x="T10" y="T11"/>
                          </a:cxn>
                          <a:cxn ang="T20">
                            <a:pos x="T12" y="T13"/>
                          </a:cxn>
                        </a:cxnLst>
                        <a:rect l="T21" t="T22" r="T23" b="T24"/>
                        <a:pathLst>
                          <a:path w="695" h="174">
                            <a:moveTo>
                              <a:pt x="695" y="85"/>
                            </a:moveTo>
                            <a:lnTo>
                              <a:pt x="123" y="0"/>
                            </a:lnTo>
                            <a:lnTo>
                              <a:pt x="389" y="61"/>
                            </a:lnTo>
                            <a:lnTo>
                              <a:pt x="0" y="117"/>
                            </a:lnTo>
                            <a:lnTo>
                              <a:pt x="379" y="113"/>
                            </a:lnTo>
                            <a:lnTo>
                              <a:pt x="110" y="174"/>
                            </a:lnTo>
                            <a:lnTo>
                              <a:pt x="695" y="85"/>
                            </a:lnTo>
                            <a:close/>
                          </a:path>
                        </a:pathLst>
                      </a:custGeom>
                      <a:solidFill>
                        <a:srgbClr val="A000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090" name="Freeform 6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228" y="2717"/>
                        <a:ext cx="81" cy="249"/>
                      </a:xfrm>
                      <a:custGeom>
                        <a:avLst/>
                        <a:gdLst>
                          <a:gd name="T0" fmla="*/ 1 w 162"/>
                          <a:gd name="T1" fmla="*/ 0 h 745"/>
                          <a:gd name="T2" fmla="*/ 0 w 162"/>
                          <a:gd name="T3" fmla="*/ 0 h 745"/>
                          <a:gd name="T4" fmla="*/ 1 w 162"/>
                          <a:gd name="T5" fmla="*/ 0 h 745"/>
                          <a:gd name="T6" fmla="*/ 1 w 162"/>
                          <a:gd name="T7" fmla="*/ 0 h 745"/>
                          <a:gd name="T8" fmla="*/ 1 w 162"/>
                          <a:gd name="T9" fmla="*/ 0 h 745"/>
                          <a:gd name="T10" fmla="*/ 1 w 162"/>
                          <a:gd name="T11" fmla="*/ 0 h 745"/>
                          <a:gd name="T12" fmla="*/ 1 w 162"/>
                          <a:gd name="T13" fmla="*/ 0 h 745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  <a:gd name="T21" fmla="*/ 0 w 162"/>
                          <a:gd name="T22" fmla="*/ 0 h 745"/>
                          <a:gd name="T23" fmla="*/ 162 w 162"/>
                          <a:gd name="T24" fmla="*/ 745 h 745"/>
                        </a:gdLst>
                        <a:ahLst/>
                        <a:cxnLst>
                          <a:cxn ang="T14">
                            <a:pos x="T0" y="T1"/>
                          </a:cxn>
                          <a:cxn ang="T15">
                            <a:pos x="T2" y="T3"/>
                          </a:cxn>
                          <a:cxn ang="T16">
                            <a:pos x="T4" y="T5"/>
                          </a:cxn>
                          <a:cxn ang="T17">
                            <a:pos x="T6" y="T7"/>
                          </a:cxn>
                          <a:cxn ang="T18">
                            <a:pos x="T8" y="T9"/>
                          </a:cxn>
                          <a:cxn ang="T19">
                            <a:pos x="T10" y="T11"/>
                          </a:cxn>
                          <a:cxn ang="T20">
                            <a:pos x="T12" y="T13"/>
                          </a:cxn>
                        </a:cxnLst>
                        <a:rect l="T21" t="T22" r="T23" b="T24"/>
                        <a:pathLst>
                          <a:path w="162" h="745">
                            <a:moveTo>
                              <a:pt x="80" y="745"/>
                            </a:moveTo>
                            <a:lnTo>
                              <a:pt x="0" y="132"/>
                            </a:lnTo>
                            <a:lnTo>
                              <a:pt x="57" y="416"/>
                            </a:lnTo>
                            <a:lnTo>
                              <a:pt x="109" y="0"/>
                            </a:lnTo>
                            <a:lnTo>
                              <a:pt x="105" y="405"/>
                            </a:lnTo>
                            <a:lnTo>
                              <a:pt x="162" y="118"/>
                            </a:lnTo>
                            <a:lnTo>
                              <a:pt x="80" y="745"/>
                            </a:lnTo>
                            <a:close/>
                          </a:path>
                        </a:pathLst>
                      </a:custGeom>
                      <a:solidFill>
                        <a:srgbClr val="A000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091" name="Freeform 6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226" y="2992"/>
                        <a:ext cx="81" cy="248"/>
                      </a:xfrm>
                      <a:custGeom>
                        <a:avLst/>
                        <a:gdLst>
                          <a:gd name="T0" fmla="*/ 0 w 163"/>
                          <a:gd name="T1" fmla="*/ 0 h 745"/>
                          <a:gd name="T2" fmla="*/ 0 w 163"/>
                          <a:gd name="T3" fmla="*/ 0 h 745"/>
                          <a:gd name="T4" fmla="*/ 0 w 163"/>
                          <a:gd name="T5" fmla="*/ 0 h 745"/>
                          <a:gd name="T6" fmla="*/ 0 w 163"/>
                          <a:gd name="T7" fmla="*/ 0 h 745"/>
                          <a:gd name="T8" fmla="*/ 0 w 163"/>
                          <a:gd name="T9" fmla="*/ 0 h 745"/>
                          <a:gd name="T10" fmla="*/ 0 w 163"/>
                          <a:gd name="T11" fmla="*/ 0 h 745"/>
                          <a:gd name="T12" fmla="*/ 0 w 163"/>
                          <a:gd name="T13" fmla="*/ 0 h 745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  <a:gd name="T21" fmla="*/ 0 w 163"/>
                          <a:gd name="T22" fmla="*/ 0 h 745"/>
                          <a:gd name="T23" fmla="*/ 163 w 163"/>
                          <a:gd name="T24" fmla="*/ 745 h 745"/>
                        </a:gdLst>
                        <a:ahLst/>
                        <a:cxnLst>
                          <a:cxn ang="T14">
                            <a:pos x="T0" y="T1"/>
                          </a:cxn>
                          <a:cxn ang="T15">
                            <a:pos x="T2" y="T3"/>
                          </a:cxn>
                          <a:cxn ang="T16">
                            <a:pos x="T4" y="T5"/>
                          </a:cxn>
                          <a:cxn ang="T17">
                            <a:pos x="T6" y="T7"/>
                          </a:cxn>
                          <a:cxn ang="T18">
                            <a:pos x="T8" y="T9"/>
                          </a:cxn>
                          <a:cxn ang="T19">
                            <a:pos x="T10" y="T11"/>
                          </a:cxn>
                          <a:cxn ang="T20">
                            <a:pos x="T12" y="T13"/>
                          </a:cxn>
                        </a:cxnLst>
                        <a:rect l="T21" t="T22" r="T23" b="T24"/>
                        <a:pathLst>
                          <a:path w="163" h="745">
                            <a:moveTo>
                              <a:pt x="80" y="0"/>
                            </a:moveTo>
                            <a:lnTo>
                              <a:pt x="0" y="613"/>
                            </a:lnTo>
                            <a:lnTo>
                              <a:pt x="57" y="329"/>
                            </a:lnTo>
                            <a:lnTo>
                              <a:pt x="109" y="745"/>
                            </a:lnTo>
                            <a:lnTo>
                              <a:pt x="106" y="340"/>
                            </a:lnTo>
                            <a:lnTo>
                              <a:pt x="163" y="627"/>
                            </a:lnTo>
                            <a:lnTo>
                              <a:pt x="80" y="0"/>
                            </a:lnTo>
                            <a:close/>
                          </a:path>
                        </a:pathLst>
                      </a:custGeom>
                      <a:solidFill>
                        <a:srgbClr val="A000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</p:grpSp>
            </p:grpSp>
            <p:grpSp>
              <p:nvGrpSpPr>
                <p:cNvPr id="2074" name="Group 64"/>
                <p:cNvGrpSpPr>
                  <a:grpSpLocks/>
                </p:cNvGrpSpPr>
                <p:nvPr/>
              </p:nvGrpSpPr>
              <p:grpSpPr bwMode="auto">
                <a:xfrm>
                  <a:off x="3972" y="2785"/>
                  <a:ext cx="599" cy="394"/>
                  <a:chOff x="3972" y="2785"/>
                  <a:chExt cx="599" cy="394"/>
                </a:xfrm>
              </p:grpSpPr>
              <p:sp>
                <p:nvSpPr>
                  <p:cNvPr id="2075" name="Freeform 65"/>
                  <p:cNvSpPr>
                    <a:spLocks/>
                  </p:cNvSpPr>
                  <p:nvPr/>
                </p:nvSpPr>
                <p:spPr bwMode="auto">
                  <a:xfrm>
                    <a:off x="4072" y="2845"/>
                    <a:ext cx="403" cy="295"/>
                  </a:xfrm>
                  <a:custGeom>
                    <a:avLst/>
                    <a:gdLst>
                      <a:gd name="T0" fmla="*/ 0 w 807"/>
                      <a:gd name="T1" fmla="*/ 0 h 884"/>
                      <a:gd name="T2" fmla="*/ 0 w 807"/>
                      <a:gd name="T3" fmla="*/ 0 h 884"/>
                      <a:gd name="T4" fmla="*/ 0 w 807"/>
                      <a:gd name="T5" fmla="*/ 0 h 884"/>
                      <a:gd name="T6" fmla="*/ 0 w 807"/>
                      <a:gd name="T7" fmla="*/ 0 h 884"/>
                      <a:gd name="T8" fmla="*/ 0 w 807"/>
                      <a:gd name="T9" fmla="*/ 0 h 884"/>
                      <a:gd name="T10" fmla="*/ 0 w 807"/>
                      <a:gd name="T11" fmla="*/ 0 h 884"/>
                      <a:gd name="T12" fmla="*/ 0 w 807"/>
                      <a:gd name="T13" fmla="*/ 0 h 884"/>
                      <a:gd name="T14" fmla="*/ 0 w 807"/>
                      <a:gd name="T15" fmla="*/ 0 h 884"/>
                      <a:gd name="T16" fmla="*/ 0 w 807"/>
                      <a:gd name="T17" fmla="*/ 0 h 884"/>
                      <a:gd name="T18" fmla="*/ 0 w 807"/>
                      <a:gd name="T19" fmla="*/ 0 h 884"/>
                      <a:gd name="T20" fmla="*/ 0 w 807"/>
                      <a:gd name="T21" fmla="*/ 0 h 884"/>
                      <a:gd name="T22" fmla="*/ 0 w 807"/>
                      <a:gd name="T23" fmla="*/ 0 h 884"/>
                      <a:gd name="T24" fmla="*/ 0 w 807"/>
                      <a:gd name="T25" fmla="*/ 0 h 884"/>
                      <a:gd name="T26" fmla="*/ 0 w 807"/>
                      <a:gd name="T27" fmla="*/ 0 h 884"/>
                      <a:gd name="T28" fmla="*/ 0 w 807"/>
                      <a:gd name="T29" fmla="*/ 0 h 884"/>
                      <a:gd name="T30" fmla="*/ 0 w 807"/>
                      <a:gd name="T31" fmla="*/ 0 h 884"/>
                      <a:gd name="T32" fmla="*/ 0 w 807"/>
                      <a:gd name="T33" fmla="*/ 0 h 884"/>
                      <a:gd name="T34" fmla="*/ 0 w 807"/>
                      <a:gd name="T35" fmla="*/ 0 h 884"/>
                      <a:gd name="T36" fmla="*/ 0 w 807"/>
                      <a:gd name="T37" fmla="*/ 0 h 884"/>
                      <a:gd name="T38" fmla="*/ 0 w 807"/>
                      <a:gd name="T39" fmla="*/ 0 h 884"/>
                      <a:gd name="T40" fmla="*/ 0 w 807"/>
                      <a:gd name="T41" fmla="*/ 0 h 884"/>
                      <a:gd name="T42" fmla="*/ 0 w 807"/>
                      <a:gd name="T43" fmla="*/ 0 h 884"/>
                      <a:gd name="T44" fmla="*/ 0 w 807"/>
                      <a:gd name="T45" fmla="*/ 0 h 884"/>
                      <a:gd name="T46" fmla="*/ 0 w 807"/>
                      <a:gd name="T47" fmla="*/ 0 h 884"/>
                      <a:gd name="T48" fmla="*/ 0 w 807"/>
                      <a:gd name="T49" fmla="*/ 0 h 884"/>
                      <a:gd name="T50" fmla="*/ 0 w 807"/>
                      <a:gd name="T51" fmla="*/ 0 h 884"/>
                      <a:gd name="T52" fmla="*/ 0 w 807"/>
                      <a:gd name="T53" fmla="*/ 0 h 884"/>
                      <a:gd name="T54" fmla="*/ 0 w 807"/>
                      <a:gd name="T55" fmla="*/ 0 h 884"/>
                      <a:gd name="T56" fmla="*/ 0 w 807"/>
                      <a:gd name="T57" fmla="*/ 0 h 884"/>
                      <a:gd name="T58" fmla="*/ 0 w 807"/>
                      <a:gd name="T59" fmla="*/ 0 h 884"/>
                      <a:gd name="T60" fmla="*/ 0 w 807"/>
                      <a:gd name="T61" fmla="*/ 0 h 884"/>
                      <a:gd name="T62" fmla="*/ 0 w 807"/>
                      <a:gd name="T63" fmla="*/ 0 h 884"/>
                      <a:gd name="T64" fmla="*/ 0 w 807"/>
                      <a:gd name="T65" fmla="*/ 0 h 884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w 807"/>
                      <a:gd name="T100" fmla="*/ 0 h 884"/>
                      <a:gd name="T101" fmla="*/ 807 w 807"/>
                      <a:gd name="T102" fmla="*/ 884 h 884"/>
                    </a:gdLst>
                    <a:ahLst/>
                    <a:cxnLst>
                      <a:cxn ang="T66">
                        <a:pos x="T0" y="T1"/>
                      </a:cxn>
                      <a:cxn ang="T67">
                        <a:pos x="T2" y="T3"/>
                      </a:cxn>
                      <a:cxn ang="T68">
                        <a:pos x="T4" y="T5"/>
                      </a:cxn>
                      <a:cxn ang="T69">
                        <a:pos x="T6" y="T7"/>
                      </a:cxn>
                      <a:cxn ang="T70">
                        <a:pos x="T8" y="T9"/>
                      </a:cxn>
                      <a:cxn ang="T71">
                        <a:pos x="T10" y="T11"/>
                      </a:cxn>
                      <a:cxn ang="T72">
                        <a:pos x="T12" y="T13"/>
                      </a:cxn>
                      <a:cxn ang="T73">
                        <a:pos x="T14" y="T15"/>
                      </a:cxn>
                      <a:cxn ang="T74">
                        <a:pos x="T16" y="T17"/>
                      </a:cxn>
                      <a:cxn ang="T75">
                        <a:pos x="T18" y="T19"/>
                      </a:cxn>
                      <a:cxn ang="T76">
                        <a:pos x="T20" y="T21"/>
                      </a:cxn>
                      <a:cxn ang="T77">
                        <a:pos x="T22" y="T23"/>
                      </a:cxn>
                      <a:cxn ang="T78">
                        <a:pos x="T24" y="T25"/>
                      </a:cxn>
                      <a:cxn ang="T79">
                        <a:pos x="T26" y="T27"/>
                      </a:cxn>
                      <a:cxn ang="T80">
                        <a:pos x="T28" y="T29"/>
                      </a:cxn>
                      <a:cxn ang="T81">
                        <a:pos x="T30" y="T31"/>
                      </a:cxn>
                      <a:cxn ang="T82">
                        <a:pos x="T32" y="T33"/>
                      </a:cxn>
                      <a:cxn ang="T83">
                        <a:pos x="T34" y="T35"/>
                      </a:cxn>
                      <a:cxn ang="T84">
                        <a:pos x="T36" y="T37"/>
                      </a:cxn>
                      <a:cxn ang="T85">
                        <a:pos x="T38" y="T39"/>
                      </a:cxn>
                      <a:cxn ang="T86">
                        <a:pos x="T40" y="T41"/>
                      </a:cxn>
                      <a:cxn ang="T87">
                        <a:pos x="T42" y="T43"/>
                      </a:cxn>
                      <a:cxn ang="T88">
                        <a:pos x="T44" y="T45"/>
                      </a:cxn>
                      <a:cxn ang="T89">
                        <a:pos x="T46" y="T47"/>
                      </a:cxn>
                      <a:cxn ang="T90">
                        <a:pos x="T48" y="T49"/>
                      </a:cxn>
                      <a:cxn ang="T91">
                        <a:pos x="T50" y="T51"/>
                      </a:cxn>
                      <a:cxn ang="T92">
                        <a:pos x="T52" y="T53"/>
                      </a:cxn>
                      <a:cxn ang="T93">
                        <a:pos x="T54" y="T55"/>
                      </a:cxn>
                      <a:cxn ang="T94">
                        <a:pos x="T56" y="T57"/>
                      </a:cxn>
                      <a:cxn ang="T95">
                        <a:pos x="T58" y="T59"/>
                      </a:cxn>
                      <a:cxn ang="T96">
                        <a:pos x="T60" y="T61"/>
                      </a:cxn>
                      <a:cxn ang="T97">
                        <a:pos x="T62" y="T63"/>
                      </a:cxn>
                      <a:cxn ang="T98">
                        <a:pos x="T64" y="T65"/>
                      </a:cxn>
                    </a:cxnLst>
                    <a:rect l="T99" t="T100" r="T101" b="T102"/>
                    <a:pathLst>
                      <a:path w="807" h="884">
                        <a:moveTo>
                          <a:pt x="389" y="0"/>
                        </a:moveTo>
                        <a:lnTo>
                          <a:pt x="373" y="357"/>
                        </a:lnTo>
                        <a:lnTo>
                          <a:pt x="269" y="49"/>
                        </a:lnTo>
                        <a:lnTo>
                          <a:pt x="341" y="363"/>
                        </a:lnTo>
                        <a:lnTo>
                          <a:pt x="107" y="101"/>
                        </a:lnTo>
                        <a:lnTo>
                          <a:pt x="321" y="363"/>
                        </a:lnTo>
                        <a:lnTo>
                          <a:pt x="40" y="273"/>
                        </a:lnTo>
                        <a:lnTo>
                          <a:pt x="310" y="385"/>
                        </a:lnTo>
                        <a:lnTo>
                          <a:pt x="0" y="402"/>
                        </a:lnTo>
                        <a:lnTo>
                          <a:pt x="337" y="412"/>
                        </a:lnTo>
                        <a:lnTo>
                          <a:pt x="36" y="513"/>
                        </a:lnTo>
                        <a:lnTo>
                          <a:pt x="317" y="434"/>
                        </a:lnTo>
                        <a:lnTo>
                          <a:pt x="105" y="724"/>
                        </a:lnTo>
                        <a:lnTo>
                          <a:pt x="341" y="455"/>
                        </a:lnTo>
                        <a:lnTo>
                          <a:pt x="265" y="758"/>
                        </a:lnTo>
                        <a:lnTo>
                          <a:pt x="370" y="458"/>
                        </a:lnTo>
                        <a:lnTo>
                          <a:pt x="389" y="884"/>
                        </a:lnTo>
                        <a:lnTo>
                          <a:pt x="393" y="440"/>
                        </a:lnTo>
                        <a:lnTo>
                          <a:pt x="519" y="780"/>
                        </a:lnTo>
                        <a:lnTo>
                          <a:pt x="409" y="440"/>
                        </a:lnTo>
                        <a:lnTo>
                          <a:pt x="670" y="731"/>
                        </a:lnTo>
                        <a:lnTo>
                          <a:pt x="447" y="434"/>
                        </a:lnTo>
                        <a:lnTo>
                          <a:pt x="748" y="528"/>
                        </a:lnTo>
                        <a:lnTo>
                          <a:pt x="438" y="406"/>
                        </a:lnTo>
                        <a:lnTo>
                          <a:pt x="807" y="402"/>
                        </a:lnTo>
                        <a:lnTo>
                          <a:pt x="435" y="388"/>
                        </a:lnTo>
                        <a:lnTo>
                          <a:pt x="732" y="284"/>
                        </a:lnTo>
                        <a:lnTo>
                          <a:pt x="444" y="371"/>
                        </a:lnTo>
                        <a:lnTo>
                          <a:pt x="638" y="129"/>
                        </a:lnTo>
                        <a:lnTo>
                          <a:pt x="418" y="371"/>
                        </a:lnTo>
                        <a:lnTo>
                          <a:pt x="516" y="28"/>
                        </a:lnTo>
                        <a:lnTo>
                          <a:pt x="402" y="350"/>
                        </a:lnTo>
                        <a:lnTo>
                          <a:pt x="389" y="0"/>
                        </a:lnTo>
                        <a:close/>
                      </a:path>
                    </a:pathLst>
                  </a:custGeom>
                  <a:solidFill>
                    <a:srgbClr val="FF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76" name="Freeform 66"/>
                  <p:cNvSpPr>
                    <a:spLocks/>
                  </p:cNvSpPr>
                  <p:nvPr/>
                </p:nvSpPr>
                <p:spPr bwMode="auto">
                  <a:xfrm>
                    <a:off x="3972" y="2785"/>
                    <a:ext cx="599" cy="394"/>
                  </a:xfrm>
                  <a:custGeom>
                    <a:avLst/>
                    <a:gdLst>
                      <a:gd name="T0" fmla="*/ 1 w 1197"/>
                      <a:gd name="T1" fmla="*/ 0 h 1181"/>
                      <a:gd name="T2" fmla="*/ 1 w 1197"/>
                      <a:gd name="T3" fmla="*/ 0 h 1181"/>
                      <a:gd name="T4" fmla="*/ 1 w 1197"/>
                      <a:gd name="T5" fmla="*/ 0 h 1181"/>
                      <a:gd name="T6" fmla="*/ 1 w 1197"/>
                      <a:gd name="T7" fmla="*/ 0 h 1181"/>
                      <a:gd name="T8" fmla="*/ 1 w 1197"/>
                      <a:gd name="T9" fmla="*/ 0 h 1181"/>
                      <a:gd name="T10" fmla="*/ 1 w 1197"/>
                      <a:gd name="T11" fmla="*/ 0 h 1181"/>
                      <a:gd name="T12" fmla="*/ 1 w 1197"/>
                      <a:gd name="T13" fmla="*/ 0 h 1181"/>
                      <a:gd name="T14" fmla="*/ 1 w 1197"/>
                      <a:gd name="T15" fmla="*/ 0 h 1181"/>
                      <a:gd name="T16" fmla="*/ 1 w 1197"/>
                      <a:gd name="T17" fmla="*/ 0 h 1181"/>
                      <a:gd name="T18" fmla="*/ 1 w 1197"/>
                      <a:gd name="T19" fmla="*/ 0 h 1181"/>
                      <a:gd name="T20" fmla="*/ 1 w 1197"/>
                      <a:gd name="T21" fmla="*/ 0 h 1181"/>
                      <a:gd name="T22" fmla="*/ 1 w 1197"/>
                      <a:gd name="T23" fmla="*/ 0 h 1181"/>
                      <a:gd name="T24" fmla="*/ 0 w 1197"/>
                      <a:gd name="T25" fmla="*/ 0 h 1181"/>
                      <a:gd name="T26" fmla="*/ 1 w 1197"/>
                      <a:gd name="T27" fmla="*/ 0 h 1181"/>
                      <a:gd name="T28" fmla="*/ 1 w 1197"/>
                      <a:gd name="T29" fmla="*/ 0 h 1181"/>
                      <a:gd name="T30" fmla="*/ 1 w 1197"/>
                      <a:gd name="T31" fmla="*/ 0 h 1181"/>
                      <a:gd name="T32" fmla="*/ 1 w 1197"/>
                      <a:gd name="T33" fmla="*/ 0 h 1181"/>
                      <a:gd name="T34" fmla="*/ 1 w 1197"/>
                      <a:gd name="T35" fmla="*/ 0 h 1181"/>
                      <a:gd name="T36" fmla="*/ 1 w 1197"/>
                      <a:gd name="T37" fmla="*/ 0 h 1181"/>
                      <a:gd name="T38" fmla="*/ 1 w 1197"/>
                      <a:gd name="T39" fmla="*/ 0 h 1181"/>
                      <a:gd name="T40" fmla="*/ 1 w 1197"/>
                      <a:gd name="T41" fmla="*/ 0 h 1181"/>
                      <a:gd name="T42" fmla="*/ 1 w 1197"/>
                      <a:gd name="T43" fmla="*/ 0 h 1181"/>
                      <a:gd name="T44" fmla="*/ 1 w 1197"/>
                      <a:gd name="T45" fmla="*/ 0 h 1181"/>
                      <a:gd name="T46" fmla="*/ 1 w 1197"/>
                      <a:gd name="T47" fmla="*/ 0 h 1181"/>
                      <a:gd name="T48" fmla="*/ 1 w 1197"/>
                      <a:gd name="T49" fmla="*/ 0 h 1181"/>
                      <a:gd name="T50" fmla="*/ 1 w 1197"/>
                      <a:gd name="T51" fmla="*/ 0 h 1181"/>
                      <a:gd name="T52" fmla="*/ 1 w 1197"/>
                      <a:gd name="T53" fmla="*/ 0 h 1181"/>
                      <a:gd name="T54" fmla="*/ 1 w 1197"/>
                      <a:gd name="T55" fmla="*/ 0 h 1181"/>
                      <a:gd name="T56" fmla="*/ 1 w 1197"/>
                      <a:gd name="T57" fmla="*/ 0 h 1181"/>
                      <a:gd name="T58" fmla="*/ 1 w 1197"/>
                      <a:gd name="T59" fmla="*/ 0 h 1181"/>
                      <a:gd name="T60" fmla="*/ 1 w 1197"/>
                      <a:gd name="T61" fmla="*/ 0 h 1181"/>
                      <a:gd name="T62" fmla="*/ 1 w 1197"/>
                      <a:gd name="T63" fmla="*/ 0 h 1181"/>
                      <a:gd name="T64" fmla="*/ 1 w 1197"/>
                      <a:gd name="T65" fmla="*/ 0 h 1181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w 1197"/>
                      <a:gd name="T100" fmla="*/ 0 h 1181"/>
                      <a:gd name="T101" fmla="*/ 1197 w 1197"/>
                      <a:gd name="T102" fmla="*/ 1181 h 1181"/>
                    </a:gdLst>
                    <a:ahLst/>
                    <a:cxnLst>
                      <a:cxn ang="T66">
                        <a:pos x="T0" y="T1"/>
                      </a:cxn>
                      <a:cxn ang="T67">
                        <a:pos x="T2" y="T3"/>
                      </a:cxn>
                      <a:cxn ang="T68">
                        <a:pos x="T4" y="T5"/>
                      </a:cxn>
                      <a:cxn ang="T69">
                        <a:pos x="T6" y="T7"/>
                      </a:cxn>
                      <a:cxn ang="T70">
                        <a:pos x="T8" y="T9"/>
                      </a:cxn>
                      <a:cxn ang="T71">
                        <a:pos x="T10" y="T11"/>
                      </a:cxn>
                      <a:cxn ang="T72">
                        <a:pos x="T12" y="T13"/>
                      </a:cxn>
                      <a:cxn ang="T73">
                        <a:pos x="T14" y="T15"/>
                      </a:cxn>
                      <a:cxn ang="T74">
                        <a:pos x="T16" y="T17"/>
                      </a:cxn>
                      <a:cxn ang="T75">
                        <a:pos x="T18" y="T19"/>
                      </a:cxn>
                      <a:cxn ang="T76">
                        <a:pos x="T20" y="T21"/>
                      </a:cxn>
                      <a:cxn ang="T77">
                        <a:pos x="T22" y="T23"/>
                      </a:cxn>
                      <a:cxn ang="T78">
                        <a:pos x="T24" y="T25"/>
                      </a:cxn>
                      <a:cxn ang="T79">
                        <a:pos x="T26" y="T27"/>
                      </a:cxn>
                      <a:cxn ang="T80">
                        <a:pos x="T28" y="T29"/>
                      </a:cxn>
                      <a:cxn ang="T81">
                        <a:pos x="T30" y="T31"/>
                      </a:cxn>
                      <a:cxn ang="T82">
                        <a:pos x="T32" y="T33"/>
                      </a:cxn>
                      <a:cxn ang="T83">
                        <a:pos x="T34" y="T35"/>
                      </a:cxn>
                      <a:cxn ang="T84">
                        <a:pos x="T36" y="T37"/>
                      </a:cxn>
                      <a:cxn ang="T85">
                        <a:pos x="T38" y="T39"/>
                      </a:cxn>
                      <a:cxn ang="T86">
                        <a:pos x="T40" y="T41"/>
                      </a:cxn>
                      <a:cxn ang="T87">
                        <a:pos x="T42" y="T43"/>
                      </a:cxn>
                      <a:cxn ang="T88">
                        <a:pos x="T44" y="T45"/>
                      </a:cxn>
                      <a:cxn ang="T89">
                        <a:pos x="T46" y="T47"/>
                      </a:cxn>
                      <a:cxn ang="T90">
                        <a:pos x="T48" y="T49"/>
                      </a:cxn>
                      <a:cxn ang="T91">
                        <a:pos x="T50" y="T51"/>
                      </a:cxn>
                      <a:cxn ang="T92">
                        <a:pos x="T52" y="T53"/>
                      </a:cxn>
                      <a:cxn ang="T93">
                        <a:pos x="T54" y="T55"/>
                      </a:cxn>
                      <a:cxn ang="T94">
                        <a:pos x="T56" y="T57"/>
                      </a:cxn>
                      <a:cxn ang="T95">
                        <a:pos x="T58" y="T59"/>
                      </a:cxn>
                      <a:cxn ang="T96">
                        <a:pos x="T60" y="T61"/>
                      </a:cxn>
                      <a:cxn ang="T97">
                        <a:pos x="T62" y="T63"/>
                      </a:cxn>
                      <a:cxn ang="T98">
                        <a:pos x="T64" y="T65"/>
                      </a:cxn>
                    </a:cxnLst>
                    <a:rect l="T99" t="T100" r="T101" b="T102"/>
                    <a:pathLst>
                      <a:path w="1197" h="1181">
                        <a:moveTo>
                          <a:pt x="848" y="39"/>
                        </a:moveTo>
                        <a:lnTo>
                          <a:pt x="616" y="520"/>
                        </a:lnTo>
                        <a:lnTo>
                          <a:pt x="698" y="0"/>
                        </a:lnTo>
                        <a:lnTo>
                          <a:pt x="591" y="503"/>
                        </a:lnTo>
                        <a:lnTo>
                          <a:pt x="492" y="14"/>
                        </a:lnTo>
                        <a:lnTo>
                          <a:pt x="548" y="516"/>
                        </a:lnTo>
                        <a:lnTo>
                          <a:pt x="333" y="39"/>
                        </a:lnTo>
                        <a:lnTo>
                          <a:pt x="512" y="524"/>
                        </a:lnTo>
                        <a:lnTo>
                          <a:pt x="78" y="275"/>
                        </a:lnTo>
                        <a:lnTo>
                          <a:pt x="503" y="548"/>
                        </a:lnTo>
                        <a:lnTo>
                          <a:pt x="22" y="451"/>
                        </a:lnTo>
                        <a:lnTo>
                          <a:pt x="506" y="576"/>
                        </a:lnTo>
                        <a:lnTo>
                          <a:pt x="0" y="688"/>
                        </a:lnTo>
                        <a:lnTo>
                          <a:pt x="508" y="608"/>
                        </a:lnTo>
                        <a:lnTo>
                          <a:pt x="85" y="852"/>
                        </a:lnTo>
                        <a:lnTo>
                          <a:pt x="519" y="636"/>
                        </a:lnTo>
                        <a:lnTo>
                          <a:pt x="313" y="1142"/>
                        </a:lnTo>
                        <a:lnTo>
                          <a:pt x="557" y="642"/>
                        </a:lnTo>
                        <a:lnTo>
                          <a:pt x="474" y="1173"/>
                        </a:lnTo>
                        <a:lnTo>
                          <a:pt x="580" y="636"/>
                        </a:lnTo>
                        <a:lnTo>
                          <a:pt x="688" y="1142"/>
                        </a:lnTo>
                        <a:lnTo>
                          <a:pt x="604" y="617"/>
                        </a:lnTo>
                        <a:lnTo>
                          <a:pt x="858" y="1181"/>
                        </a:lnTo>
                        <a:lnTo>
                          <a:pt x="626" y="615"/>
                        </a:lnTo>
                        <a:lnTo>
                          <a:pt x="1139" y="922"/>
                        </a:lnTo>
                        <a:lnTo>
                          <a:pt x="640" y="597"/>
                        </a:lnTo>
                        <a:lnTo>
                          <a:pt x="1188" y="705"/>
                        </a:lnTo>
                        <a:lnTo>
                          <a:pt x="662" y="576"/>
                        </a:lnTo>
                        <a:lnTo>
                          <a:pt x="1197" y="468"/>
                        </a:lnTo>
                        <a:lnTo>
                          <a:pt x="652" y="555"/>
                        </a:lnTo>
                        <a:lnTo>
                          <a:pt x="1161" y="275"/>
                        </a:lnTo>
                        <a:lnTo>
                          <a:pt x="658" y="527"/>
                        </a:lnTo>
                        <a:lnTo>
                          <a:pt x="848" y="39"/>
                        </a:lnTo>
                        <a:close/>
                      </a:path>
                    </a:pathLst>
                  </a:custGeom>
                  <a:solidFill>
                    <a:srgbClr val="FF8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77" name="Freeform 67"/>
                  <p:cNvSpPr>
                    <a:spLocks/>
                  </p:cNvSpPr>
                  <p:nvPr/>
                </p:nvSpPr>
                <p:spPr bwMode="auto">
                  <a:xfrm>
                    <a:off x="4149" y="2893"/>
                    <a:ext cx="248" cy="183"/>
                  </a:xfrm>
                  <a:custGeom>
                    <a:avLst/>
                    <a:gdLst>
                      <a:gd name="T0" fmla="*/ 0 w 497"/>
                      <a:gd name="T1" fmla="*/ 0 h 548"/>
                      <a:gd name="T2" fmla="*/ 0 w 497"/>
                      <a:gd name="T3" fmla="*/ 0 h 548"/>
                      <a:gd name="T4" fmla="*/ 0 w 497"/>
                      <a:gd name="T5" fmla="*/ 0 h 548"/>
                      <a:gd name="T6" fmla="*/ 0 w 497"/>
                      <a:gd name="T7" fmla="*/ 0 h 548"/>
                      <a:gd name="T8" fmla="*/ 0 w 497"/>
                      <a:gd name="T9" fmla="*/ 0 h 548"/>
                      <a:gd name="T10" fmla="*/ 0 w 497"/>
                      <a:gd name="T11" fmla="*/ 0 h 548"/>
                      <a:gd name="T12" fmla="*/ 0 w 497"/>
                      <a:gd name="T13" fmla="*/ 0 h 548"/>
                      <a:gd name="T14" fmla="*/ 0 w 497"/>
                      <a:gd name="T15" fmla="*/ 0 h 548"/>
                      <a:gd name="T16" fmla="*/ 0 w 497"/>
                      <a:gd name="T17" fmla="*/ 0 h 548"/>
                      <a:gd name="T18" fmla="*/ 0 w 497"/>
                      <a:gd name="T19" fmla="*/ 0 h 548"/>
                      <a:gd name="T20" fmla="*/ 0 w 497"/>
                      <a:gd name="T21" fmla="*/ 0 h 548"/>
                      <a:gd name="T22" fmla="*/ 0 w 497"/>
                      <a:gd name="T23" fmla="*/ 0 h 548"/>
                      <a:gd name="T24" fmla="*/ 0 w 497"/>
                      <a:gd name="T25" fmla="*/ 0 h 548"/>
                      <a:gd name="T26" fmla="*/ 0 w 497"/>
                      <a:gd name="T27" fmla="*/ 0 h 548"/>
                      <a:gd name="T28" fmla="*/ 0 w 497"/>
                      <a:gd name="T29" fmla="*/ 0 h 548"/>
                      <a:gd name="T30" fmla="*/ 0 w 497"/>
                      <a:gd name="T31" fmla="*/ 0 h 548"/>
                      <a:gd name="T32" fmla="*/ 0 w 497"/>
                      <a:gd name="T33" fmla="*/ 0 h 548"/>
                      <a:gd name="T34" fmla="*/ 0 w 497"/>
                      <a:gd name="T35" fmla="*/ 0 h 548"/>
                      <a:gd name="T36" fmla="*/ 0 w 497"/>
                      <a:gd name="T37" fmla="*/ 0 h 548"/>
                      <a:gd name="T38" fmla="*/ 0 w 497"/>
                      <a:gd name="T39" fmla="*/ 0 h 548"/>
                      <a:gd name="T40" fmla="*/ 0 w 497"/>
                      <a:gd name="T41" fmla="*/ 0 h 548"/>
                      <a:gd name="T42" fmla="*/ 0 w 497"/>
                      <a:gd name="T43" fmla="*/ 0 h 548"/>
                      <a:gd name="T44" fmla="*/ 0 w 497"/>
                      <a:gd name="T45" fmla="*/ 0 h 548"/>
                      <a:gd name="T46" fmla="*/ 0 w 497"/>
                      <a:gd name="T47" fmla="*/ 0 h 548"/>
                      <a:gd name="T48" fmla="*/ 0 w 497"/>
                      <a:gd name="T49" fmla="*/ 0 h 548"/>
                      <a:gd name="T50" fmla="*/ 0 w 497"/>
                      <a:gd name="T51" fmla="*/ 0 h 548"/>
                      <a:gd name="T52" fmla="*/ 0 w 497"/>
                      <a:gd name="T53" fmla="*/ 0 h 548"/>
                      <a:gd name="T54" fmla="*/ 0 w 497"/>
                      <a:gd name="T55" fmla="*/ 0 h 548"/>
                      <a:gd name="T56" fmla="*/ 0 w 497"/>
                      <a:gd name="T57" fmla="*/ 0 h 548"/>
                      <a:gd name="T58" fmla="*/ 0 w 497"/>
                      <a:gd name="T59" fmla="*/ 0 h 548"/>
                      <a:gd name="T60" fmla="*/ 0 w 497"/>
                      <a:gd name="T61" fmla="*/ 0 h 548"/>
                      <a:gd name="T62" fmla="*/ 0 w 497"/>
                      <a:gd name="T63" fmla="*/ 0 h 548"/>
                      <a:gd name="T64" fmla="*/ 0 w 497"/>
                      <a:gd name="T65" fmla="*/ 0 h 548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w 497"/>
                      <a:gd name="T100" fmla="*/ 0 h 548"/>
                      <a:gd name="T101" fmla="*/ 497 w 497"/>
                      <a:gd name="T102" fmla="*/ 548 h 548"/>
                    </a:gdLst>
                    <a:ahLst/>
                    <a:cxnLst>
                      <a:cxn ang="T66">
                        <a:pos x="T0" y="T1"/>
                      </a:cxn>
                      <a:cxn ang="T67">
                        <a:pos x="T2" y="T3"/>
                      </a:cxn>
                      <a:cxn ang="T68">
                        <a:pos x="T4" y="T5"/>
                      </a:cxn>
                      <a:cxn ang="T69">
                        <a:pos x="T6" y="T7"/>
                      </a:cxn>
                      <a:cxn ang="T70">
                        <a:pos x="T8" y="T9"/>
                      </a:cxn>
                      <a:cxn ang="T71">
                        <a:pos x="T10" y="T11"/>
                      </a:cxn>
                      <a:cxn ang="T72">
                        <a:pos x="T12" y="T13"/>
                      </a:cxn>
                      <a:cxn ang="T73">
                        <a:pos x="T14" y="T15"/>
                      </a:cxn>
                      <a:cxn ang="T74">
                        <a:pos x="T16" y="T17"/>
                      </a:cxn>
                      <a:cxn ang="T75">
                        <a:pos x="T18" y="T19"/>
                      </a:cxn>
                      <a:cxn ang="T76">
                        <a:pos x="T20" y="T21"/>
                      </a:cxn>
                      <a:cxn ang="T77">
                        <a:pos x="T22" y="T23"/>
                      </a:cxn>
                      <a:cxn ang="T78">
                        <a:pos x="T24" y="T25"/>
                      </a:cxn>
                      <a:cxn ang="T79">
                        <a:pos x="T26" y="T27"/>
                      </a:cxn>
                      <a:cxn ang="T80">
                        <a:pos x="T28" y="T29"/>
                      </a:cxn>
                      <a:cxn ang="T81">
                        <a:pos x="T30" y="T31"/>
                      </a:cxn>
                      <a:cxn ang="T82">
                        <a:pos x="T32" y="T33"/>
                      </a:cxn>
                      <a:cxn ang="T83">
                        <a:pos x="T34" y="T35"/>
                      </a:cxn>
                      <a:cxn ang="T84">
                        <a:pos x="T36" y="T37"/>
                      </a:cxn>
                      <a:cxn ang="T85">
                        <a:pos x="T38" y="T39"/>
                      </a:cxn>
                      <a:cxn ang="T86">
                        <a:pos x="T40" y="T41"/>
                      </a:cxn>
                      <a:cxn ang="T87">
                        <a:pos x="T42" y="T43"/>
                      </a:cxn>
                      <a:cxn ang="T88">
                        <a:pos x="T44" y="T45"/>
                      </a:cxn>
                      <a:cxn ang="T89">
                        <a:pos x="T46" y="T47"/>
                      </a:cxn>
                      <a:cxn ang="T90">
                        <a:pos x="T48" y="T49"/>
                      </a:cxn>
                      <a:cxn ang="T91">
                        <a:pos x="T50" y="T51"/>
                      </a:cxn>
                      <a:cxn ang="T92">
                        <a:pos x="T52" y="T53"/>
                      </a:cxn>
                      <a:cxn ang="T93">
                        <a:pos x="T54" y="T55"/>
                      </a:cxn>
                      <a:cxn ang="T94">
                        <a:pos x="T56" y="T57"/>
                      </a:cxn>
                      <a:cxn ang="T95">
                        <a:pos x="T58" y="T59"/>
                      </a:cxn>
                      <a:cxn ang="T96">
                        <a:pos x="T60" y="T61"/>
                      </a:cxn>
                      <a:cxn ang="T97">
                        <a:pos x="T62" y="T63"/>
                      </a:cxn>
                      <a:cxn ang="T98">
                        <a:pos x="T64" y="T65"/>
                      </a:cxn>
                    </a:cxnLst>
                    <a:rect l="T99" t="T100" r="T101" b="T102"/>
                    <a:pathLst>
                      <a:path w="497" h="548">
                        <a:moveTo>
                          <a:pt x="239" y="0"/>
                        </a:moveTo>
                        <a:lnTo>
                          <a:pt x="229" y="220"/>
                        </a:lnTo>
                        <a:lnTo>
                          <a:pt x="165" y="30"/>
                        </a:lnTo>
                        <a:lnTo>
                          <a:pt x="209" y="225"/>
                        </a:lnTo>
                        <a:lnTo>
                          <a:pt x="66" y="62"/>
                        </a:lnTo>
                        <a:lnTo>
                          <a:pt x="197" y="225"/>
                        </a:lnTo>
                        <a:lnTo>
                          <a:pt x="23" y="169"/>
                        </a:lnTo>
                        <a:lnTo>
                          <a:pt x="190" y="239"/>
                        </a:lnTo>
                        <a:lnTo>
                          <a:pt x="0" y="250"/>
                        </a:lnTo>
                        <a:lnTo>
                          <a:pt x="207" y="256"/>
                        </a:lnTo>
                        <a:lnTo>
                          <a:pt x="21" y="318"/>
                        </a:lnTo>
                        <a:lnTo>
                          <a:pt x="195" y="268"/>
                        </a:lnTo>
                        <a:lnTo>
                          <a:pt x="64" y="450"/>
                        </a:lnTo>
                        <a:lnTo>
                          <a:pt x="209" y="283"/>
                        </a:lnTo>
                        <a:lnTo>
                          <a:pt x="162" y="470"/>
                        </a:lnTo>
                        <a:lnTo>
                          <a:pt x="227" y="284"/>
                        </a:lnTo>
                        <a:lnTo>
                          <a:pt x="239" y="548"/>
                        </a:lnTo>
                        <a:lnTo>
                          <a:pt x="241" y="273"/>
                        </a:lnTo>
                        <a:lnTo>
                          <a:pt x="320" y="485"/>
                        </a:lnTo>
                        <a:lnTo>
                          <a:pt x="252" y="273"/>
                        </a:lnTo>
                        <a:lnTo>
                          <a:pt x="413" y="454"/>
                        </a:lnTo>
                        <a:lnTo>
                          <a:pt x="275" y="268"/>
                        </a:lnTo>
                        <a:lnTo>
                          <a:pt x="461" y="328"/>
                        </a:lnTo>
                        <a:lnTo>
                          <a:pt x="269" y="251"/>
                        </a:lnTo>
                        <a:lnTo>
                          <a:pt x="497" y="250"/>
                        </a:lnTo>
                        <a:lnTo>
                          <a:pt x="268" y="241"/>
                        </a:lnTo>
                        <a:lnTo>
                          <a:pt x="452" y="175"/>
                        </a:lnTo>
                        <a:lnTo>
                          <a:pt x="273" y="230"/>
                        </a:lnTo>
                        <a:lnTo>
                          <a:pt x="392" y="79"/>
                        </a:lnTo>
                        <a:lnTo>
                          <a:pt x="256" y="230"/>
                        </a:lnTo>
                        <a:lnTo>
                          <a:pt x="318" y="17"/>
                        </a:lnTo>
                        <a:lnTo>
                          <a:pt x="247" y="218"/>
                        </a:lnTo>
                        <a:lnTo>
                          <a:pt x="239" y="0"/>
                        </a:lnTo>
                        <a:close/>
                      </a:path>
                    </a:pathLst>
                  </a:custGeom>
                  <a:solidFill>
                    <a:srgbClr val="FFFF8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</p:grpSp>
      </p:grpSp>
    </p:spTree>
    <p:custDataLst>
      <p:tags r:id="rId1"/>
    </p:custDataLst>
    <p:extLst>
      <p:ext uri="{BB962C8B-B14F-4D97-AF65-F5344CB8AC3E}">
        <p14:creationId xmlns:p14="http://schemas.microsoft.com/office/powerpoint/2010/main" val="986393766"/>
      </p:ext>
    </p:extLst>
  </p:cSld>
  <p:clrMapOvr>
    <a:masterClrMapping/>
  </p:clrMapOvr>
  <p:transition spd="slow" advTm="496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01237FE-F700-4CD3-8D67-0C5BE1C13BEF}"/>
              </a:ext>
            </a:extLst>
          </p:cNvPr>
          <p:cNvSpPr txBox="1"/>
          <p:nvPr/>
        </p:nvSpPr>
        <p:spPr>
          <a:xfrm>
            <a:off x="2111829" y="410548"/>
            <a:ext cx="75018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000" dirty="0" smtClean="0">
                <a:cs typeface="Times New Roman" panose="02020603050405020304" pitchFamily="18" charset="0"/>
              </a:rPr>
              <a:t>          </a:t>
            </a:r>
            <a:r>
              <a:rPr lang="en-US" sz="6000" dirty="0" err="1" smtClean="0">
                <a:cs typeface="Times New Roman" panose="02020603050405020304" pitchFamily="18" charset="0"/>
              </a:rPr>
              <a:t>Thực</a:t>
            </a:r>
            <a:r>
              <a:rPr lang="en-US" sz="6000" dirty="0" smtClean="0"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cs typeface="Times New Roman" panose="02020603050405020304" pitchFamily="18" charset="0"/>
              </a:rPr>
              <a:t>hành</a:t>
            </a:r>
            <a:endParaRPr lang="en-US" sz="6000" dirty="0">
              <a:cs typeface="Times New Roman" panose="02020603050405020304" pitchFamily="18" charset="0"/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348996" y="1374836"/>
            <a:ext cx="715441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vi-VN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2. Đặt tính rồi tính</a:t>
            </a:r>
            <a:endParaRPr lang="en-US" altLang="en-US" sz="3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3802380" y="2923899"/>
            <a:ext cx="1295400" cy="178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sz="4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46</a:t>
            </a:r>
            <a:endParaRPr lang="en-US" sz="4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defRPr/>
            </a:pPr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n-US" sz="4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3345180" y="3304899"/>
            <a:ext cx="5334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cxnSp>
        <p:nvCxnSpPr>
          <p:cNvPr id="10" name="Straight Connector 9"/>
          <p:cNvCxnSpPr>
            <a:cxnSpLocks noChangeShapeType="1"/>
          </p:cNvCxnSpPr>
          <p:nvPr/>
        </p:nvCxnSpPr>
        <p:spPr bwMode="auto">
          <a:xfrm>
            <a:off x="3688080" y="4595155"/>
            <a:ext cx="1066800" cy="1588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3802380" y="4600299"/>
            <a:ext cx="8382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</a:t>
            </a:r>
            <a:endParaRPr lang="en-US" altLang="en-US" sz="4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6208014" y="2875998"/>
            <a:ext cx="1295400" cy="178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sz="4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  <a:endParaRPr lang="en-US" sz="4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defRPr/>
            </a:pPr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endParaRPr lang="en-US" sz="4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5750814" y="3256998"/>
            <a:ext cx="5334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cxnSp>
        <p:nvCxnSpPr>
          <p:cNvPr id="17" name="Straight Connector 16"/>
          <p:cNvCxnSpPr>
            <a:cxnSpLocks noChangeShapeType="1"/>
          </p:cNvCxnSpPr>
          <p:nvPr/>
        </p:nvCxnSpPr>
        <p:spPr bwMode="auto">
          <a:xfrm>
            <a:off x="6055614" y="4552398"/>
            <a:ext cx="1066800" cy="1588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8" name="Text Box 4"/>
          <p:cNvSpPr txBox="1">
            <a:spLocks noChangeArrowheads="1"/>
          </p:cNvSpPr>
          <p:nvPr/>
        </p:nvSpPr>
        <p:spPr bwMode="auto">
          <a:xfrm>
            <a:off x="6208014" y="4552398"/>
            <a:ext cx="8382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altLang="en-US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9" name="Text Box 4"/>
          <p:cNvSpPr txBox="1">
            <a:spLocks noChangeArrowheads="1"/>
          </p:cNvSpPr>
          <p:nvPr/>
        </p:nvSpPr>
        <p:spPr bwMode="auto">
          <a:xfrm>
            <a:off x="8749284" y="2920343"/>
            <a:ext cx="1295400" cy="178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sz="4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en-US" sz="4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defRPr/>
            </a:pPr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</a:t>
            </a:r>
            <a:endParaRPr lang="en-US" sz="4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 Box 4"/>
          <p:cNvSpPr txBox="1">
            <a:spLocks noChangeArrowheads="1"/>
          </p:cNvSpPr>
          <p:nvPr/>
        </p:nvSpPr>
        <p:spPr bwMode="auto">
          <a:xfrm>
            <a:off x="8292084" y="3301343"/>
            <a:ext cx="5334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cxnSp>
        <p:nvCxnSpPr>
          <p:cNvPr id="21" name="Straight Connector 20"/>
          <p:cNvCxnSpPr>
            <a:cxnSpLocks noChangeShapeType="1"/>
          </p:cNvCxnSpPr>
          <p:nvPr/>
        </p:nvCxnSpPr>
        <p:spPr bwMode="auto">
          <a:xfrm>
            <a:off x="8596884" y="4596743"/>
            <a:ext cx="1066800" cy="1588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23" name="Group 22"/>
          <p:cNvGrpSpPr/>
          <p:nvPr/>
        </p:nvGrpSpPr>
        <p:grpSpPr>
          <a:xfrm>
            <a:off x="1409979" y="2876652"/>
            <a:ext cx="935104" cy="776429"/>
            <a:chOff x="7480496" y="2557837"/>
            <a:chExt cx="748961" cy="776429"/>
          </a:xfrm>
        </p:grpSpPr>
        <p:sp>
          <p:nvSpPr>
            <p:cNvPr id="24" name="Text Box 24"/>
            <p:cNvSpPr txBox="1">
              <a:spLocks noChangeArrowheads="1"/>
            </p:cNvSpPr>
            <p:nvPr/>
          </p:nvSpPr>
          <p:spPr bwMode="auto">
            <a:xfrm flipH="1">
              <a:off x="7480496" y="2564825"/>
              <a:ext cx="478971" cy="769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r>
                <a:rPr lang="vi-VN" altLang="en-US" sz="4400" b="1" dirty="0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alt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Text Box 25"/>
            <p:cNvSpPr txBox="1">
              <a:spLocks noChangeArrowheads="1"/>
            </p:cNvSpPr>
            <p:nvPr/>
          </p:nvSpPr>
          <p:spPr bwMode="auto">
            <a:xfrm flipH="1">
              <a:off x="7715642" y="2557837"/>
              <a:ext cx="513815" cy="769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r>
                <a:rPr lang="en-US" altLang="en-US" sz="44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</a:t>
              </a: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1375091" y="3892486"/>
            <a:ext cx="822280" cy="780855"/>
            <a:chOff x="7496302" y="3110475"/>
            <a:chExt cx="822280" cy="780855"/>
          </a:xfrm>
        </p:grpSpPr>
        <p:sp>
          <p:nvSpPr>
            <p:cNvPr id="27" name="Text Box 26"/>
            <p:cNvSpPr txBox="1">
              <a:spLocks noChangeArrowheads="1"/>
            </p:cNvSpPr>
            <p:nvPr/>
          </p:nvSpPr>
          <p:spPr bwMode="auto">
            <a:xfrm>
              <a:off x="7496302" y="3121889"/>
              <a:ext cx="304756" cy="769441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endParaRPr lang="en-US" alt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Text Box 27"/>
            <p:cNvSpPr txBox="1">
              <a:spLocks noChangeArrowheads="1"/>
            </p:cNvSpPr>
            <p:nvPr/>
          </p:nvSpPr>
          <p:spPr bwMode="auto">
            <a:xfrm>
              <a:off x="7794200" y="3110475"/>
              <a:ext cx="524382" cy="7694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r>
                <a:rPr lang="en-US" altLang="en-US" sz="44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</a:p>
          </p:txBody>
        </p:sp>
      </p:grpSp>
      <p:sp>
        <p:nvSpPr>
          <p:cNvPr id="29" name="Text Box 57"/>
          <p:cNvSpPr txBox="1">
            <a:spLocks noChangeArrowheads="1"/>
          </p:cNvSpPr>
          <p:nvPr/>
        </p:nvSpPr>
        <p:spPr bwMode="auto">
          <a:xfrm>
            <a:off x="969563" y="3272786"/>
            <a:ext cx="372218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US" alt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cxnSp>
        <p:nvCxnSpPr>
          <p:cNvPr id="30" name="Straight Connector 29"/>
          <p:cNvCxnSpPr/>
          <p:nvPr/>
        </p:nvCxnSpPr>
        <p:spPr>
          <a:xfrm>
            <a:off x="1307592" y="4569633"/>
            <a:ext cx="972848" cy="0"/>
          </a:xfrm>
          <a:prstGeom prst="line">
            <a:avLst/>
          </a:prstGeom>
          <a:ln w="381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1" name="Text Box 26"/>
          <p:cNvSpPr txBox="1">
            <a:spLocks noChangeArrowheads="1"/>
          </p:cNvSpPr>
          <p:nvPr/>
        </p:nvSpPr>
        <p:spPr bwMode="auto">
          <a:xfrm>
            <a:off x="1368255" y="4563499"/>
            <a:ext cx="304756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US" altLang="en-US" sz="4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altLang="en-US" sz="4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 Box 27"/>
          <p:cNvSpPr txBox="1">
            <a:spLocks noChangeArrowheads="1"/>
          </p:cNvSpPr>
          <p:nvPr/>
        </p:nvSpPr>
        <p:spPr bwMode="auto">
          <a:xfrm>
            <a:off x="1691160" y="4576621"/>
            <a:ext cx="49885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US" altLang="en-US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34" name="Text Box 4"/>
          <p:cNvSpPr txBox="1">
            <a:spLocks noChangeArrowheads="1"/>
          </p:cNvSpPr>
          <p:nvPr/>
        </p:nvSpPr>
        <p:spPr bwMode="auto">
          <a:xfrm>
            <a:off x="8711184" y="4600299"/>
            <a:ext cx="8382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altLang="en-US" sz="4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en-US" altLang="en-US" sz="4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969563" y="2125959"/>
            <a:ext cx="1814323" cy="55950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18 - 5</a:t>
            </a:r>
            <a:endParaRPr lang="en-US" sz="36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3345180" y="2189519"/>
            <a:ext cx="1814323" cy="55950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46 - 4</a:t>
            </a:r>
            <a:endParaRPr lang="en-US" sz="3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5750814" y="2210132"/>
            <a:ext cx="1814323" cy="55950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75 - 3</a:t>
            </a:r>
            <a:endParaRPr lang="en-US" sz="36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8230361" y="2189519"/>
            <a:ext cx="1814323" cy="55950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99 - 9</a:t>
            </a:r>
            <a:endParaRPr lang="en-US" sz="36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53786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9" grpId="0"/>
      <p:bldP spid="12" grpId="0"/>
      <p:bldP spid="15" grpId="0"/>
      <p:bldP spid="16" grpId="0"/>
      <p:bldP spid="18" grpId="0"/>
      <p:bldP spid="19" grpId="0"/>
      <p:bldP spid="20" grpId="0"/>
      <p:bldP spid="29" grpId="0"/>
      <p:bldP spid="31" grpId="0"/>
      <p:bldP spid="32" grpId="0"/>
      <p:bldP spid="34" grpId="0"/>
      <p:bldP spid="7" grpId="0" animBg="1"/>
      <p:bldP spid="33" grpId="0" animBg="1"/>
      <p:bldP spid="35" grpId="0" animBg="1"/>
      <p:bldP spid="3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01237FE-F700-4CD3-8D67-0C5BE1C13BEF}"/>
              </a:ext>
            </a:extLst>
          </p:cNvPr>
          <p:cNvSpPr txBox="1"/>
          <p:nvPr/>
        </p:nvSpPr>
        <p:spPr>
          <a:xfrm>
            <a:off x="2111829" y="410548"/>
            <a:ext cx="75018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000" dirty="0" smtClean="0">
                <a:cs typeface="Times New Roman" panose="02020603050405020304" pitchFamily="18" charset="0"/>
              </a:rPr>
              <a:t>          </a:t>
            </a:r>
            <a:r>
              <a:rPr lang="en-US" sz="6000" dirty="0" err="1" smtClean="0">
                <a:cs typeface="Times New Roman" panose="02020603050405020304" pitchFamily="18" charset="0"/>
              </a:rPr>
              <a:t>Thực</a:t>
            </a:r>
            <a:r>
              <a:rPr lang="en-US" sz="6000" dirty="0" smtClean="0"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cs typeface="Times New Roman" panose="02020603050405020304" pitchFamily="18" charset="0"/>
              </a:rPr>
              <a:t>hành</a:t>
            </a:r>
            <a:endParaRPr lang="en-US" sz="6000" dirty="0">
              <a:cs typeface="Times New Roman" panose="02020603050405020304" pitchFamily="18" charset="0"/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348996" y="1374836"/>
            <a:ext cx="715441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vi-VN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3. Tìm chỗ đỗ </a:t>
            </a: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xe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ô </a:t>
            </a: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tô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altLang="en-US" sz="3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99" t="42286" r="8102" b="29524"/>
          <a:stretch/>
        </p:blipFill>
        <p:spPr>
          <a:xfrm>
            <a:off x="1245324" y="2551208"/>
            <a:ext cx="8813075" cy="376250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4589417" y="3344091"/>
            <a:ext cx="2577737" cy="108836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4589417" y="3666309"/>
            <a:ext cx="2577737" cy="204216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8974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81069" y="309809"/>
            <a:ext cx="11984477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vi-VN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4. </a:t>
            </a: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xe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buýt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chở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29 </a:t>
            </a: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khách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bến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đỗ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khách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xuống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xe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xen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buýt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còn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bao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khách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altLang="en-US" sz="3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4649824" y="839441"/>
            <a:ext cx="279508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10492908" y="856604"/>
            <a:ext cx="1449414" cy="601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3785683" y="1328155"/>
            <a:ext cx="7431932" cy="972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/>
          <p:cNvGrpSpPr/>
          <p:nvPr/>
        </p:nvGrpSpPr>
        <p:grpSpPr>
          <a:xfrm>
            <a:off x="4247743" y="2272448"/>
            <a:ext cx="3307417" cy="558526"/>
            <a:chOff x="4150466" y="2005593"/>
            <a:chExt cx="3307417" cy="558526"/>
          </a:xfrm>
        </p:grpSpPr>
        <p:sp>
          <p:nvSpPr>
            <p:cNvPr id="14" name="Rounded Rectangle 13"/>
            <p:cNvSpPr/>
            <p:nvPr/>
          </p:nvSpPr>
          <p:spPr>
            <a:xfrm>
              <a:off x="4150466" y="2012874"/>
              <a:ext cx="642025" cy="546808"/>
            </a:xfrm>
            <a:prstGeom prst="roundRect">
              <a:avLst/>
            </a:prstGeom>
            <a:ln w="28575">
              <a:solidFill>
                <a:srgbClr val="FFC000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smtClean="0"/>
                <a:t>29</a:t>
              </a:r>
              <a:endParaRPr lang="en-US" sz="2800" b="1" dirty="0"/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4816814" y="2012874"/>
              <a:ext cx="642025" cy="546808"/>
            </a:xfrm>
            <a:prstGeom prst="roundRect">
              <a:avLst/>
            </a:prstGeom>
            <a:ln w="28575">
              <a:solidFill>
                <a:srgbClr val="FFC000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vi-VN" sz="2800" b="1" dirty="0">
                  <a:solidFill>
                    <a:schemeClr val="accent1">
                      <a:lumMod val="50000"/>
                    </a:schemeClr>
                  </a:solidFill>
                </a:rPr>
                <a:t>+</a:t>
              </a:r>
              <a:endParaRPr lang="en-US" sz="2800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6149510" y="2005593"/>
              <a:ext cx="642025" cy="546808"/>
            </a:xfrm>
            <a:prstGeom prst="roundRect">
              <a:avLst/>
            </a:prstGeom>
            <a:ln w="28575">
              <a:solidFill>
                <a:srgbClr val="FFC000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vi-VN" sz="2800" b="1" dirty="0" smtClean="0">
                  <a:solidFill>
                    <a:schemeClr val="accent1">
                      <a:lumMod val="50000"/>
                    </a:schemeClr>
                  </a:solidFill>
                </a:rPr>
                <a:t>=</a:t>
              </a:r>
              <a:endParaRPr lang="en-US" sz="2800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8" name="Rounded Rectangle 17"/>
            <p:cNvSpPr/>
            <p:nvPr/>
          </p:nvSpPr>
          <p:spPr>
            <a:xfrm>
              <a:off x="5483162" y="2012874"/>
              <a:ext cx="642025" cy="546808"/>
            </a:xfrm>
            <a:prstGeom prst="roundRect">
              <a:avLst/>
            </a:prstGeom>
            <a:ln w="28575">
              <a:solidFill>
                <a:srgbClr val="FFC000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/>
                <a:t>5</a:t>
              </a:r>
            </a:p>
          </p:txBody>
        </p:sp>
        <p:sp>
          <p:nvSpPr>
            <p:cNvPr id="19" name="Rounded Rectangle 18"/>
            <p:cNvSpPr/>
            <p:nvPr/>
          </p:nvSpPr>
          <p:spPr>
            <a:xfrm>
              <a:off x="6815858" y="2017311"/>
              <a:ext cx="642025" cy="546808"/>
            </a:xfrm>
            <a:prstGeom prst="roundRect">
              <a:avLst/>
            </a:prstGeom>
            <a:ln w="28575">
              <a:solidFill>
                <a:srgbClr val="FFC000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smtClean="0"/>
                <a:t>24</a:t>
              </a:r>
              <a:endParaRPr lang="en-US" sz="2800" b="1" dirty="0"/>
            </a:p>
          </p:txBody>
        </p:sp>
      </p:grpSp>
      <p:sp>
        <p:nvSpPr>
          <p:cNvPr id="20" name="Rounded Rectangle 19"/>
          <p:cNvSpPr/>
          <p:nvPr/>
        </p:nvSpPr>
        <p:spPr>
          <a:xfrm>
            <a:off x="4247742" y="2279729"/>
            <a:ext cx="642025" cy="546808"/>
          </a:xfrm>
          <a:prstGeom prst="roundRect">
            <a:avLst/>
          </a:prstGeom>
          <a:ln w="28575">
            <a:solidFill>
              <a:srgbClr val="FFC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800" b="1" dirty="0"/>
              <a:t>?</a:t>
            </a:r>
            <a:endParaRPr lang="en-US" sz="2800" b="1" dirty="0"/>
          </a:p>
        </p:txBody>
      </p:sp>
      <p:sp>
        <p:nvSpPr>
          <p:cNvPr id="21" name="Rounded Rectangle 20"/>
          <p:cNvSpPr/>
          <p:nvPr/>
        </p:nvSpPr>
        <p:spPr>
          <a:xfrm>
            <a:off x="4914091" y="2266898"/>
            <a:ext cx="642025" cy="546808"/>
          </a:xfrm>
          <a:prstGeom prst="roundRect">
            <a:avLst/>
          </a:prstGeom>
          <a:ln w="28575">
            <a:solidFill>
              <a:srgbClr val="FFC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</a:rPr>
              <a:t>- </a:t>
            </a:r>
            <a:endParaRPr lang="en-US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6246787" y="2259617"/>
            <a:ext cx="642025" cy="546808"/>
          </a:xfrm>
          <a:prstGeom prst="roundRect">
            <a:avLst/>
          </a:prstGeom>
          <a:ln w="28575">
            <a:solidFill>
              <a:srgbClr val="FFC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800" b="1" dirty="0" smtClean="0">
                <a:solidFill>
                  <a:schemeClr val="accent1">
                    <a:lumMod val="50000"/>
                  </a:schemeClr>
                </a:solidFill>
              </a:rPr>
              <a:t>=</a:t>
            </a:r>
            <a:endParaRPr lang="en-US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5580438" y="2286323"/>
            <a:ext cx="642025" cy="546808"/>
          </a:xfrm>
          <a:prstGeom prst="roundRect">
            <a:avLst/>
          </a:prstGeom>
          <a:ln w="28575">
            <a:solidFill>
              <a:srgbClr val="FFC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800" b="1" dirty="0"/>
              <a:t>?</a:t>
            </a:r>
            <a:endParaRPr lang="en-US" sz="2800" b="1" dirty="0"/>
          </a:p>
        </p:txBody>
      </p:sp>
      <p:sp>
        <p:nvSpPr>
          <p:cNvPr id="24" name="Rounded Rectangle 23"/>
          <p:cNvSpPr/>
          <p:nvPr/>
        </p:nvSpPr>
        <p:spPr>
          <a:xfrm>
            <a:off x="6937458" y="2279653"/>
            <a:ext cx="642025" cy="546808"/>
          </a:xfrm>
          <a:prstGeom prst="roundRect">
            <a:avLst/>
          </a:prstGeom>
          <a:ln w="28575">
            <a:solidFill>
              <a:srgbClr val="FFC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800" b="1" dirty="0"/>
              <a:t>?</a:t>
            </a:r>
            <a:endParaRPr lang="en-US" sz="2800" b="1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226984" y="1328155"/>
            <a:ext cx="300259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26983" y="1850290"/>
            <a:ext cx="1225685" cy="103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14" t="69503" r="6296" b="8227"/>
          <a:stretch/>
        </p:blipFill>
        <p:spPr>
          <a:xfrm>
            <a:off x="2402745" y="3399364"/>
            <a:ext cx="7688083" cy="333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804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0" grpId="0" animBg="1"/>
      <p:bldP spid="23" grpId="0" animBg="1"/>
      <p:bldP spid="2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Line 2"/>
          <p:cNvSpPr>
            <a:spLocks noChangeShapeType="1"/>
          </p:cNvSpPr>
          <p:nvPr/>
        </p:nvSpPr>
        <p:spPr bwMode="auto">
          <a:xfrm>
            <a:off x="2971800" y="838200"/>
            <a:ext cx="84138" cy="5181600"/>
          </a:xfrm>
          <a:prstGeom prst="line">
            <a:avLst/>
          </a:prstGeom>
          <a:noFill/>
          <a:ln w="9525">
            <a:solidFill>
              <a:srgbClr val="008000"/>
            </a:solidFill>
            <a:round/>
            <a:headEnd/>
            <a:tailEnd/>
          </a:ln>
          <a:scene3d>
            <a:camera prst="legacyObliqueTop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rgbClr val="008000"/>
            </a:extrusionClr>
          </a:sp3d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  <a:flatTx/>
          </a:bodyPr>
          <a:lstStyle/>
          <a:p>
            <a:endParaRPr lang="en-US"/>
          </a:p>
        </p:txBody>
      </p:sp>
      <p:sp>
        <p:nvSpPr>
          <p:cNvPr id="14339" name="Line 3"/>
          <p:cNvSpPr>
            <a:spLocks noChangeShapeType="1"/>
          </p:cNvSpPr>
          <p:nvPr/>
        </p:nvSpPr>
        <p:spPr bwMode="auto">
          <a:xfrm flipV="1">
            <a:off x="3048000" y="5943600"/>
            <a:ext cx="6248400" cy="76200"/>
          </a:xfrm>
          <a:prstGeom prst="line">
            <a:avLst/>
          </a:prstGeom>
          <a:noFill/>
          <a:ln w="9525">
            <a:solidFill>
              <a:srgbClr val="CC99FF"/>
            </a:solidFill>
            <a:round/>
            <a:headEnd/>
            <a:tailEnd/>
          </a:ln>
          <a:scene3d>
            <a:camera prst="legacyObliqueTop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rgbClr val="CC99FF"/>
            </a:extrusionClr>
          </a:sp3d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  <a:flatTx/>
          </a:bodyPr>
          <a:lstStyle/>
          <a:p>
            <a:endParaRPr lang="en-US"/>
          </a:p>
        </p:txBody>
      </p:sp>
      <p:sp>
        <p:nvSpPr>
          <p:cNvPr id="14340" name="Line 4"/>
          <p:cNvSpPr>
            <a:spLocks noChangeShapeType="1"/>
          </p:cNvSpPr>
          <p:nvPr/>
        </p:nvSpPr>
        <p:spPr bwMode="auto">
          <a:xfrm flipV="1">
            <a:off x="2971800" y="838200"/>
            <a:ext cx="6172200" cy="46038"/>
          </a:xfrm>
          <a:prstGeom prst="line">
            <a:avLst/>
          </a:prstGeom>
          <a:noFill/>
          <a:ln w="9525">
            <a:solidFill>
              <a:srgbClr val="CC3300"/>
            </a:solidFill>
            <a:round/>
            <a:headEnd/>
            <a:tailEnd/>
          </a:ln>
          <a:scene3d>
            <a:camera prst="legacyObliqueTop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rgbClr val="CC3300"/>
            </a:extrusionClr>
          </a:sp3d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  <a:flatTx/>
          </a:bodyPr>
          <a:lstStyle/>
          <a:p>
            <a:endParaRPr lang="en-US"/>
          </a:p>
        </p:txBody>
      </p:sp>
      <p:sp>
        <p:nvSpPr>
          <p:cNvPr id="14341" name="Line 5"/>
          <p:cNvSpPr>
            <a:spLocks noChangeShapeType="1"/>
          </p:cNvSpPr>
          <p:nvPr/>
        </p:nvSpPr>
        <p:spPr bwMode="auto">
          <a:xfrm>
            <a:off x="9193214" y="838200"/>
            <a:ext cx="46037" cy="5105400"/>
          </a:xfrm>
          <a:prstGeom prst="line">
            <a:avLst/>
          </a:prstGeom>
          <a:noFill/>
          <a:ln w="9525">
            <a:solidFill>
              <a:srgbClr val="FFCC00"/>
            </a:solidFill>
            <a:round/>
            <a:headEnd/>
            <a:tailEnd/>
          </a:ln>
          <a:scene3d>
            <a:camera prst="legacyObliqueTop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rgbClr val="FFCC00"/>
            </a:extrusionClr>
          </a:sp3d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  <a:flatTx/>
          </a:bodyPr>
          <a:lstStyle/>
          <a:p>
            <a:endParaRPr lang="en-US"/>
          </a:p>
        </p:txBody>
      </p:sp>
      <p:sp>
        <p:nvSpPr>
          <p:cNvPr id="14342" name="Line 6"/>
          <p:cNvSpPr>
            <a:spLocks noChangeShapeType="1"/>
          </p:cNvSpPr>
          <p:nvPr/>
        </p:nvSpPr>
        <p:spPr bwMode="auto">
          <a:xfrm>
            <a:off x="3181350" y="2743200"/>
            <a:ext cx="46038" cy="3048000"/>
          </a:xfrm>
          <a:prstGeom prst="line">
            <a:avLst/>
          </a:prstGeom>
          <a:noFill/>
          <a:ln w="107950">
            <a:solidFill>
              <a:srgbClr val="006600"/>
            </a:solidFill>
            <a:round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4343" name="Line 7"/>
          <p:cNvSpPr>
            <a:spLocks noChangeShapeType="1"/>
          </p:cNvSpPr>
          <p:nvPr/>
        </p:nvSpPr>
        <p:spPr bwMode="auto">
          <a:xfrm>
            <a:off x="2855914" y="5638800"/>
            <a:ext cx="2497137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4344" name="Line 8"/>
          <p:cNvSpPr>
            <a:spLocks noChangeShapeType="1"/>
          </p:cNvSpPr>
          <p:nvPr/>
        </p:nvSpPr>
        <p:spPr bwMode="auto">
          <a:xfrm flipH="1">
            <a:off x="3048000" y="5715000"/>
            <a:ext cx="2705100" cy="46038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4345" name="Line 9"/>
          <p:cNvSpPr>
            <a:spLocks noChangeShapeType="1"/>
          </p:cNvSpPr>
          <p:nvPr/>
        </p:nvSpPr>
        <p:spPr bwMode="auto">
          <a:xfrm>
            <a:off x="3352800" y="2819400"/>
            <a:ext cx="46038" cy="29718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4346" name="Line 10"/>
          <p:cNvSpPr>
            <a:spLocks noChangeShapeType="1"/>
          </p:cNvSpPr>
          <p:nvPr/>
        </p:nvSpPr>
        <p:spPr bwMode="auto">
          <a:xfrm>
            <a:off x="3295650" y="2895600"/>
            <a:ext cx="133350" cy="2895600"/>
          </a:xfrm>
          <a:prstGeom prst="line">
            <a:avLst/>
          </a:prstGeom>
          <a:noFill/>
          <a:ln w="9525">
            <a:solidFill>
              <a:srgbClr val="FFFF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4348" name="WordArt 12"/>
          <p:cNvSpPr>
            <a:spLocks noChangeArrowheads="1" noChangeShapeType="1" noTextEdit="1"/>
          </p:cNvSpPr>
          <p:nvPr/>
        </p:nvSpPr>
        <p:spPr bwMode="auto">
          <a:xfrm>
            <a:off x="3924300" y="1447801"/>
            <a:ext cx="4171950" cy="2773363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Tiết 2</a:t>
            </a:r>
          </a:p>
        </p:txBody>
      </p:sp>
    </p:spTree>
    <p:extLst>
      <p:ext uri="{BB962C8B-B14F-4D97-AF65-F5344CB8AC3E}">
        <p14:creationId xmlns:p14="http://schemas.microsoft.com/office/powerpoint/2010/main" val="3374762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618864" y="1750694"/>
            <a:ext cx="715441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vi-VN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Đặt tính rồi tính</a:t>
            </a:r>
            <a:endParaRPr lang="en-US" altLang="en-US" sz="3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1409979" y="2876652"/>
            <a:ext cx="935104" cy="776429"/>
            <a:chOff x="7480496" y="2557837"/>
            <a:chExt cx="748961" cy="776429"/>
          </a:xfrm>
        </p:grpSpPr>
        <p:sp>
          <p:nvSpPr>
            <p:cNvPr id="24" name="Text Box 24"/>
            <p:cNvSpPr txBox="1">
              <a:spLocks noChangeArrowheads="1"/>
            </p:cNvSpPr>
            <p:nvPr/>
          </p:nvSpPr>
          <p:spPr bwMode="auto">
            <a:xfrm flipH="1">
              <a:off x="7480496" y="2564825"/>
              <a:ext cx="478971" cy="769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r>
                <a:rPr lang="vi-VN" altLang="en-US" sz="4400" b="1" dirty="0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en-US" alt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Text Box 25"/>
            <p:cNvSpPr txBox="1">
              <a:spLocks noChangeArrowheads="1"/>
            </p:cNvSpPr>
            <p:nvPr/>
          </p:nvSpPr>
          <p:spPr bwMode="auto">
            <a:xfrm flipH="1">
              <a:off x="7715642" y="2557837"/>
              <a:ext cx="513815" cy="769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r>
                <a:rPr lang="vi-VN" altLang="en-US" sz="4400" b="1" dirty="0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  <a:endParaRPr lang="en-US" alt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1375091" y="3892486"/>
            <a:ext cx="822280" cy="780855"/>
            <a:chOff x="7496302" y="3110475"/>
            <a:chExt cx="822280" cy="780855"/>
          </a:xfrm>
        </p:grpSpPr>
        <p:sp>
          <p:nvSpPr>
            <p:cNvPr id="27" name="Text Box 26"/>
            <p:cNvSpPr txBox="1">
              <a:spLocks noChangeArrowheads="1"/>
            </p:cNvSpPr>
            <p:nvPr/>
          </p:nvSpPr>
          <p:spPr bwMode="auto">
            <a:xfrm>
              <a:off x="7496302" y="3121889"/>
              <a:ext cx="304756" cy="769441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endParaRPr lang="en-US" alt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Text Box 27"/>
            <p:cNvSpPr txBox="1">
              <a:spLocks noChangeArrowheads="1"/>
            </p:cNvSpPr>
            <p:nvPr/>
          </p:nvSpPr>
          <p:spPr bwMode="auto">
            <a:xfrm>
              <a:off x="7794200" y="3110475"/>
              <a:ext cx="524382" cy="7694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r>
                <a:rPr lang="en-US" altLang="en-US" sz="44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</a:p>
          </p:txBody>
        </p:sp>
      </p:grpSp>
      <p:cxnSp>
        <p:nvCxnSpPr>
          <p:cNvPr id="30" name="Straight Connector 29"/>
          <p:cNvCxnSpPr/>
          <p:nvPr/>
        </p:nvCxnSpPr>
        <p:spPr>
          <a:xfrm>
            <a:off x="1307592" y="4569633"/>
            <a:ext cx="972848" cy="0"/>
          </a:xfrm>
          <a:prstGeom prst="line">
            <a:avLst/>
          </a:prstGeom>
          <a:ln w="381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1" name="Text Box 26"/>
          <p:cNvSpPr txBox="1">
            <a:spLocks noChangeArrowheads="1"/>
          </p:cNvSpPr>
          <p:nvPr/>
        </p:nvSpPr>
        <p:spPr bwMode="auto">
          <a:xfrm>
            <a:off x="1368255" y="4563499"/>
            <a:ext cx="304756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US" altLang="en-US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32" name="Text Box 27"/>
          <p:cNvSpPr txBox="1">
            <a:spLocks noChangeArrowheads="1"/>
          </p:cNvSpPr>
          <p:nvPr/>
        </p:nvSpPr>
        <p:spPr bwMode="auto">
          <a:xfrm>
            <a:off x="1691160" y="4576621"/>
            <a:ext cx="49885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US" altLang="en-US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201B916-BEEC-473C-8A3B-CC8B2C8B5910}"/>
              </a:ext>
            </a:extLst>
          </p:cNvPr>
          <p:cNvSpPr txBox="1"/>
          <p:nvPr/>
        </p:nvSpPr>
        <p:spPr>
          <a:xfrm>
            <a:off x="2343705" y="470516"/>
            <a:ext cx="728667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err="1">
                <a:latin typeface="Arial" panose="020B0604020202020204" pitchFamily="34" charset="0"/>
                <a:cs typeface="Arial" panose="020B0604020202020204" pitchFamily="34" charset="0"/>
              </a:rPr>
              <a:t>Ôn</a:t>
            </a: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latin typeface="Arial" panose="020B0604020202020204" pitchFamily="34" charset="0"/>
                <a:cs typeface="Arial" panose="020B0604020202020204" pitchFamily="34" charset="0"/>
              </a:rPr>
              <a:t>kiến</a:t>
            </a: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latin typeface="Arial" panose="020B0604020202020204" pitchFamily="34" charset="0"/>
                <a:cs typeface="Arial" panose="020B0604020202020204" pitchFamily="34" charset="0"/>
              </a:rPr>
              <a:t>cũ</a:t>
            </a:r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5" name="Group 34"/>
          <p:cNvGrpSpPr/>
          <p:nvPr/>
        </p:nvGrpSpPr>
        <p:grpSpPr>
          <a:xfrm>
            <a:off x="7503414" y="2884571"/>
            <a:ext cx="935104" cy="776429"/>
            <a:chOff x="7480496" y="2557837"/>
            <a:chExt cx="748961" cy="776429"/>
          </a:xfrm>
        </p:grpSpPr>
        <p:sp>
          <p:nvSpPr>
            <p:cNvPr id="36" name="Text Box 24"/>
            <p:cNvSpPr txBox="1">
              <a:spLocks noChangeArrowheads="1"/>
            </p:cNvSpPr>
            <p:nvPr/>
          </p:nvSpPr>
          <p:spPr bwMode="auto">
            <a:xfrm flipH="1">
              <a:off x="7480496" y="2564825"/>
              <a:ext cx="478971" cy="769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r>
                <a:rPr lang="vi-VN" altLang="en-US" sz="4400" b="1" dirty="0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7</a:t>
              </a:r>
              <a:endParaRPr lang="en-US" alt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Text Box 25"/>
            <p:cNvSpPr txBox="1">
              <a:spLocks noChangeArrowheads="1"/>
            </p:cNvSpPr>
            <p:nvPr/>
          </p:nvSpPr>
          <p:spPr bwMode="auto">
            <a:xfrm flipH="1">
              <a:off x="7715642" y="2557837"/>
              <a:ext cx="513815" cy="769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r>
                <a:rPr lang="en-US" altLang="en-US" sz="44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</a:t>
              </a: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7468526" y="3900405"/>
            <a:ext cx="822280" cy="780855"/>
            <a:chOff x="7496302" y="3110475"/>
            <a:chExt cx="822280" cy="780855"/>
          </a:xfrm>
        </p:grpSpPr>
        <p:sp>
          <p:nvSpPr>
            <p:cNvPr id="39" name="Text Box 26"/>
            <p:cNvSpPr txBox="1">
              <a:spLocks noChangeArrowheads="1"/>
            </p:cNvSpPr>
            <p:nvPr/>
          </p:nvSpPr>
          <p:spPr bwMode="auto">
            <a:xfrm>
              <a:off x="7496302" y="3121889"/>
              <a:ext cx="304756" cy="769441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endParaRPr lang="en-US" alt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Text Box 27"/>
            <p:cNvSpPr txBox="1">
              <a:spLocks noChangeArrowheads="1"/>
            </p:cNvSpPr>
            <p:nvPr/>
          </p:nvSpPr>
          <p:spPr bwMode="auto">
            <a:xfrm>
              <a:off x="7794200" y="3110475"/>
              <a:ext cx="524382" cy="7694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r>
                <a:rPr lang="en-US" altLang="en-US" sz="44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</a:t>
              </a:r>
            </a:p>
          </p:txBody>
        </p:sp>
      </p:grpSp>
      <p:sp>
        <p:nvSpPr>
          <p:cNvPr id="41" name="Text Box 57"/>
          <p:cNvSpPr txBox="1">
            <a:spLocks noChangeArrowheads="1"/>
          </p:cNvSpPr>
          <p:nvPr/>
        </p:nvSpPr>
        <p:spPr bwMode="auto">
          <a:xfrm>
            <a:off x="7062998" y="3280705"/>
            <a:ext cx="372218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US" alt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cxnSp>
        <p:nvCxnSpPr>
          <p:cNvPr id="42" name="Straight Connector 41"/>
          <p:cNvCxnSpPr/>
          <p:nvPr/>
        </p:nvCxnSpPr>
        <p:spPr>
          <a:xfrm>
            <a:off x="7401027" y="4577552"/>
            <a:ext cx="972848" cy="0"/>
          </a:xfrm>
          <a:prstGeom prst="line">
            <a:avLst/>
          </a:prstGeom>
          <a:ln w="381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3" name="Text Box 26"/>
          <p:cNvSpPr txBox="1">
            <a:spLocks noChangeArrowheads="1"/>
          </p:cNvSpPr>
          <p:nvPr/>
        </p:nvSpPr>
        <p:spPr bwMode="auto">
          <a:xfrm>
            <a:off x="7461690" y="4571418"/>
            <a:ext cx="304756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US" altLang="en-US" sz="4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altLang="en-US" sz="4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 Box 27"/>
          <p:cNvSpPr txBox="1">
            <a:spLocks noChangeArrowheads="1"/>
          </p:cNvSpPr>
          <p:nvPr/>
        </p:nvSpPr>
        <p:spPr bwMode="auto">
          <a:xfrm>
            <a:off x="7784595" y="4584540"/>
            <a:ext cx="49885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US" altLang="en-US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34" name="Text Box 57"/>
          <p:cNvSpPr txBox="1">
            <a:spLocks noChangeArrowheads="1"/>
          </p:cNvSpPr>
          <p:nvPr/>
        </p:nvSpPr>
        <p:spPr bwMode="auto">
          <a:xfrm>
            <a:off x="1037999" y="3314507"/>
            <a:ext cx="372218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US" alt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4265110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1" grpId="0"/>
      <p:bldP spid="32" grpId="0"/>
      <p:bldP spid="41" grpId="0"/>
      <p:bldP spid="43" grpId="0"/>
      <p:bldP spid="44" grpId="0"/>
      <p:bldP spid="3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3E3D01-D23B-47D6-8880-50DBE5B20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6280" y="215439"/>
            <a:ext cx="2509736" cy="624546"/>
          </a:xfrm>
        </p:spPr>
        <p:txBody>
          <a:bodyPr>
            <a:normAutofit fontScale="90000"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278395" y="884822"/>
            <a:ext cx="743563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1.</a:t>
            </a:r>
            <a:r>
              <a:rPr lang="vi-VN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thích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 </a:t>
            </a: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mẫu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).</a:t>
            </a:r>
            <a:endParaRPr lang="en-US" altLang="en-US" sz="3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435891" y="1595245"/>
            <a:ext cx="280527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514350" indent="-514350" eaLnBrk="1" hangingPunct="1">
              <a:spcBef>
                <a:spcPct val="50000"/>
              </a:spcBef>
              <a:buAutoNum type="alphaLcParenR"/>
            </a:pP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 – 2 = ? 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622570" y="2291028"/>
            <a:ext cx="3978613" cy="863688"/>
            <a:chOff x="690663" y="2680137"/>
            <a:chExt cx="3978613" cy="863688"/>
          </a:xfrm>
        </p:grpSpPr>
        <p:sp>
          <p:nvSpPr>
            <p:cNvPr id="5" name="Oval 4"/>
            <p:cNvSpPr/>
            <p:nvPr/>
          </p:nvSpPr>
          <p:spPr>
            <a:xfrm>
              <a:off x="690663" y="2862889"/>
              <a:ext cx="875489" cy="680936"/>
            </a:xfrm>
            <a:prstGeom prst="ellipse">
              <a:avLst/>
            </a:prstGeom>
            <a:ln w="28575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35</a:t>
              </a:r>
              <a:r>
                <a:rPr lang="en-US" dirty="0" smtClean="0"/>
                <a:t> </a:t>
              </a:r>
              <a:endParaRPr lang="en-US" dirty="0"/>
            </a:p>
          </p:txBody>
        </p:sp>
        <p:cxnSp>
          <p:nvCxnSpPr>
            <p:cNvPr id="7" name="Straight Arrow Connector 6"/>
            <p:cNvCxnSpPr>
              <a:stCxn id="5" idx="6"/>
            </p:cNvCxnSpPr>
            <p:nvPr/>
          </p:nvCxnSpPr>
          <p:spPr>
            <a:xfrm>
              <a:off x="1566152" y="3203357"/>
              <a:ext cx="680937" cy="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sp>
          <p:nvSpPr>
            <p:cNvPr id="8" name="Oval 7"/>
            <p:cNvSpPr/>
            <p:nvPr/>
          </p:nvSpPr>
          <p:spPr>
            <a:xfrm>
              <a:off x="2237361" y="2862889"/>
              <a:ext cx="875489" cy="680936"/>
            </a:xfrm>
            <a:prstGeom prst="ellipse">
              <a:avLst/>
            </a:prstGeom>
            <a:ln w="28575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34</a:t>
              </a:r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9" name="Oval 8"/>
            <p:cNvSpPr/>
            <p:nvPr/>
          </p:nvSpPr>
          <p:spPr>
            <a:xfrm>
              <a:off x="3793787" y="2836663"/>
              <a:ext cx="875489" cy="680936"/>
            </a:xfrm>
            <a:prstGeom prst="ellipse">
              <a:avLst/>
            </a:prstGeom>
            <a:ln w="28575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33</a:t>
              </a:r>
              <a:r>
                <a:rPr lang="en-US" dirty="0" smtClean="0"/>
                <a:t> </a:t>
              </a:r>
              <a:endParaRPr lang="en-US" dirty="0"/>
            </a:p>
          </p:txBody>
        </p:sp>
        <p:cxnSp>
          <p:nvCxnSpPr>
            <p:cNvPr id="10" name="Straight Arrow Connector 9"/>
            <p:cNvCxnSpPr/>
            <p:nvPr/>
          </p:nvCxnSpPr>
          <p:spPr>
            <a:xfrm>
              <a:off x="3112850" y="3173888"/>
              <a:ext cx="680937" cy="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>
              <a:off x="1556424" y="2715326"/>
              <a:ext cx="6046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- 1</a:t>
              </a:r>
              <a:endParaRPr lang="en-US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116945" y="2680137"/>
              <a:ext cx="6046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- 1</a:t>
              </a:r>
              <a:endParaRPr lang="en-US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9030510" y="2447554"/>
            <a:ext cx="2805272" cy="592468"/>
            <a:chOff x="9030510" y="2447554"/>
            <a:chExt cx="2805272" cy="592468"/>
          </a:xfrm>
        </p:grpSpPr>
        <p:sp>
          <p:nvSpPr>
            <p:cNvPr id="15" name="Rounded Rectangle 14"/>
            <p:cNvSpPr/>
            <p:nvPr/>
          </p:nvSpPr>
          <p:spPr>
            <a:xfrm>
              <a:off x="10632333" y="2447554"/>
              <a:ext cx="699001" cy="583374"/>
            </a:xfrm>
            <a:prstGeom prst="roundRect">
              <a:avLst/>
            </a:prstGeom>
            <a:noFill/>
            <a:ln w="28575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 Box 4"/>
            <p:cNvSpPr txBox="1">
              <a:spLocks noChangeArrowheads="1"/>
            </p:cNvSpPr>
            <p:nvPr/>
          </p:nvSpPr>
          <p:spPr bwMode="auto">
            <a:xfrm>
              <a:off x="9030510" y="2455247"/>
              <a:ext cx="2805272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3200" b="1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35 – 2 =  33</a:t>
              </a: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344347" y="3283320"/>
            <a:ext cx="11447761" cy="1497632"/>
            <a:chOff x="388021" y="3310892"/>
            <a:chExt cx="11447761" cy="1497632"/>
          </a:xfrm>
        </p:grpSpPr>
        <p:sp>
          <p:nvSpPr>
            <p:cNvPr id="14" name="Text Box 4"/>
            <p:cNvSpPr txBox="1">
              <a:spLocks noChangeArrowheads="1"/>
            </p:cNvSpPr>
            <p:nvPr/>
          </p:nvSpPr>
          <p:spPr bwMode="auto">
            <a:xfrm>
              <a:off x="9030510" y="4199779"/>
              <a:ext cx="2805272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32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18 – 3 =  ?</a:t>
              </a:r>
            </a:p>
          </p:txBody>
        </p:sp>
        <p:sp>
          <p:nvSpPr>
            <p:cNvPr id="16" name="Text Box 4"/>
            <p:cNvSpPr txBox="1">
              <a:spLocks noChangeArrowheads="1"/>
            </p:cNvSpPr>
            <p:nvPr/>
          </p:nvSpPr>
          <p:spPr bwMode="auto">
            <a:xfrm>
              <a:off x="388021" y="3310892"/>
              <a:ext cx="2805272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3200" b="1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b) </a:t>
              </a:r>
              <a:r>
                <a:rPr lang="en-US" altLang="en-US" sz="32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18 – 3 = </a:t>
              </a:r>
              <a:r>
                <a:rPr lang="en-US" altLang="en-US" sz="3200" b="1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  <p:grpSp>
          <p:nvGrpSpPr>
            <p:cNvPr id="29" name="Group 28"/>
            <p:cNvGrpSpPr/>
            <p:nvPr/>
          </p:nvGrpSpPr>
          <p:grpSpPr>
            <a:xfrm>
              <a:off x="617705" y="3930840"/>
              <a:ext cx="5521364" cy="877684"/>
              <a:chOff x="617705" y="3930840"/>
              <a:chExt cx="5521364" cy="877684"/>
            </a:xfrm>
          </p:grpSpPr>
          <p:sp>
            <p:nvSpPr>
              <p:cNvPr id="18" name="Oval 17"/>
              <p:cNvSpPr/>
              <p:nvPr/>
            </p:nvSpPr>
            <p:spPr>
              <a:xfrm>
                <a:off x="617705" y="4127588"/>
                <a:ext cx="876560" cy="680936"/>
              </a:xfrm>
              <a:prstGeom prst="ellipse">
                <a:avLst/>
              </a:prstGeom>
              <a:ln w="28575"/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18</a:t>
                </a:r>
                <a:r>
                  <a:rPr lang="en-US" dirty="0" smtClean="0">
                    <a:solidFill>
                      <a:srgbClr val="002060"/>
                    </a:solidFill>
                  </a:rPr>
                  <a:t> </a:t>
                </a:r>
                <a:endParaRPr lang="en-US" dirty="0">
                  <a:solidFill>
                    <a:srgbClr val="002060"/>
                  </a:solidFill>
                </a:endParaRPr>
              </a:p>
            </p:txBody>
          </p:sp>
          <p:cxnSp>
            <p:nvCxnSpPr>
              <p:cNvPr id="19" name="Straight Arrow Connector 18"/>
              <p:cNvCxnSpPr>
                <a:stCxn id="18" idx="6"/>
              </p:cNvCxnSpPr>
              <p:nvPr/>
            </p:nvCxnSpPr>
            <p:spPr>
              <a:xfrm>
                <a:off x="1494265" y="4468056"/>
                <a:ext cx="681770" cy="0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  <p:sp>
            <p:nvSpPr>
              <p:cNvPr id="20" name="Oval 19"/>
              <p:cNvSpPr/>
              <p:nvPr/>
            </p:nvSpPr>
            <p:spPr>
              <a:xfrm>
                <a:off x="2157637" y="4111159"/>
                <a:ext cx="876560" cy="680936"/>
              </a:xfrm>
              <a:prstGeom prst="ellipse">
                <a:avLst/>
              </a:prstGeom>
              <a:ln w="28575"/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r>
                  <a:rPr lang="en-US" dirty="0" smtClean="0">
                    <a:solidFill>
                      <a:srgbClr val="002060"/>
                    </a:solidFill>
                  </a:rPr>
                  <a:t> </a:t>
                </a:r>
                <a:endParaRPr lang="en-US" dirty="0">
                  <a:solidFill>
                    <a:srgbClr val="002060"/>
                  </a:solidFill>
                </a:endParaRPr>
              </a:p>
            </p:txBody>
          </p:sp>
          <p:sp>
            <p:nvSpPr>
              <p:cNvPr id="21" name="Oval 20"/>
              <p:cNvSpPr/>
              <p:nvPr/>
            </p:nvSpPr>
            <p:spPr>
              <a:xfrm>
                <a:off x="3724623" y="4101362"/>
                <a:ext cx="876560" cy="680936"/>
              </a:xfrm>
              <a:prstGeom prst="ellipse">
                <a:avLst/>
              </a:prstGeom>
              <a:ln w="28575"/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r>
                  <a:rPr lang="en-US" dirty="0" smtClean="0">
                    <a:solidFill>
                      <a:srgbClr val="002060"/>
                    </a:solidFill>
                  </a:rPr>
                  <a:t> </a:t>
                </a:r>
                <a:endParaRPr lang="en-US" dirty="0">
                  <a:solidFill>
                    <a:srgbClr val="002060"/>
                  </a:solidFill>
                </a:endParaRPr>
              </a:p>
            </p:txBody>
          </p:sp>
          <p:cxnSp>
            <p:nvCxnSpPr>
              <p:cNvPr id="22" name="Straight Arrow Connector 21"/>
              <p:cNvCxnSpPr/>
              <p:nvPr/>
            </p:nvCxnSpPr>
            <p:spPr>
              <a:xfrm>
                <a:off x="3042854" y="4438587"/>
                <a:ext cx="681770" cy="0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  <p:sp>
            <p:nvSpPr>
              <p:cNvPr id="23" name="TextBox 22"/>
              <p:cNvSpPr txBox="1"/>
              <p:nvPr/>
            </p:nvSpPr>
            <p:spPr>
              <a:xfrm>
                <a:off x="1544267" y="3930840"/>
                <a:ext cx="60539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- 1</a:t>
                </a:r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3046954" y="3944836"/>
                <a:ext cx="60539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- 1</a:t>
                </a:r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4601183" y="3944836"/>
                <a:ext cx="60539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- 1</a:t>
                </a:r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27" name="Straight Arrow Connector 26"/>
              <p:cNvCxnSpPr/>
              <p:nvPr/>
            </p:nvCxnSpPr>
            <p:spPr>
              <a:xfrm>
                <a:off x="4601183" y="4418949"/>
                <a:ext cx="681770" cy="0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  <p:sp>
            <p:nvSpPr>
              <p:cNvPr id="28" name="Oval 27"/>
              <p:cNvSpPr/>
              <p:nvPr/>
            </p:nvSpPr>
            <p:spPr>
              <a:xfrm>
                <a:off x="5262509" y="4065512"/>
                <a:ext cx="876560" cy="680936"/>
              </a:xfrm>
              <a:prstGeom prst="ellipse">
                <a:avLst/>
              </a:prstGeom>
              <a:ln w="28575"/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r>
                  <a:rPr lang="en-US" dirty="0" smtClean="0">
                    <a:solidFill>
                      <a:srgbClr val="002060"/>
                    </a:solidFill>
                  </a:rPr>
                  <a:t> </a:t>
                </a:r>
                <a:endParaRPr lang="en-US" dirty="0">
                  <a:solidFill>
                    <a:srgbClr val="002060"/>
                  </a:solidFill>
                </a:endParaRPr>
              </a:p>
            </p:txBody>
          </p:sp>
        </p:grpSp>
        <p:sp>
          <p:nvSpPr>
            <p:cNvPr id="43" name="Rounded Rectangle 42"/>
            <p:cNvSpPr/>
            <p:nvPr/>
          </p:nvSpPr>
          <p:spPr>
            <a:xfrm>
              <a:off x="10632333" y="4182992"/>
              <a:ext cx="699001" cy="583374"/>
            </a:xfrm>
            <a:prstGeom prst="roundRect">
              <a:avLst/>
            </a:prstGeom>
            <a:noFill/>
            <a:ln w="28575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6" name="Rounded Rectangle 55"/>
          <p:cNvSpPr/>
          <p:nvPr/>
        </p:nvSpPr>
        <p:spPr>
          <a:xfrm>
            <a:off x="10588659" y="4151982"/>
            <a:ext cx="699001" cy="583374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endParaRPr lang="en-US" sz="2800" b="1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1" name="Group 50"/>
          <p:cNvGrpSpPr/>
          <p:nvPr/>
        </p:nvGrpSpPr>
        <p:grpSpPr>
          <a:xfrm>
            <a:off x="435891" y="5046101"/>
            <a:ext cx="11447761" cy="1545021"/>
            <a:chOff x="388021" y="5087833"/>
            <a:chExt cx="11447761" cy="1545021"/>
          </a:xfrm>
        </p:grpSpPr>
        <p:sp>
          <p:nvSpPr>
            <p:cNvPr id="31" name="Oval 30"/>
            <p:cNvSpPr/>
            <p:nvPr/>
          </p:nvSpPr>
          <p:spPr>
            <a:xfrm>
              <a:off x="623057" y="5951918"/>
              <a:ext cx="876560" cy="680936"/>
            </a:xfrm>
            <a:prstGeom prst="ellipse">
              <a:avLst/>
            </a:prstGeom>
            <a:ln w="28575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16</a:t>
              </a:r>
              <a:r>
                <a:rPr lang="en-US" dirty="0" smtClean="0">
                  <a:solidFill>
                    <a:srgbClr val="002060"/>
                  </a:solidFill>
                </a:rPr>
                <a:t> </a:t>
              </a:r>
              <a:endParaRPr lang="en-US" dirty="0">
                <a:solidFill>
                  <a:srgbClr val="002060"/>
                </a:solidFill>
              </a:endParaRPr>
            </a:p>
          </p:txBody>
        </p:sp>
        <p:cxnSp>
          <p:nvCxnSpPr>
            <p:cNvPr id="32" name="Straight Arrow Connector 31"/>
            <p:cNvCxnSpPr>
              <a:stCxn id="31" idx="6"/>
            </p:cNvCxnSpPr>
            <p:nvPr/>
          </p:nvCxnSpPr>
          <p:spPr>
            <a:xfrm>
              <a:off x="1499617" y="6292386"/>
              <a:ext cx="681770" cy="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sp>
          <p:nvSpPr>
            <p:cNvPr id="33" name="Oval 32"/>
            <p:cNvSpPr/>
            <p:nvPr/>
          </p:nvSpPr>
          <p:spPr>
            <a:xfrm>
              <a:off x="2171646" y="5951918"/>
              <a:ext cx="876560" cy="680936"/>
            </a:xfrm>
            <a:prstGeom prst="ellipse">
              <a:avLst/>
            </a:prstGeom>
            <a:ln w="28575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  <a:r>
                <a:rPr lang="en-US" dirty="0" smtClean="0">
                  <a:solidFill>
                    <a:srgbClr val="002060"/>
                  </a:solidFill>
                </a:rPr>
                <a:t> </a:t>
              </a:r>
              <a:endParaRPr lang="en-US" dirty="0">
                <a:solidFill>
                  <a:srgbClr val="002060"/>
                </a:solidFill>
              </a:endParaRPr>
            </a:p>
          </p:txBody>
        </p:sp>
        <p:sp>
          <p:nvSpPr>
            <p:cNvPr id="34" name="Oval 33"/>
            <p:cNvSpPr/>
            <p:nvPr/>
          </p:nvSpPr>
          <p:spPr>
            <a:xfrm>
              <a:off x="3729975" y="5925692"/>
              <a:ext cx="876560" cy="680936"/>
            </a:xfrm>
            <a:prstGeom prst="ellipse">
              <a:avLst/>
            </a:prstGeom>
            <a:ln w="28575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  <a:r>
                <a:rPr lang="en-US" dirty="0" smtClean="0">
                  <a:solidFill>
                    <a:srgbClr val="002060"/>
                  </a:solidFill>
                </a:rPr>
                <a:t> </a:t>
              </a:r>
              <a:endParaRPr lang="en-US" dirty="0">
                <a:solidFill>
                  <a:srgbClr val="002060"/>
                </a:solidFill>
              </a:endParaRPr>
            </a:p>
          </p:txBody>
        </p:sp>
        <p:cxnSp>
          <p:nvCxnSpPr>
            <p:cNvPr id="35" name="Straight Arrow Connector 34"/>
            <p:cNvCxnSpPr/>
            <p:nvPr/>
          </p:nvCxnSpPr>
          <p:spPr>
            <a:xfrm>
              <a:off x="3048206" y="6262917"/>
              <a:ext cx="681770" cy="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sp>
          <p:nvSpPr>
            <p:cNvPr id="36" name="TextBox 35"/>
            <p:cNvSpPr txBox="1"/>
            <p:nvPr/>
          </p:nvSpPr>
          <p:spPr>
            <a:xfrm>
              <a:off x="1549619" y="5755170"/>
              <a:ext cx="60539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- 1</a:t>
              </a:r>
              <a:endParaRPr lang="en-US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3052306" y="5769166"/>
              <a:ext cx="60539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- 1</a:t>
              </a:r>
              <a:endParaRPr lang="en-US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4606535" y="5769166"/>
              <a:ext cx="60539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- 1</a:t>
              </a:r>
              <a:endParaRPr lang="en-US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9" name="Straight Arrow Connector 38"/>
            <p:cNvCxnSpPr/>
            <p:nvPr/>
          </p:nvCxnSpPr>
          <p:spPr>
            <a:xfrm>
              <a:off x="4606535" y="6243279"/>
              <a:ext cx="681770" cy="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sp>
          <p:nvSpPr>
            <p:cNvPr id="40" name="Oval 39"/>
            <p:cNvSpPr/>
            <p:nvPr/>
          </p:nvSpPr>
          <p:spPr>
            <a:xfrm>
              <a:off x="5267861" y="5889842"/>
              <a:ext cx="876560" cy="680936"/>
            </a:xfrm>
            <a:prstGeom prst="ellipse">
              <a:avLst/>
            </a:prstGeom>
            <a:ln w="28575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  <a:r>
                <a:rPr lang="en-US" dirty="0" smtClean="0">
                  <a:solidFill>
                    <a:srgbClr val="002060"/>
                  </a:solidFill>
                </a:rPr>
                <a:t> </a:t>
              </a:r>
              <a:endParaRPr lang="en-US" dirty="0">
                <a:solidFill>
                  <a:srgbClr val="002060"/>
                </a:solidFill>
              </a:endParaRPr>
            </a:p>
          </p:txBody>
        </p:sp>
        <p:sp>
          <p:nvSpPr>
            <p:cNvPr id="41" name="Text Box 4"/>
            <p:cNvSpPr txBox="1">
              <a:spLocks noChangeArrowheads="1"/>
            </p:cNvSpPr>
            <p:nvPr/>
          </p:nvSpPr>
          <p:spPr bwMode="auto">
            <a:xfrm>
              <a:off x="388021" y="5087833"/>
              <a:ext cx="2805272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3200" b="1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c) </a:t>
              </a:r>
              <a:r>
                <a:rPr lang="en-US" altLang="en-US" sz="32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16 – 4 = </a:t>
              </a:r>
              <a:r>
                <a:rPr lang="en-US" altLang="en-US" sz="3200" b="1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42" name="Text Box 4"/>
            <p:cNvSpPr txBox="1">
              <a:spLocks noChangeArrowheads="1"/>
            </p:cNvSpPr>
            <p:nvPr/>
          </p:nvSpPr>
          <p:spPr bwMode="auto">
            <a:xfrm>
              <a:off x="9030510" y="5769166"/>
              <a:ext cx="2805272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32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16 – 4 =  ?</a:t>
              </a:r>
            </a:p>
          </p:txBody>
        </p:sp>
        <p:sp>
          <p:nvSpPr>
            <p:cNvPr id="44" name="Rounded Rectangle 43"/>
            <p:cNvSpPr/>
            <p:nvPr/>
          </p:nvSpPr>
          <p:spPr>
            <a:xfrm>
              <a:off x="10632333" y="5725093"/>
              <a:ext cx="699001" cy="583374"/>
            </a:xfrm>
            <a:prstGeom prst="roundRect">
              <a:avLst/>
            </a:prstGeom>
            <a:noFill/>
            <a:ln w="28575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6151035" y="5754797"/>
              <a:ext cx="60539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- 1</a:t>
              </a:r>
              <a:endParaRPr lang="en-US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46" name="Straight Arrow Connector 45"/>
            <p:cNvCxnSpPr/>
            <p:nvPr/>
          </p:nvCxnSpPr>
          <p:spPr>
            <a:xfrm>
              <a:off x="6151035" y="6228910"/>
              <a:ext cx="681770" cy="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sp>
          <p:nvSpPr>
            <p:cNvPr id="47" name="Oval 46"/>
            <p:cNvSpPr/>
            <p:nvPr/>
          </p:nvSpPr>
          <p:spPr>
            <a:xfrm>
              <a:off x="6812361" y="5875473"/>
              <a:ext cx="876560" cy="680936"/>
            </a:xfrm>
            <a:prstGeom prst="ellipse">
              <a:avLst/>
            </a:prstGeom>
            <a:ln w="28575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  <a:r>
                <a:rPr lang="en-US" dirty="0" smtClean="0">
                  <a:solidFill>
                    <a:srgbClr val="002060"/>
                  </a:solidFill>
                </a:rPr>
                <a:t> </a:t>
              </a:r>
              <a:endParaRPr lang="en-US" dirty="0">
                <a:solidFill>
                  <a:srgbClr val="002060"/>
                </a:solidFill>
              </a:endParaRPr>
            </a:p>
          </p:txBody>
        </p:sp>
      </p:grpSp>
      <p:sp>
        <p:nvSpPr>
          <p:cNvPr id="57" name="Rounded Rectangle 56"/>
          <p:cNvSpPr/>
          <p:nvPr/>
        </p:nvSpPr>
        <p:spPr>
          <a:xfrm>
            <a:off x="10680202" y="5682988"/>
            <a:ext cx="699001" cy="583374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endParaRPr lang="en-US" sz="2800" b="1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Oval 58"/>
          <p:cNvSpPr/>
          <p:nvPr/>
        </p:nvSpPr>
        <p:spPr>
          <a:xfrm>
            <a:off x="3784460" y="5887707"/>
            <a:ext cx="876560" cy="680936"/>
          </a:xfrm>
          <a:prstGeom prst="ellipse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60" name="Oval 59"/>
          <p:cNvSpPr/>
          <p:nvPr/>
        </p:nvSpPr>
        <p:spPr>
          <a:xfrm>
            <a:off x="5318183" y="5845087"/>
            <a:ext cx="876560" cy="680936"/>
          </a:xfrm>
          <a:prstGeom prst="ellipse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61" name="Oval 60"/>
          <p:cNvSpPr/>
          <p:nvPr/>
        </p:nvSpPr>
        <p:spPr>
          <a:xfrm>
            <a:off x="6860231" y="5835359"/>
            <a:ext cx="876560" cy="680936"/>
          </a:xfrm>
          <a:prstGeom prst="ellipse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58" name="Oval 57"/>
          <p:cNvSpPr/>
          <p:nvPr/>
        </p:nvSpPr>
        <p:spPr>
          <a:xfrm>
            <a:off x="2214578" y="5911804"/>
            <a:ext cx="876560" cy="680936"/>
          </a:xfrm>
          <a:prstGeom prst="ellipse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65" name="Oval 64"/>
          <p:cNvSpPr/>
          <p:nvPr/>
        </p:nvSpPr>
        <p:spPr>
          <a:xfrm>
            <a:off x="2101206" y="4090967"/>
            <a:ext cx="876560" cy="680936"/>
          </a:xfrm>
          <a:prstGeom prst="ellipse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66" name="Oval 65"/>
          <p:cNvSpPr/>
          <p:nvPr/>
        </p:nvSpPr>
        <p:spPr>
          <a:xfrm>
            <a:off x="3674657" y="4078062"/>
            <a:ext cx="876560" cy="680936"/>
          </a:xfrm>
          <a:prstGeom prst="ellipse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67" name="Oval 66"/>
          <p:cNvSpPr/>
          <p:nvPr/>
        </p:nvSpPr>
        <p:spPr>
          <a:xfrm>
            <a:off x="5219158" y="4035529"/>
            <a:ext cx="876560" cy="680936"/>
          </a:xfrm>
          <a:prstGeom prst="ellipse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endParaRPr 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6464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6" grpId="0" animBg="1"/>
      <p:bldP spid="57" grpId="0" animBg="1"/>
      <p:bldP spid="59" grpId="0" animBg="1"/>
      <p:bldP spid="60" grpId="0" animBg="1"/>
      <p:bldP spid="61" grpId="0" animBg="1"/>
      <p:bldP spid="58" grpId="0" animBg="1"/>
      <p:bldP spid="65" grpId="0" animBg="1"/>
      <p:bldP spid="66" grpId="0" animBg="1"/>
      <p:bldP spid="6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8" name="Group 107"/>
          <p:cNvGrpSpPr/>
          <p:nvPr/>
        </p:nvGrpSpPr>
        <p:grpSpPr>
          <a:xfrm>
            <a:off x="333883" y="380941"/>
            <a:ext cx="3239311" cy="584775"/>
            <a:chOff x="333883" y="380941"/>
            <a:chExt cx="3239311" cy="584775"/>
          </a:xfrm>
        </p:grpSpPr>
        <p:sp>
          <p:nvSpPr>
            <p:cNvPr id="3" name="Text Box 4"/>
            <p:cNvSpPr txBox="1">
              <a:spLocks noChangeArrowheads="1"/>
            </p:cNvSpPr>
            <p:nvPr/>
          </p:nvSpPr>
          <p:spPr bwMode="auto">
            <a:xfrm>
              <a:off x="333883" y="380941"/>
              <a:ext cx="3239311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3200" b="1" dirty="0" err="1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Bài</a:t>
              </a:r>
              <a:r>
                <a:rPr lang="en-US" altLang="en-US" sz="3200" b="1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2.           ? </a:t>
              </a:r>
              <a:endParaRPr lang="en-US" alt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1562712" y="415677"/>
              <a:ext cx="981359" cy="523220"/>
            </a:xfrm>
            <a:prstGeom prst="rect">
              <a:avLst/>
            </a:prstGeom>
            <a:solidFill>
              <a:srgbClr val="FFFF99"/>
            </a:solidFill>
          </p:spPr>
          <p:txBody>
            <a:bodyPr wrap="none">
              <a:spAutoFit/>
            </a:bodyPr>
            <a:lstStyle/>
            <a:p>
              <a:r>
                <a:rPr lang="en-US" altLang="en-US" sz="28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Đ, S </a:t>
              </a:r>
              <a:endParaRPr lang="en-US" sz="2800" dirty="0"/>
            </a:p>
          </p:txBody>
        </p:sp>
      </p:grp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37" t="63404" r="52321" b="7234"/>
          <a:stretch/>
        </p:blipFill>
        <p:spPr>
          <a:xfrm>
            <a:off x="333883" y="2310849"/>
            <a:ext cx="3609571" cy="4060767"/>
          </a:xfrm>
          <a:prstGeom prst="rect">
            <a:avLst/>
          </a:prstGeom>
        </p:spPr>
      </p:pic>
      <p:grpSp>
        <p:nvGrpSpPr>
          <p:cNvPr id="77" name="Group 76"/>
          <p:cNvGrpSpPr/>
          <p:nvPr/>
        </p:nvGrpSpPr>
        <p:grpSpPr>
          <a:xfrm>
            <a:off x="4949887" y="670555"/>
            <a:ext cx="2199253" cy="2235277"/>
            <a:chOff x="4949887" y="670555"/>
            <a:chExt cx="2199253" cy="2235277"/>
          </a:xfrm>
        </p:grpSpPr>
        <p:grpSp>
          <p:nvGrpSpPr>
            <p:cNvPr id="29" name="Group 28"/>
            <p:cNvGrpSpPr/>
            <p:nvPr/>
          </p:nvGrpSpPr>
          <p:grpSpPr>
            <a:xfrm>
              <a:off x="4949887" y="670555"/>
              <a:ext cx="2199253" cy="2235277"/>
              <a:chOff x="4893013" y="694546"/>
              <a:chExt cx="2199253" cy="2446329"/>
            </a:xfrm>
          </p:grpSpPr>
          <p:sp>
            <p:nvSpPr>
              <p:cNvPr id="54" name="Rounded Rectangle 53"/>
              <p:cNvSpPr/>
              <p:nvPr/>
            </p:nvSpPr>
            <p:spPr>
              <a:xfrm>
                <a:off x="4893013" y="694546"/>
                <a:ext cx="2199253" cy="2446329"/>
              </a:xfrm>
              <a:prstGeom prst="roundRect">
                <a:avLst/>
              </a:prstGeom>
              <a:solidFill>
                <a:srgbClr val="CC0066"/>
              </a:solidFill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endParaRPr lang="en-US" sz="36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7" name="Rounded Rectangle 26"/>
              <p:cNvSpPr/>
              <p:nvPr/>
            </p:nvSpPr>
            <p:spPr>
              <a:xfrm>
                <a:off x="4991498" y="759335"/>
                <a:ext cx="2002281" cy="2316750"/>
              </a:xfrm>
              <a:prstGeom prst="round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0" name="TextBox 29"/>
            <p:cNvSpPr txBox="1"/>
            <p:nvPr/>
          </p:nvSpPr>
          <p:spPr>
            <a:xfrm>
              <a:off x="5344257" y="931847"/>
              <a:ext cx="78794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 </a:t>
              </a:r>
              <a:r>
                <a:rPr lang="en-US" dirty="0" smtClean="0"/>
                <a:t> </a:t>
              </a:r>
              <a:r>
                <a:rPr lang="en-US" sz="3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49 </a:t>
              </a: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5344257" y="1430678"/>
              <a:ext cx="78794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 </a:t>
              </a:r>
              <a:r>
                <a:rPr lang="en-US" dirty="0" smtClean="0"/>
                <a:t> 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5285888" y="1951543"/>
              <a:ext cx="105654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 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46 </a:t>
              </a: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5081873" y="1203419"/>
              <a:ext cx="52476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 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cxnSp>
          <p:nvCxnSpPr>
            <p:cNvPr id="32" name="Straight Connector 31"/>
            <p:cNvCxnSpPr/>
            <p:nvPr/>
          </p:nvCxnSpPr>
          <p:spPr>
            <a:xfrm>
              <a:off x="5418306" y="1983498"/>
              <a:ext cx="713891" cy="0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74" name="Rounded Rectangle 73"/>
            <p:cNvSpPr/>
            <p:nvPr/>
          </p:nvSpPr>
          <p:spPr>
            <a:xfrm>
              <a:off x="6243256" y="1951543"/>
              <a:ext cx="544749" cy="498831"/>
            </a:xfrm>
            <a:prstGeom prst="round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  <a:endParaRPr lang="en-US" sz="2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5" name="Rounded Rectangle 74"/>
          <p:cNvSpPr/>
          <p:nvPr/>
        </p:nvSpPr>
        <p:spPr>
          <a:xfrm>
            <a:off x="6243256" y="1951541"/>
            <a:ext cx="544749" cy="498831"/>
          </a:xfrm>
          <a:prstGeom prst="round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Đ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8" name="Group 77"/>
          <p:cNvGrpSpPr/>
          <p:nvPr/>
        </p:nvGrpSpPr>
        <p:grpSpPr>
          <a:xfrm>
            <a:off x="8525833" y="770059"/>
            <a:ext cx="2199253" cy="2235277"/>
            <a:chOff x="4949887" y="670555"/>
            <a:chExt cx="2199253" cy="2235277"/>
          </a:xfrm>
        </p:grpSpPr>
        <p:grpSp>
          <p:nvGrpSpPr>
            <p:cNvPr id="79" name="Group 78"/>
            <p:cNvGrpSpPr/>
            <p:nvPr/>
          </p:nvGrpSpPr>
          <p:grpSpPr>
            <a:xfrm>
              <a:off x="4949887" y="670555"/>
              <a:ext cx="2199253" cy="2235277"/>
              <a:chOff x="4893013" y="694546"/>
              <a:chExt cx="2199253" cy="2446329"/>
            </a:xfrm>
          </p:grpSpPr>
          <p:sp>
            <p:nvSpPr>
              <p:cNvPr id="86" name="Rounded Rectangle 85"/>
              <p:cNvSpPr/>
              <p:nvPr/>
            </p:nvSpPr>
            <p:spPr>
              <a:xfrm>
                <a:off x="4893013" y="694546"/>
                <a:ext cx="2199253" cy="2446329"/>
              </a:xfrm>
              <a:prstGeom prst="roundRect">
                <a:avLst/>
              </a:prstGeom>
              <a:solidFill>
                <a:srgbClr val="CC0066"/>
              </a:solidFill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endParaRPr lang="en-US" sz="36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87" name="Rounded Rectangle 86"/>
              <p:cNvSpPr/>
              <p:nvPr/>
            </p:nvSpPr>
            <p:spPr>
              <a:xfrm>
                <a:off x="4991498" y="759335"/>
                <a:ext cx="2002281" cy="2316750"/>
              </a:xfrm>
              <a:prstGeom prst="round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0" name="TextBox 79"/>
            <p:cNvSpPr txBox="1"/>
            <p:nvPr/>
          </p:nvSpPr>
          <p:spPr>
            <a:xfrm>
              <a:off x="5344257" y="931847"/>
              <a:ext cx="78794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 </a:t>
              </a:r>
              <a:r>
                <a:rPr lang="en-US" dirty="0" smtClean="0"/>
                <a:t> </a:t>
              </a:r>
              <a:r>
                <a:rPr lang="en-US" sz="3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88 </a:t>
              </a: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5344257" y="1430678"/>
              <a:ext cx="78794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 </a:t>
              </a:r>
              <a:r>
                <a:rPr lang="en-US" dirty="0" smtClean="0"/>
                <a:t> 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82" name="TextBox 81"/>
            <p:cNvSpPr txBox="1"/>
            <p:nvPr/>
          </p:nvSpPr>
          <p:spPr>
            <a:xfrm>
              <a:off x="5285888" y="1951543"/>
              <a:ext cx="105654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 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73 </a:t>
              </a:r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5081873" y="1203419"/>
              <a:ext cx="52476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 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cxnSp>
          <p:nvCxnSpPr>
            <p:cNvPr id="84" name="Straight Connector 83"/>
            <p:cNvCxnSpPr/>
            <p:nvPr/>
          </p:nvCxnSpPr>
          <p:spPr>
            <a:xfrm>
              <a:off x="5418306" y="1983498"/>
              <a:ext cx="713891" cy="0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85" name="Rounded Rectangle 84"/>
            <p:cNvSpPr/>
            <p:nvPr/>
          </p:nvSpPr>
          <p:spPr>
            <a:xfrm>
              <a:off x="6243256" y="1951543"/>
              <a:ext cx="544749" cy="498831"/>
            </a:xfrm>
            <a:prstGeom prst="round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  <a:endParaRPr lang="en-US" sz="2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8" name="Group 87"/>
          <p:cNvGrpSpPr/>
          <p:nvPr/>
        </p:nvGrpSpPr>
        <p:grpSpPr>
          <a:xfrm>
            <a:off x="4851400" y="3749714"/>
            <a:ext cx="2199253" cy="2235277"/>
            <a:chOff x="4949887" y="670555"/>
            <a:chExt cx="2199253" cy="2235277"/>
          </a:xfrm>
        </p:grpSpPr>
        <p:grpSp>
          <p:nvGrpSpPr>
            <p:cNvPr id="89" name="Group 88"/>
            <p:cNvGrpSpPr/>
            <p:nvPr/>
          </p:nvGrpSpPr>
          <p:grpSpPr>
            <a:xfrm>
              <a:off x="4949887" y="670555"/>
              <a:ext cx="2199253" cy="2235277"/>
              <a:chOff x="4893013" y="694546"/>
              <a:chExt cx="2199253" cy="2446329"/>
            </a:xfrm>
          </p:grpSpPr>
          <p:sp>
            <p:nvSpPr>
              <p:cNvPr id="96" name="Rounded Rectangle 95"/>
              <p:cNvSpPr/>
              <p:nvPr/>
            </p:nvSpPr>
            <p:spPr>
              <a:xfrm>
                <a:off x="4893013" y="694546"/>
                <a:ext cx="2199253" cy="2446329"/>
              </a:xfrm>
              <a:prstGeom prst="roundRect">
                <a:avLst/>
              </a:prstGeom>
              <a:solidFill>
                <a:srgbClr val="CC0066"/>
              </a:solidFill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endParaRPr lang="en-US" sz="36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97" name="Rounded Rectangle 96"/>
              <p:cNvSpPr/>
              <p:nvPr/>
            </p:nvSpPr>
            <p:spPr>
              <a:xfrm>
                <a:off x="4991498" y="759335"/>
                <a:ext cx="2002281" cy="2316750"/>
              </a:xfrm>
              <a:prstGeom prst="round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0" name="TextBox 89"/>
            <p:cNvSpPr txBox="1"/>
            <p:nvPr/>
          </p:nvSpPr>
          <p:spPr>
            <a:xfrm>
              <a:off x="5344257" y="931847"/>
              <a:ext cx="78794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 </a:t>
              </a:r>
              <a:r>
                <a:rPr lang="en-US" dirty="0" smtClean="0"/>
                <a:t> </a:t>
              </a:r>
              <a:r>
                <a:rPr lang="en-US" sz="3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35 </a:t>
              </a:r>
            </a:p>
          </p:txBody>
        </p:sp>
        <p:sp>
          <p:nvSpPr>
            <p:cNvPr id="91" name="TextBox 90"/>
            <p:cNvSpPr txBox="1"/>
            <p:nvPr/>
          </p:nvSpPr>
          <p:spPr>
            <a:xfrm>
              <a:off x="5344257" y="1430678"/>
              <a:ext cx="78794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 </a:t>
              </a:r>
              <a:r>
                <a:rPr lang="en-US" dirty="0" smtClean="0"/>
                <a:t> </a:t>
              </a:r>
              <a:r>
                <a:rPr lang="en-US" sz="3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92" name="TextBox 91"/>
            <p:cNvSpPr txBox="1"/>
            <p:nvPr/>
          </p:nvSpPr>
          <p:spPr>
            <a:xfrm>
              <a:off x="5285888" y="1951543"/>
              <a:ext cx="105654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 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15 </a:t>
              </a:r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5081873" y="1203419"/>
              <a:ext cx="52476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 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cxnSp>
          <p:nvCxnSpPr>
            <p:cNvPr id="94" name="Straight Connector 93"/>
            <p:cNvCxnSpPr/>
            <p:nvPr/>
          </p:nvCxnSpPr>
          <p:spPr>
            <a:xfrm>
              <a:off x="5418306" y="1983498"/>
              <a:ext cx="713891" cy="0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95" name="Rounded Rectangle 94"/>
            <p:cNvSpPr/>
            <p:nvPr/>
          </p:nvSpPr>
          <p:spPr>
            <a:xfrm>
              <a:off x="6243256" y="1951543"/>
              <a:ext cx="544749" cy="498831"/>
            </a:xfrm>
            <a:prstGeom prst="round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  <a:endParaRPr lang="en-US" sz="2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8" name="Group 97"/>
          <p:cNvGrpSpPr/>
          <p:nvPr/>
        </p:nvGrpSpPr>
        <p:grpSpPr>
          <a:xfrm>
            <a:off x="8525833" y="3719113"/>
            <a:ext cx="2199253" cy="2235277"/>
            <a:chOff x="4949887" y="670555"/>
            <a:chExt cx="2199253" cy="2235277"/>
          </a:xfrm>
        </p:grpSpPr>
        <p:grpSp>
          <p:nvGrpSpPr>
            <p:cNvPr id="99" name="Group 98"/>
            <p:cNvGrpSpPr/>
            <p:nvPr/>
          </p:nvGrpSpPr>
          <p:grpSpPr>
            <a:xfrm>
              <a:off x="4949887" y="670555"/>
              <a:ext cx="2199253" cy="2235277"/>
              <a:chOff x="4893013" y="694546"/>
              <a:chExt cx="2199253" cy="2446329"/>
            </a:xfrm>
          </p:grpSpPr>
          <p:sp>
            <p:nvSpPr>
              <p:cNvPr id="106" name="Rounded Rectangle 105"/>
              <p:cNvSpPr/>
              <p:nvPr/>
            </p:nvSpPr>
            <p:spPr>
              <a:xfrm>
                <a:off x="4893013" y="694546"/>
                <a:ext cx="2199253" cy="2446329"/>
              </a:xfrm>
              <a:prstGeom prst="roundRect">
                <a:avLst/>
              </a:prstGeom>
              <a:solidFill>
                <a:srgbClr val="CC0066"/>
              </a:solidFill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endParaRPr lang="en-US" sz="36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107" name="Rounded Rectangle 106"/>
              <p:cNvSpPr/>
              <p:nvPr/>
            </p:nvSpPr>
            <p:spPr>
              <a:xfrm>
                <a:off x="4991498" y="759335"/>
                <a:ext cx="2002281" cy="2316750"/>
              </a:xfrm>
              <a:prstGeom prst="round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0" name="TextBox 99"/>
            <p:cNvSpPr txBox="1"/>
            <p:nvPr/>
          </p:nvSpPr>
          <p:spPr>
            <a:xfrm>
              <a:off x="5344257" y="931847"/>
              <a:ext cx="78794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 </a:t>
              </a:r>
              <a:r>
                <a:rPr lang="en-US" dirty="0" smtClean="0"/>
                <a:t> </a:t>
              </a:r>
              <a:r>
                <a:rPr lang="en-US" sz="3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56 </a:t>
              </a:r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5344257" y="1430678"/>
              <a:ext cx="78794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 </a:t>
              </a:r>
              <a:r>
                <a:rPr lang="en-US" dirty="0" smtClean="0"/>
                <a:t> 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5285888" y="1951543"/>
              <a:ext cx="105654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 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52 </a:t>
              </a:r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5081873" y="1203419"/>
              <a:ext cx="52476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 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cxnSp>
          <p:nvCxnSpPr>
            <p:cNvPr id="104" name="Straight Connector 103"/>
            <p:cNvCxnSpPr/>
            <p:nvPr/>
          </p:nvCxnSpPr>
          <p:spPr>
            <a:xfrm>
              <a:off x="5418306" y="1983498"/>
              <a:ext cx="713891" cy="0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105" name="Rounded Rectangle 104"/>
            <p:cNvSpPr/>
            <p:nvPr/>
          </p:nvSpPr>
          <p:spPr>
            <a:xfrm>
              <a:off x="6243256" y="1951543"/>
              <a:ext cx="544749" cy="498831"/>
            </a:xfrm>
            <a:prstGeom prst="round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  <a:endParaRPr lang="en-US" sz="2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0" name="Rounded Rectangle 109"/>
          <p:cNvSpPr/>
          <p:nvPr/>
        </p:nvSpPr>
        <p:spPr>
          <a:xfrm>
            <a:off x="9813399" y="2049719"/>
            <a:ext cx="544749" cy="498831"/>
          </a:xfrm>
          <a:prstGeom prst="round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</a:p>
        </p:txBody>
      </p:sp>
      <p:sp>
        <p:nvSpPr>
          <p:cNvPr id="111" name="Rounded Rectangle 110"/>
          <p:cNvSpPr/>
          <p:nvPr/>
        </p:nvSpPr>
        <p:spPr>
          <a:xfrm>
            <a:off x="6148694" y="5030702"/>
            <a:ext cx="544749" cy="498831"/>
          </a:xfrm>
          <a:prstGeom prst="roundRect">
            <a:avLst>
              <a:gd name="adj" fmla="val 18617"/>
            </a:avLst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</a:p>
        </p:txBody>
      </p:sp>
      <p:sp>
        <p:nvSpPr>
          <p:cNvPr id="112" name="Rounded Rectangle 111"/>
          <p:cNvSpPr/>
          <p:nvPr/>
        </p:nvSpPr>
        <p:spPr>
          <a:xfrm>
            <a:off x="9813399" y="5000101"/>
            <a:ext cx="544749" cy="498831"/>
          </a:xfrm>
          <a:prstGeom prst="round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Đ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4151659" y="586490"/>
            <a:ext cx="5453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a)</a:t>
            </a:r>
            <a:endParaRPr lang="en-US" sz="3600" dirty="0"/>
          </a:p>
        </p:txBody>
      </p:sp>
      <p:sp>
        <p:nvSpPr>
          <p:cNvPr id="114" name="TextBox 113"/>
          <p:cNvSpPr txBox="1"/>
          <p:nvPr/>
        </p:nvSpPr>
        <p:spPr>
          <a:xfrm>
            <a:off x="7832549" y="557088"/>
            <a:ext cx="5661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b</a:t>
            </a:r>
            <a:r>
              <a:rPr lang="en-US" sz="3600" dirty="0" smtClean="0"/>
              <a:t>)</a:t>
            </a:r>
            <a:endParaRPr lang="en-US" sz="3600" dirty="0"/>
          </a:p>
        </p:txBody>
      </p:sp>
      <p:sp>
        <p:nvSpPr>
          <p:cNvPr id="115" name="TextBox 114"/>
          <p:cNvSpPr txBox="1"/>
          <p:nvPr/>
        </p:nvSpPr>
        <p:spPr>
          <a:xfrm>
            <a:off x="3972387" y="3485747"/>
            <a:ext cx="5196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c</a:t>
            </a:r>
            <a:r>
              <a:rPr lang="en-US" sz="3600" dirty="0" smtClean="0"/>
              <a:t>)</a:t>
            </a:r>
            <a:endParaRPr lang="en-US" sz="3600" dirty="0"/>
          </a:p>
        </p:txBody>
      </p:sp>
      <p:sp>
        <p:nvSpPr>
          <p:cNvPr id="116" name="TextBox 115"/>
          <p:cNvSpPr txBox="1"/>
          <p:nvPr/>
        </p:nvSpPr>
        <p:spPr>
          <a:xfrm>
            <a:off x="7828027" y="3605646"/>
            <a:ext cx="5661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d)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449593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 animBg="1"/>
      <p:bldP spid="110" grpId="0" animBg="1"/>
      <p:bldP spid="111" grpId="0" animBg="1"/>
      <p:bldP spid="112" grpId="0" animBg="1"/>
      <p:bldP spid="113" grpId="0"/>
      <p:bldP spid="114" grpId="0"/>
      <p:bldP spid="115" grpId="0"/>
      <p:bldP spid="11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D:\OneDrive\NAM HOC 2019- 2020\e TIN\Tap huan Elearning_2018\Minh hoa\Anh\001-6_500_01.png">
            <a:extLst>
              <a:ext uri="{FF2B5EF4-FFF2-40B4-BE49-F238E27FC236}">
                <a16:creationId xmlns:a16="http://schemas.microsoft.com/office/drawing/2014/main" id="{78ED9BA3-D843-4197-B16B-CB061D7D38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5488" y="700088"/>
            <a:ext cx="7529513" cy="5300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1" name="TextBox 3">
            <a:extLst>
              <a:ext uri="{FF2B5EF4-FFF2-40B4-BE49-F238E27FC236}">
                <a16:creationId xmlns:a16="http://schemas.microsoft.com/office/drawing/2014/main" id="{458FB854-7680-48DA-A765-071EFCB64D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7139" y="2586039"/>
            <a:ext cx="448627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7200" b="1"/>
              <a:t>GIẢI LAO</a:t>
            </a:r>
          </a:p>
        </p:txBody>
      </p:sp>
    </p:spTree>
    <p:extLst>
      <p:ext uri="{BB962C8B-B14F-4D97-AF65-F5344CB8AC3E}">
        <p14:creationId xmlns:p14="http://schemas.microsoft.com/office/powerpoint/2010/main" val="1081882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333883" y="380941"/>
            <a:ext cx="1043463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3. Hai </a:t>
            </a: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?   </a:t>
            </a:r>
            <a:endParaRPr lang="en-US" altLang="en-US" sz="3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0" t="10354" r="5960" b="50213"/>
          <a:stretch/>
        </p:blipFill>
        <p:spPr>
          <a:xfrm>
            <a:off x="1507787" y="1118681"/>
            <a:ext cx="8754893" cy="5136204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4912468" y="2305455"/>
            <a:ext cx="2169268" cy="15077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4912468" y="3813243"/>
            <a:ext cx="2169268" cy="15077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 flipV="1">
            <a:off x="4912468" y="2305455"/>
            <a:ext cx="2169268" cy="3044757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9" name="Oval Callout 8"/>
          <p:cNvSpPr/>
          <p:nvPr/>
        </p:nvSpPr>
        <p:spPr>
          <a:xfrm>
            <a:off x="1702341" y="1381327"/>
            <a:ext cx="914400" cy="612648"/>
          </a:xfrm>
          <a:prstGeom prst="wedgeEllipseCallout">
            <a:avLst>
              <a:gd name="adj1" fmla="val 89805"/>
              <a:gd name="adj2" fmla="val 49798"/>
            </a:avLst>
          </a:prstGeom>
          <a:ln w="28575">
            <a:solidFill>
              <a:srgbClr val="00206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95</a:t>
            </a:r>
            <a:endParaRPr lang="en-US" sz="2800" dirty="0"/>
          </a:p>
        </p:txBody>
      </p:sp>
      <p:sp>
        <p:nvSpPr>
          <p:cNvPr id="59" name="Oval Callout 58"/>
          <p:cNvSpPr/>
          <p:nvPr/>
        </p:nvSpPr>
        <p:spPr>
          <a:xfrm>
            <a:off x="1621277" y="2915054"/>
            <a:ext cx="914400" cy="612648"/>
          </a:xfrm>
          <a:prstGeom prst="wedgeEllipseCallout">
            <a:avLst>
              <a:gd name="adj1" fmla="val 89805"/>
              <a:gd name="adj2" fmla="val 49798"/>
            </a:avLst>
          </a:prstGeom>
          <a:ln w="28575">
            <a:solidFill>
              <a:srgbClr val="00206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61</a:t>
            </a:r>
            <a:endParaRPr lang="en-US" sz="2800" dirty="0"/>
          </a:p>
        </p:txBody>
      </p:sp>
      <p:sp>
        <p:nvSpPr>
          <p:cNvPr id="60" name="Oval Callout 59"/>
          <p:cNvSpPr/>
          <p:nvPr/>
        </p:nvSpPr>
        <p:spPr>
          <a:xfrm>
            <a:off x="1647218" y="4658221"/>
            <a:ext cx="914400" cy="612648"/>
          </a:xfrm>
          <a:prstGeom prst="wedgeEllipseCallout">
            <a:avLst>
              <a:gd name="adj1" fmla="val 89805"/>
              <a:gd name="adj2" fmla="val 49798"/>
            </a:avLst>
          </a:prstGeom>
          <a:ln w="28575">
            <a:solidFill>
              <a:srgbClr val="00206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70</a:t>
            </a:r>
            <a:endParaRPr lang="en-US" sz="2800" dirty="0"/>
          </a:p>
        </p:txBody>
      </p:sp>
      <p:sp>
        <p:nvSpPr>
          <p:cNvPr id="61" name="Oval Callout 60"/>
          <p:cNvSpPr/>
          <p:nvPr/>
        </p:nvSpPr>
        <p:spPr>
          <a:xfrm>
            <a:off x="10142707" y="1381327"/>
            <a:ext cx="914400" cy="612648"/>
          </a:xfrm>
          <a:prstGeom prst="wedgeEllipseCallout">
            <a:avLst>
              <a:gd name="adj1" fmla="val -133599"/>
              <a:gd name="adj2" fmla="val 67264"/>
            </a:avLst>
          </a:prstGeom>
          <a:ln w="28575">
            <a:solidFill>
              <a:srgbClr val="00206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70</a:t>
            </a:r>
            <a:endParaRPr lang="en-US" sz="2800" dirty="0"/>
          </a:p>
        </p:txBody>
      </p:sp>
      <p:sp>
        <p:nvSpPr>
          <p:cNvPr id="62" name="Oval Callout 61"/>
          <p:cNvSpPr/>
          <p:nvPr/>
        </p:nvSpPr>
        <p:spPr>
          <a:xfrm>
            <a:off x="10262680" y="3074135"/>
            <a:ext cx="914400" cy="612648"/>
          </a:xfrm>
          <a:prstGeom prst="wedgeEllipseCallout">
            <a:avLst>
              <a:gd name="adj1" fmla="val -133599"/>
              <a:gd name="adj2" fmla="val 67264"/>
            </a:avLst>
          </a:prstGeom>
          <a:ln w="28575">
            <a:solidFill>
              <a:srgbClr val="00206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95</a:t>
            </a:r>
            <a:endParaRPr lang="en-US" sz="2800" dirty="0"/>
          </a:p>
        </p:txBody>
      </p:sp>
      <p:sp>
        <p:nvSpPr>
          <p:cNvPr id="63" name="Oval Callout 62"/>
          <p:cNvSpPr/>
          <p:nvPr/>
        </p:nvSpPr>
        <p:spPr>
          <a:xfrm>
            <a:off x="10142707" y="4658221"/>
            <a:ext cx="914400" cy="612648"/>
          </a:xfrm>
          <a:prstGeom prst="wedgeEllipseCallout">
            <a:avLst>
              <a:gd name="adj1" fmla="val -133599"/>
              <a:gd name="adj2" fmla="val 67264"/>
            </a:avLst>
          </a:prstGeom>
          <a:ln w="28575">
            <a:solidFill>
              <a:srgbClr val="00206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61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860886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1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 animBg="1"/>
      <p:bldP spid="59" grpId="0" animBg="1"/>
      <p:bldP spid="60" grpId="0" animBg="1"/>
      <p:bldP spid="61" grpId="0" animBg="1"/>
      <p:bldP spid="62" grpId="0" animBg="1"/>
      <p:bldP spid="6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0" y="475229"/>
            <a:ext cx="121920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4. </a:t>
            </a: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18 </a:t>
            </a: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rùa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thỏ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trốn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 </a:t>
            </a: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rùa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bao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thỏ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altLang="en-US" sz="3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4218560" y="1859678"/>
            <a:ext cx="3307417" cy="558526"/>
            <a:chOff x="4150466" y="2005593"/>
            <a:chExt cx="3307417" cy="558526"/>
          </a:xfrm>
        </p:grpSpPr>
        <p:sp>
          <p:nvSpPr>
            <p:cNvPr id="22" name="Rounded Rectangle 21"/>
            <p:cNvSpPr/>
            <p:nvPr/>
          </p:nvSpPr>
          <p:spPr>
            <a:xfrm>
              <a:off x="4150466" y="2012874"/>
              <a:ext cx="642025" cy="546808"/>
            </a:xfrm>
            <a:prstGeom prst="roundRect">
              <a:avLst/>
            </a:prstGeom>
            <a:ln w="28575">
              <a:solidFill>
                <a:srgbClr val="FFC000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vi-VN" sz="2800" b="1" dirty="0" smtClean="0"/>
                <a:t>1</a:t>
              </a:r>
              <a:r>
                <a:rPr lang="en-US" sz="28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8</a:t>
              </a:r>
              <a:endParaRPr lang="en-US" sz="2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Rounded Rectangle 24"/>
            <p:cNvSpPr/>
            <p:nvPr/>
          </p:nvSpPr>
          <p:spPr>
            <a:xfrm>
              <a:off x="4816814" y="2012874"/>
              <a:ext cx="642025" cy="546808"/>
            </a:xfrm>
            <a:prstGeom prst="roundRect">
              <a:avLst/>
            </a:prstGeom>
            <a:ln w="28575">
              <a:solidFill>
                <a:srgbClr val="FFC000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chemeClr val="accent1">
                      <a:lumMod val="50000"/>
                    </a:schemeClr>
                  </a:solidFill>
                </a:rPr>
                <a:t>-</a:t>
              </a:r>
            </a:p>
          </p:txBody>
        </p:sp>
        <p:sp>
          <p:nvSpPr>
            <p:cNvPr id="26" name="Rounded Rectangle 25"/>
            <p:cNvSpPr/>
            <p:nvPr/>
          </p:nvSpPr>
          <p:spPr>
            <a:xfrm>
              <a:off x="6149510" y="2005593"/>
              <a:ext cx="642025" cy="546808"/>
            </a:xfrm>
            <a:prstGeom prst="roundRect">
              <a:avLst/>
            </a:prstGeom>
            <a:ln w="28575">
              <a:solidFill>
                <a:srgbClr val="FFC000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vi-VN" sz="2800" b="1" dirty="0" smtClean="0">
                  <a:solidFill>
                    <a:schemeClr val="accent1">
                      <a:lumMod val="50000"/>
                    </a:schemeClr>
                  </a:solidFill>
                </a:rPr>
                <a:t>=</a:t>
              </a:r>
              <a:endParaRPr lang="en-US" sz="2800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28" name="Rounded Rectangle 27"/>
            <p:cNvSpPr/>
            <p:nvPr/>
          </p:nvSpPr>
          <p:spPr>
            <a:xfrm>
              <a:off x="5483162" y="2012874"/>
              <a:ext cx="642025" cy="546808"/>
            </a:xfrm>
            <a:prstGeom prst="roundRect">
              <a:avLst/>
            </a:prstGeom>
            <a:ln w="28575">
              <a:solidFill>
                <a:srgbClr val="FFC000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/>
                <a:t>8</a:t>
              </a:r>
            </a:p>
          </p:txBody>
        </p:sp>
        <p:sp>
          <p:nvSpPr>
            <p:cNvPr id="29" name="Rounded Rectangle 28"/>
            <p:cNvSpPr/>
            <p:nvPr/>
          </p:nvSpPr>
          <p:spPr>
            <a:xfrm>
              <a:off x="6815858" y="2017311"/>
              <a:ext cx="642025" cy="546808"/>
            </a:xfrm>
            <a:prstGeom prst="roundRect">
              <a:avLst/>
            </a:prstGeom>
            <a:ln w="28575">
              <a:solidFill>
                <a:srgbClr val="FFC000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smtClean="0"/>
                <a:t>10</a:t>
              </a:r>
              <a:endParaRPr lang="en-US" sz="2800" b="1" dirty="0"/>
            </a:p>
          </p:txBody>
        </p:sp>
      </p:grpSp>
      <p:sp>
        <p:nvSpPr>
          <p:cNvPr id="30" name="Rounded Rectangle 29"/>
          <p:cNvSpPr/>
          <p:nvPr/>
        </p:nvSpPr>
        <p:spPr>
          <a:xfrm>
            <a:off x="4218559" y="1874559"/>
            <a:ext cx="642025" cy="546808"/>
          </a:xfrm>
          <a:prstGeom prst="roundRect">
            <a:avLst/>
          </a:prstGeom>
          <a:ln w="28575">
            <a:solidFill>
              <a:srgbClr val="FFC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800" b="1" dirty="0"/>
              <a:t>?</a:t>
            </a:r>
            <a:endParaRPr lang="en-US" sz="2800" b="1" dirty="0"/>
          </a:p>
        </p:txBody>
      </p:sp>
      <p:sp>
        <p:nvSpPr>
          <p:cNvPr id="31" name="Rounded Rectangle 30"/>
          <p:cNvSpPr/>
          <p:nvPr/>
        </p:nvSpPr>
        <p:spPr>
          <a:xfrm>
            <a:off x="4884908" y="1874559"/>
            <a:ext cx="642025" cy="546808"/>
          </a:xfrm>
          <a:prstGeom prst="roundRect">
            <a:avLst/>
          </a:prstGeom>
          <a:ln w="28575">
            <a:solidFill>
              <a:srgbClr val="FFC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accent1">
                    <a:lumMod val="50000"/>
                  </a:schemeClr>
                </a:solidFill>
              </a:rPr>
              <a:t>?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6217604" y="1846847"/>
            <a:ext cx="642025" cy="546808"/>
          </a:xfrm>
          <a:prstGeom prst="roundRect">
            <a:avLst/>
          </a:prstGeom>
          <a:ln w="28575">
            <a:solidFill>
              <a:srgbClr val="FFC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800" b="1" dirty="0" smtClean="0">
                <a:solidFill>
                  <a:schemeClr val="accent1">
                    <a:lumMod val="50000"/>
                  </a:schemeClr>
                </a:solidFill>
              </a:rPr>
              <a:t>=</a:t>
            </a:r>
            <a:endParaRPr lang="en-US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5556122" y="1874559"/>
            <a:ext cx="642025" cy="546808"/>
          </a:xfrm>
          <a:prstGeom prst="roundRect">
            <a:avLst/>
          </a:prstGeom>
          <a:ln w="28575">
            <a:solidFill>
              <a:srgbClr val="FFC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800" b="1" dirty="0"/>
              <a:t>?</a:t>
            </a:r>
            <a:endParaRPr lang="en-US" sz="2800" b="1" dirty="0"/>
          </a:p>
        </p:txBody>
      </p:sp>
      <p:sp>
        <p:nvSpPr>
          <p:cNvPr id="34" name="Rounded Rectangle 33"/>
          <p:cNvSpPr/>
          <p:nvPr/>
        </p:nvSpPr>
        <p:spPr>
          <a:xfrm>
            <a:off x="6883951" y="1869406"/>
            <a:ext cx="642025" cy="546808"/>
          </a:xfrm>
          <a:prstGeom prst="roundRect">
            <a:avLst/>
          </a:prstGeom>
          <a:ln w="28575">
            <a:solidFill>
              <a:srgbClr val="FFC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800" b="1" dirty="0"/>
              <a:t>?</a:t>
            </a:r>
            <a:endParaRPr lang="en-US" sz="2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0"/>
          <a:stretch/>
        </p:blipFill>
        <p:spPr>
          <a:xfrm>
            <a:off x="1419154" y="3219854"/>
            <a:ext cx="9353691" cy="363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982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0" grpId="0" animBg="1"/>
      <p:bldP spid="31" grpId="0" animBg="1"/>
      <p:bldP spid="33" grpId="0" animBg="1"/>
      <p:bldP spid="3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Line 2"/>
          <p:cNvSpPr>
            <a:spLocks noChangeShapeType="1"/>
          </p:cNvSpPr>
          <p:nvPr/>
        </p:nvSpPr>
        <p:spPr bwMode="auto">
          <a:xfrm>
            <a:off x="2971800" y="838200"/>
            <a:ext cx="84138" cy="5181600"/>
          </a:xfrm>
          <a:prstGeom prst="line">
            <a:avLst/>
          </a:prstGeom>
          <a:noFill/>
          <a:ln w="9525">
            <a:solidFill>
              <a:srgbClr val="008000"/>
            </a:solidFill>
            <a:round/>
            <a:headEnd/>
            <a:tailEnd/>
          </a:ln>
          <a:scene3d>
            <a:camera prst="legacyObliqueTop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rgbClr val="008000"/>
            </a:extrusionClr>
          </a:sp3d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  <a:flatTx/>
          </a:bodyPr>
          <a:lstStyle/>
          <a:p>
            <a:endParaRPr lang="en-US"/>
          </a:p>
        </p:txBody>
      </p:sp>
      <p:sp>
        <p:nvSpPr>
          <p:cNvPr id="14339" name="Line 3"/>
          <p:cNvSpPr>
            <a:spLocks noChangeShapeType="1"/>
          </p:cNvSpPr>
          <p:nvPr/>
        </p:nvSpPr>
        <p:spPr bwMode="auto">
          <a:xfrm flipV="1">
            <a:off x="3048000" y="5943600"/>
            <a:ext cx="6248400" cy="76200"/>
          </a:xfrm>
          <a:prstGeom prst="line">
            <a:avLst/>
          </a:prstGeom>
          <a:noFill/>
          <a:ln w="9525">
            <a:solidFill>
              <a:srgbClr val="CC99FF"/>
            </a:solidFill>
            <a:round/>
            <a:headEnd/>
            <a:tailEnd/>
          </a:ln>
          <a:scene3d>
            <a:camera prst="legacyObliqueTop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rgbClr val="CC99FF"/>
            </a:extrusionClr>
          </a:sp3d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  <a:flatTx/>
          </a:bodyPr>
          <a:lstStyle/>
          <a:p>
            <a:endParaRPr lang="en-US"/>
          </a:p>
        </p:txBody>
      </p:sp>
      <p:sp>
        <p:nvSpPr>
          <p:cNvPr id="14340" name="Line 4"/>
          <p:cNvSpPr>
            <a:spLocks noChangeShapeType="1"/>
          </p:cNvSpPr>
          <p:nvPr/>
        </p:nvSpPr>
        <p:spPr bwMode="auto">
          <a:xfrm flipV="1">
            <a:off x="2971800" y="838200"/>
            <a:ext cx="6172200" cy="46038"/>
          </a:xfrm>
          <a:prstGeom prst="line">
            <a:avLst/>
          </a:prstGeom>
          <a:noFill/>
          <a:ln w="9525">
            <a:solidFill>
              <a:srgbClr val="CC3300"/>
            </a:solidFill>
            <a:round/>
            <a:headEnd/>
            <a:tailEnd/>
          </a:ln>
          <a:scene3d>
            <a:camera prst="legacyObliqueTop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rgbClr val="CC3300"/>
            </a:extrusionClr>
          </a:sp3d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  <a:flatTx/>
          </a:bodyPr>
          <a:lstStyle/>
          <a:p>
            <a:endParaRPr lang="en-US"/>
          </a:p>
        </p:txBody>
      </p:sp>
      <p:sp>
        <p:nvSpPr>
          <p:cNvPr id="14341" name="Line 5"/>
          <p:cNvSpPr>
            <a:spLocks noChangeShapeType="1"/>
          </p:cNvSpPr>
          <p:nvPr/>
        </p:nvSpPr>
        <p:spPr bwMode="auto">
          <a:xfrm>
            <a:off x="9193214" y="838200"/>
            <a:ext cx="46037" cy="5105400"/>
          </a:xfrm>
          <a:prstGeom prst="line">
            <a:avLst/>
          </a:prstGeom>
          <a:noFill/>
          <a:ln w="9525">
            <a:solidFill>
              <a:srgbClr val="FFCC00"/>
            </a:solidFill>
            <a:round/>
            <a:headEnd/>
            <a:tailEnd/>
          </a:ln>
          <a:scene3d>
            <a:camera prst="legacyObliqueTop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rgbClr val="FFCC00"/>
            </a:extrusionClr>
          </a:sp3d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  <a:flatTx/>
          </a:bodyPr>
          <a:lstStyle/>
          <a:p>
            <a:endParaRPr lang="en-US"/>
          </a:p>
        </p:txBody>
      </p:sp>
      <p:sp>
        <p:nvSpPr>
          <p:cNvPr id="14342" name="Line 6"/>
          <p:cNvSpPr>
            <a:spLocks noChangeShapeType="1"/>
          </p:cNvSpPr>
          <p:nvPr/>
        </p:nvSpPr>
        <p:spPr bwMode="auto">
          <a:xfrm>
            <a:off x="3181350" y="2743200"/>
            <a:ext cx="46038" cy="3048000"/>
          </a:xfrm>
          <a:prstGeom prst="line">
            <a:avLst/>
          </a:prstGeom>
          <a:noFill/>
          <a:ln w="107950">
            <a:solidFill>
              <a:srgbClr val="006600"/>
            </a:solidFill>
            <a:round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4343" name="Line 7"/>
          <p:cNvSpPr>
            <a:spLocks noChangeShapeType="1"/>
          </p:cNvSpPr>
          <p:nvPr/>
        </p:nvSpPr>
        <p:spPr bwMode="auto">
          <a:xfrm>
            <a:off x="2855914" y="5638800"/>
            <a:ext cx="2497137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4344" name="Line 8"/>
          <p:cNvSpPr>
            <a:spLocks noChangeShapeType="1"/>
          </p:cNvSpPr>
          <p:nvPr/>
        </p:nvSpPr>
        <p:spPr bwMode="auto">
          <a:xfrm flipH="1">
            <a:off x="3048000" y="5715000"/>
            <a:ext cx="2705100" cy="46038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4345" name="Line 9"/>
          <p:cNvSpPr>
            <a:spLocks noChangeShapeType="1"/>
          </p:cNvSpPr>
          <p:nvPr/>
        </p:nvSpPr>
        <p:spPr bwMode="auto">
          <a:xfrm>
            <a:off x="3352800" y="2819400"/>
            <a:ext cx="46038" cy="29718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4346" name="Line 10"/>
          <p:cNvSpPr>
            <a:spLocks noChangeShapeType="1"/>
          </p:cNvSpPr>
          <p:nvPr/>
        </p:nvSpPr>
        <p:spPr bwMode="auto">
          <a:xfrm>
            <a:off x="3295650" y="2895600"/>
            <a:ext cx="133350" cy="2895600"/>
          </a:xfrm>
          <a:prstGeom prst="line">
            <a:avLst/>
          </a:prstGeom>
          <a:noFill/>
          <a:ln w="9525">
            <a:solidFill>
              <a:srgbClr val="FFFF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4348" name="WordArt 12"/>
          <p:cNvSpPr>
            <a:spLocks noChangeArrowheads="1" noChangeShapeType="1" noTextEdit="1"/>
          </p:cNvSpPr>
          <p:nvPr/>
        </p:nvSpPr>
        <p:spPr bwMode="auto">
          <a:xfrm>
            <a:off x="3924300" y="1447801"/>
            <a:ext cx="4171950" cy="2773363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err="1"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Tiết</a:t>
            </a:r>
            <a:r>
              <a:rPr lang="en-US" sz="3600" kern="10" dirty="0"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 1</a:t>
            </a:r>
          </a:p>
        </p:txBody>
      </p:sp>
    </p:spTree>
    <p:extLst>
      <p:ext uri="{BB962C8B-B14F-4D97-AF65-F5344CB8AC3E}">
        <p14:creationId xmlns:p14="http://schemas.microsoft.com/office/powerpoint/2010/main" val="646150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3">
            <a:extLst>
              <a:ext uri="{FF2B5EF4-FFF2-40B4-BE49-F238E27FC236}">
                <a16:creationId xmlns:a16="http://schemas.microsoft.com/office/drawing/2014/main" id="{5C94FE37-4B82-489C-A86D-FE45A8DF63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"/>
            <a:ext cx="9102582" cy="6746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TextBox 4">
            <a:extLst>
              <a:ext uri="{FF2B5EF4-FFF2-40B4-BE49-F238E27FC236}">
                <a16:creationId xmlns:a16="http://schemas.microsoft.com/office/drawing/2014/main" id="{55BAEC85-0BE8-45F1-B26C-11C35861F6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3800" y="838200"/>
            <a:ext cx="406037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Củng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Dặn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</a:t>
            </a:r>
            <a:endParaRPr lang="en-US" altLang="en-US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652" name="TextBox 4">
            <a:extLst>
              <a:ext uri="{FF2B5EF4-FFF2-40B4-BE49-F238E27FC236}">
                <a16:creationId xmlns:a16="http://schemas.microsoft.com/office/drawing/2014/main" id="{B5491E47-8564-41CC-9A1C-B61CAEE939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19489" y="1519237"/>
            <a:ext cx="437673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4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Nhận xét tiết học</a:t>
            </a:r>
          </a:p>
        </p:txBody>
      </p:sp>
      <p:sp>
        <p:nvSpPr>
          <p:cNvPr id="27653" name="TextBox 4">
            <a:extLst>
              <a:ext uri="{FF2B5EF4-FFF2-40B4-BE49-F238E27FC236}">
                <a16:creationId xmlns:a16="http://schemas.microsoft.com/office/drawing/2014/main" id="{B83557F6-4915-4A72-87D6-2CE1DFBBB2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19488" y="2106613"/>
            <a:ext cx="5153024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Char char="-"/>
            </a:pPr>
            <a:r>
              <a:rPr lang="en-US" alt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alt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alt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346931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Line 2"/>
          <p:cNvSpPr>
            <a:spLocks noChangeShapeType="1"/>
          </p:cNvSpPr>
          <p:nvPr/>
        </p:nvSpPr>
        <p:spPr bwMode="auto">
          <a:xfrm>
            <a:off x="2971800" y="838200"/>
            <a:ext cx="84138" cy="5181600"/>
          </a:xfrm>
          <a:prstGeom prst="line">
            <a:avLst/>
          </a:prstGeom>
          <a:noFill/>
          <a:ln w="9525">
            <a:solidFill>
              <a:srgbClr val="008000"/>
            </a:solidFill>
            <a:round/>
            <a:headEnd/>
            <a:tailEnd/>
          </a:ln>
          <a:scene3d>
            <a:camera prst="legacyObliqueTop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rgbClr val="008000"/>
            </a:extrusionClr>
          </a:sp3d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  <a:flatTx/>
          </a:bodyPr>
          <a:lstStyle/>
          <a:p>
            <a:endParaRPr lang="en-US"/>
          </a:p>
        </p:txBody>
      </p:sp>
      <p:sp>
        <p:nvSpPr>
          <p:cNvPr id="14339" name="Line 3"/>
          <p:cNvSpPr>
            <a:spLocks noChangeShapeType="1"/>
          </p:cNvSpPr>
          <p:nvPr/>
        </p:nvSpPr>
        <p:spPr bwMode="auto">
          <a:xfrm flipV="1">
            <a:off x="3048000" y="5943600"/>
            <a:ext cx="6248400" cy="76200"/>
          </a:xfrm>
          <a:prstGeom prst="line">
            <a:avLst/>
          </a:prstGeom>
          <a:noFill/>
          <a:ln w="9525">
            <a:solidFill>
              <a:srgbClr val="CC99FF"/>
            </a:solidFill>
            <a:round/>
            <a:headEnd/>
            <a:tailEnd/>
          </a:ln>
          <a:scene3d>
            <a:camera prst="legacyObliqueTop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rgbClr val="CC99FF"/>
            </a:extrusionClr>
          </a:sp3d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  <a:flatTx/>
          </a:bodyPr>
          <a:lstStyle/>
          <a:p>
            <a:endParaRPr lang="en-US"/>
          </a:p>
        </p:txBody>
      </p:sp>
      <p:sp>
        <p:nvSpPr>
          <p:cNvPr id="14340" name="Line 4"/>
          <p:cNvSpPr>
            <a:spLocks noChangeShapeType="1"/>
          </p:cNvSpPr>
          <p:nvPr/>
        </p:nvSpPr>
        <p:spPr bwMode="auto">
          <a:xfrm flipV="1">
            <a:off x="2971800" y="838200"/>
            <a:ext cx="6172200" cy="46038"/>
          </a:xfrm>
          <a:prstGeom prst="line">
            <a:avLst/>
          </a:prstGeom>
          <a:noFill/>
          <a:ln w="9525">
            <a:solidFill>
              <a:srgbClr val="CC3300"/>
            </a:solidFill>
            <a:round/>
            <a:headEnd/>
            <a:tailEnd/>
          </a:ln>
          <a:scene3d>
            <a:camera prst="legacyObliqueTop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rgbClr val="CC3300"/>
            </a:extrusionClr>
          </a:sp3d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  <a:flatTx/>
          </a:bodyPr>
          <a:lstStyle/>
          <a:p>
            <a:endParaRPr lang="en-US"/>
          </a:p>
        </p:txBody>
      </p:sp>
      <p:sp>
        <p:nvSpPr>
          <p:cNvPr id="14341" name="Line 5"/>
          <p:cNvSpPr>
            <a:spLocks noChangeShapeType="1"/>
          </p:cNvSpPr>
          <p:nvPr/>
        </p:nvSpPr>
        <p:spPr bwMode="auto">
          <a:xfrm>
            <a:off x="9193214" y="838200"/>
            <a:ext cx="46037" cy="5105400"/>
          </a:xfrm>
          <a:prstGeom prst="line">
            <a:avLst/>
          </a:prstGeom>
          <a:noFill/>
          <a:ln w="9525">
            <a:solidFill>
              <a:srgbClr val="FFCC00"/>
            </a:solidFill>
            <a:round/>
            <a:headEnd/>
            <a:tailEnd/>
          </a:ln>
          <a:scene3d>
            <a:camera prst="legacyObliqueTop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rgbClr val="FFCC00"/>
            </a:extrusionClr>
          </a:sp3d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  <a:flatTx/>
          </a:bodyPr>
          <a:lstStyle/>
          <a:p>
            <a:endParaRPr lang="en-US"/>
          </a:p>
        </p:txBody>
      </p:sp>
      <p:sp>
        <p:nvSpPr>
          <p:cNvPr id="14342" name="Line 6"/>
          <p:cNvSpPr>
            <a:spLocks noChangeShapeType="1"/>
          </p:cNvSpPr>
          <p:nvPr/>
        </p:nvSpPr>
        <p:spPr bwMode="auto">
          <a:xfrm>
            <a:off x="3181350" y="2743200"/>
            <a:ext cx="46038" cy="3048000"/>
          </a:xfrm>
          <a:prstGeom prst="line">
            <a:avLst/>
          </a:prstGeom>
          <a:noFill/>
          <a:ln w="107950">
            <a:solidFill>
              <a:srgbClr val="006600"/>
            </a:solidFill>
            <a:round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4343" name="Line 7"/>
          <p:cNvSpPr>
            <a:spLocks noChangeShapeType="1"/>
          </p:cNvSpPr>
          <p:nvPr/>
        </p:nvSpPr>
        <p:spPr bwMode="auto">
          <a:xfrm>
            <a:off x="2855914" y="5638800"/>
            <a:ext cx="2497137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4344" name="Line 8"/>
          <p:cNvSpPr>
            <a:spLocks noChangeShapeType="1"/>
          </p:cNvSpPr>
          <p:nvPr/>
        </p:nvSpPr>
        <p:spPr bwMode="auto">
          <a:xfrm flipH="1">
            <a:off x="3048000" y="5715000"/>
            <a:ext cx="2705100" cy="46038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4345" name="Line 9"/>
          <p:cNvSpPr>
            <a:spLocks noChangeShapeType="1"/>
          </p:cNvSpPr>
          <p:nvPr/>
        </p:nvSpPr>
        <p:spPr bwMode="auto">
          <a:xfrm>
            <a:off x="3352800" y="2819400"/>
            <a:ext cx="46038" cy="29718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4346" name="Line 10"/>
          <p:cNvSpPr>
            <a:spLocks noChangeShapeType="1"/>
          </p:cNvSpPr>
          <p:nvPr/>
        </p:nvSpPr>
        <p:spPr bwMode="auto">
          <a:xfrm>
            <a:off x="3295650" y="2895600"/>
            <a:ext cx="133350" cy="2895600"/>
          </a:xfrm>
          <a:prstGeom prst="line">
            <a:avLst/>
          </a:prstGeom>
          <a:noFill/>
          <a:ln w="9525">
            <a:solidFill>
              <a:srgbClr val="FFFF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4348" name="WordArt 12"/>
          <p:cNvSpPr>
            <a:spLocks noChangeArrowheads="1" noChangeShapeType="1" noTextEdit="1"/>
          </p:cNvSpPr>
          <p:nvPr/>
        </p:nvSpPr>
        <p:spPr bwMode="auto">
          <a:xfrm>
            <a:off x="3924300" y="1447801"/>
            <a:ext cx="4171950" cy="2773363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err="1"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Tiết</a:t>
            </a:r>
            <a:r>
              <a:rPr lang="en-US" sz="3600" kern="10" dirty="0"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 3</a:t>
            </a:r>
          </a:p>
        </p:txBody>
      </p:sp>
    </p:spTree>
    <p:extLst>
      <p:ext uri="{BB962C8B-B14F-4D97-AF65-F5344CB8AC3E}">
        <p14:creationId xmlns:p14="http://schemas.microsoft.com/office/powerpoint/2010/main" val="3518297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97281" y="971482"/>
            <a:ext cx="12192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Trò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 </a:t>
            </a:r>
            <a:r>
              <a:rPr lang="en-US" alt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alt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alt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thỏ</a:t>
            </a:r>
            <a:r>
              <a:rPr lang="en-US" alt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alt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alt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alt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en-US" alt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alt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giống</a:t>
            </a:r>
            <a:r>
              <a:rPr lang="en-US" alt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alt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alt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alt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alt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alt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đôi</a:t>
            </a:r>
            <a:r>
              <a:rPr lang="en-US" alt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alt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altLang="en-US" sz="16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201B916-BEEC-473C-8A3B-CC8B2C8B5910}"/>
              </a:ext>
            </a:extLst>
          </p:cNvPr>
          <p:cNvSpPr txBox="1"/>
          <p:nvPr/>
        </p:nvSpPr>
        <p:spPr>
          <a:xfrm>
            <a:off x="3153579" y="161915"/>
            <a:ext cx="63031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Ôn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kiến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cũ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60" t="15492" r="70138" b="35655"/>
          <a:stretch/>
        </p:blipFill>
        <p:spPr>
          <a:xfrm>
            <a:off x="1128410" y="3482501"/>
            <a:ext cx="1935804" cy="1463294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60" t="15492" r="70138" b="35655"/>
          <a:stretch/>
        </p:blipFill>
        <p:spPr>
          <a:xfrm>
            <a:off x="1128409" y="5112055"/>
            <a:ext cx="1935804" cy="1631565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1128409" y="1684676"/>
            <a:ext cx="1935804" cy="1797825"/>
            <a:chOff x="1128409" y="1684676"/>
            <a:chExt cx="1935804" cy="1797825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60" t="15492" r="70138" b="35655"/>
            <a:stretch/>
          </p:blipFill>
          <p:spPr>
            <a:xfrm>
              <a:off x="1128409" y="1684676"/>
              <a:ext cx="1935804" cy="1797825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1551931" y="2716988"/>
              <a:ext cx="108876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smtClean="0"/>
                <a:t>56 -  4</a:t>
              </a:r>
              <a:endParaRPr lang="en-US" sz="2800" b="1" dirty="0"/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1551931" y="4272520"/>
            <a:ext cx="10887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78 -  8</a:t>
            </a:r>
            <a:endParaRPr lang="en-US" sz="2800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1551931" y="6051028"/>
            <a:ext cx="11576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46 +  </a:t>
            </a:r>
            <a:r>
              <a:rPr lang="en-US" sz="2800" b="1" dirty="0"/>
              <a:t>3</a:t>
            </a: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60" t="15492" r="70138" b="35655"/>
          <a:stretch/>
        </p:blipFill>
        <p:spPr>
          <a:xfrm>
            <a:off x="7594060" y="1655492"/>
            <a:ext cx="1935804" cy="1797825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7988398" y="2716988"/>
            <a:ext cx="12586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24 + 25</a:t>
            </a:r>
            <a:endParaRPr lang="en-US" sz="2800" b="1" dirty="0"/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60" t="15492" r="70138" b="35655"/>
          <a:stretch/>
        </p:blipFill>
        <p:spPr>
          <a:xfrm>
            <a:off x="7595682" y="3394949"/>
            <a:ext cx="1935804" cy="1797825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7822474" y="4485629"/>
            <a:ext cx="14221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 </a:t>
            </a:r>
            <a:r>
              <a:rPr lang="en-US" sz="2800" b="1" dirty="0" smtClean="0"/>
              <a:t> 30 + 40</a:t>
            </a:r>
            <a:endParaRPr lang="en-US" sz="2800" b="1" dirty="0"/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60" t="15492" r="70138" b="35655"/>
          <a:stretch/>
        </p:blipFill>
        <p:spPr>
          <a:xfrm>
            <a:off x="7705746" y="5112055"/>
            <a:ext cx="1935804" cy="1745945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8129268" y="6099529"/>
            <a:ext cx="12586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30 + 22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352355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3E3D01-D23B-47D6-8880-50DBE5B20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4223" y="-16714"/>
            <a:ext cx="10515600" cy="1325563"/>
          </a:xfrm>
        </p:spPr>
        <p:txBody>
          <a:bodyPr/>
          <a:lstStyle/>
          <a:p>
            <a:pPr algn="ctr"/>
            <a:r>
              <a:rPr lang="en-US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endParaRPr lang="en-US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0" y="1129971"/>
            <a:ext cx="715441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1. </a:t>
            </a:r>
            <a:r>
              <a:rPr lang="vi-VN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Đặt tính rồi tính</a:t>
            </a:r>
            <a:endParaRPr lang="en-US" altLang="en-US" sz="3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409979" y="2876652"/>
            <a:ext cx="935104" cy="776429"/>
            <a:chOff x="7480496" y="2557837"/>
            <a:chExt cx="748961" cy="776429"/>
          </a:xfrm>
        </p:grpSpPr>
        <p:sp>
          <p:nvSpPr>
            <p:cNvPr id="5" name="Text Box 24"/>
            <p:cNvSpPr txBox="1">
              <a:spLocks noChangeArrowheads="1"/>
            </p:cNvSpPr>
            <p:nvPr/>
          </p:nvSpPr>
          <p:spPr bwMode="auto">
            <a:xfrm flipH="1">
              <a:off x="7480496" y="2564825"/>
              <a:ext cx="478971" cy="769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r>
                <a:rPr lang="en-US" altLang="en-US" sz="44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</a:p>
          </p:txBody>
        </p:sp>
        <p:sp>
          <p:nvSpPr>
            <p:cNvPr id="6" name="Text Box 25"/>
            <p:cNvSpPr txBox="1">
              <a:spLocks noChangeArrowheads="1"/>
            </p:cNvSpPr>
            <p:nvPr/>
          </p:nvSpPr>
          <p:spPr bwMode="auto">
            <a:xfrm flipH="1">
              <a:off x="7715642" y="2557837"/>
              <a:ext cx="513815" cy="769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r>
                <a:rPr lang="en-US" altLang="en-US" sz="44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</p:grpSp>
      <p:sp>
        <p:nvSpPr>
          <p:cNvPr id="9" name="Text Box 27"/>
          <p:cNvSpPr txBox="1">
            <a:spLocks noChangeArrowheads="1"/>
          </p:cNvSpPr>
          <p:nvPr/>
        </p:nvSpPr>
        <p:spPr bwMode="auto">
          <a:xfrm>
            <a:off x="1665633" y="3895202"/>
            <a:ext cx="524382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US" alt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0" name="Text Box 57"/>
          <p:cNvSpPr txBox="1">
            <a:spLocks noChangeArrowheads="1"/>
          </p:cNvSpPr>
          <p:nvPr/>
        </p:nvSpPr>
        <p:spPr bwMode="auto">
          <a:xfrm>
            <a:off x="969563" y="3272786"/>
            <a:ext cx="51488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US" alt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cxnSp>
        <p:nvCxnSpPr>
          <p:cNvPr id="11" name="Straight Connector 10"/>
          <p:cNvCxnSpPr/>
          <p:nvPr/>
        </p:nvCxnSpPr>
        <p:spPr>
          <a:xfrm>
            <a:off x="1307592" y="4569633"/>
            <a:ext cx="972848" cy="0"/>
          </a:xfrm>
          <a:prstGeom prst="line">
            <a:avLst/>
          </a:prstGeom>
          <a:ln w="381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Text Box 26"/>
          <p:cNvSpPr txBox="1">
            <a:spLocks noChangeArrowheads="1"/>
          </p:cNvSpPr>
          <p:nvPr/>
        </p:nvSpPr>
        <p:spPr bwMode="auto">
          <a:xfrm>
            <a:off x="1368255" y="4563499"/>
            <a:ext cx="304756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US" altLang="en-US" sz="4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en-US" altLang="en-US" sz="4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Box 27"/>
          <p:cNvSpPr txBox="1">
            <a:spLocks noChangeArrowheads="1"/>
          </p:cNvSpPr>
          <p:nvPr/>
        </p:nvSpPr>
        <p:spPr bwMode="auto">
          <a:xfrm>
            <a:off x="1691160" y="4576621"/>
            <a:ext cx="49885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US" altLang="en-US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7503414" y="2884571"/>
            <a:ext cx="935104" cy="776429"/>
            <a:chOff x="7480496" y="2557837"/>
            <a:chExt cx="748961" cy="776429"/>
          </a:xfrm>
        </p:grpSpPr>
        <p:sp>
          <p:nvSpPr>
            <p:cNvPr id="15" name="Text Box 24"/>
            <p:cNvSpPr txBox="1">
              <a:spLocks noChangeArrowheads="1"/>
            </p:cNvSpPr>
            <p:nvPr/>
          </p:nvSpPr>
          <p:spPr bwMode="auto">
            <a:xfrm flipH="1">
              <a:off x="7480496" y="2564825"/>
              <a:ext cx="478971" cy="769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r>
                <a:rPr lang="en-US" altLang="en-US" sz="4400" b="1" dirty="0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  <a:endParaRPr lang="en-US" alt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Text Box 25"/>
            <p:cNvSpPr txBox="1">
              <a:spLocks noChangeArrowheads="1"/>
            </p:cNvSpPr>
            <p:nvPr/>
          </p:nvSpPr>
          <p:spPr bwMode="auto">
            <a:xfrm flipH="1">
              <a:off x="7715642" y="2557837"/>
              <a:ext cx="513815" cy="769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r>
                <a:rPr lang="en-US" altLang="en-US" sz="44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</a:p>
          </p:txBody>
        </p:sp>
      </p:grpSp>
      <p:sp>
        <p:nvSpPr>
          <p:cNvPr id="19" name="Text Box 27"/>
          <p:cNvSpPr txBox="1">
            <a:spLocks noChangeArrowheads="1"/>
          </p:cNvSpPr>
          <p:nvPr/>
        </p:nvSpPr>
        <p:spPr bwMode="auto">
          <a:xfrm>
            <a:off x="7766424" y="3900405"/>
            <a:ext cx="524382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US" alt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0" name="Text Box 57"/>
          <p:cNvSpPr txBox="1">
            <a:spLocks noChangeArrowheads="1"/>
          </p:cNvSpPr>
          <p:nvPr/>
        </p:nvSpPr>
        <p:spPr bwMode="auto">
          <a:xfrm>
            <a:off x="7062998" y="3280705"/>
            <a:ext cx="51488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US" alt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cxnSp>
        <p:nvCxnSpPr>
          <p:cNvPr id="21" name="Straight Connector 20"/>
          <p:cNvCxnSpPr/>
          <p:nvPr/>
        </p:nvCxnSpPr>
        <p:spPr>
          <a:xfrm>
            <a:off x="7401027" y="4577552"/>
            <a:ext cx="972848" cy="0"/>
          </a:xfrm>
          <a:prstGeom prst="line">
            <a:avLst/>
          </a:prstGeom>
          <a:ln w="381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2" name="Text Box 26"/>
          <p:cNvSpPr txBox="1">
            <a:spLocks noChangeArrowheads="1"/>
          </p:cNvSpPr>
          <p:nvPr/>
        </p:nvSpPr>
        <p:spPr bwMode="auto">
          <a:xfrm>
            <a:off x="7461690" y="4571418"/>
            <a:ext cx="304756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US" altLang="en-US" sz="4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en-US" altLang="en-US" sz="4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Box 27"/>
          <p:cNvSpPr txBox="1">
            <a:spLocks noChangeArrowheads="1"/>
          </p:cNvSpPr>
          <p:nvPr/>
        </p:nvSpPr>
        <p:spPr bwMode="auto">
          <a:xfrm>
            <a:off x="7784595" y="4584540"/>
            <a:ext cx="49885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US" altLang="en-US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grpSp>
        <p:nvGrpSpPr>
          <p:cNvPr id="34" name="Group 33"/>
          <p:cNvGrpSpPr/>
          <p:nvPr/>
        </p:nvGrpSpPr>
        <p:grpSpPr>
          <a:xfrm>
            <a:off x="4338324" y="2892490"/>
            <a:ext cx="935104" cy="776429"/>
            <a:chOff x="7480496" y="2557837"/>
            <a:chExt cx="748961" cy="776429"/>
          </a:xfrm>
        </p:grpSpPr>
        <p:sp>
          <p:nvSpPr>
            <p:cNvPr id="35" name="Text Box 24"/>
            <p:cNvSpPr txBox="1">
              <a:spLocks noChangeArrowheads="1"/>
            </p:cNvSpPr>
            <p:nvPr/>
          </p:nvSpPr>
          <p:spPr bwMode="auto">
            <a:xfrm flipH="1">
              <a:off x="7480496" y="2564825"/>
              <a:ext cx="478971" cy="769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r>
                <a:rPr lang="en-US" altLang="en-US" sz="4400" b="1" dirty="0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en-US" alt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Text Box 25"/>
            <p:cNvSpPr txBox="1">
              <a:spLocks noChangeArrowheads="1"/>
            </p:cNvSpPr>
            <p:nvPr/>
          </p:nvSpPr>
          <p:spPr bwMode="auto">
            <a:xfrm flipH="1">
              <a:off x="7715642" y="2557837"/>
              <a:ext cx="513815" cy="769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r>
                <a:rPr lang="en-US" altLang="en-US" sz="44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7</a:t>
              </a: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4303436" y="3908324"/>
            <a:ext cx="822280" cy="780855"/>
            <a:chOff x="7496302" y="3110475"/>
            <a:chExt cx="822280" cy="780855"/>
          </a:xfrm>
        </p:grpSpPr>
        <p:sp>
          <p:nvSpPr>
            <p:cNvPr id="38" name="Text Box 26"/>
            <p:cNvSpPr txBox="1">
              <a:spLocks noChangeArrowheads="1"/>
            </p:cNvSpPr>
            <p:nvPr/>
          </p:nvSpPr>
          <p:spPr bwMode="auto">
            <a:xfrm>
              <a:off x="7496302" y="3121889"/>
              <a:ext cx="304756" cy="769441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endParaRPr lang="en-US" alt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Text Box 27"/>
            <p:cNvSpPr txBox="1">
              <a:spLocks noChangeArrowheads="1"/>
            </p:cNvSpPr>
            <p:nvPr/>
          </p:nvSpPr>
          <p:spPr bwMode="auto">
            <a:xfrm>
              <a:off x="7794200" y="3110475"/>
              <a:ext cx="524382" cy="7694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r>
                <a:rPr lang="en-US" altLang="en-US" sz="44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</p:grpSp>
      <p:sp>
        <p:nvSpPr>
          <p:cNvPr id="40" name="Text Box 57"/>
          <p:cNvSpPr txBox="1">
            <a:spLocks noChangeArrowheads="1"/>
          </p:cNvSpPr>
          <p:nvPr/>
        </p:nvSpPr>
        <p:spPr bwMode="auto">
          <a:xfrm>
            <a:off x="3897908" y="3288624"/>
            <a:ext cx="529312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US" altLang="en-US" sz="4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endParaRPr lang="en-US" altLang="en-US" sz="4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4235937" y="4585471"/>
            <a:ext cx="972848" cy="0"/>
          </a:xfrm>
          <a:prstGeom prst="line">
            <a:avLst/>
          </a:prstGeom>
          <a:ln w="381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2" name="Text Box 26"/>
          <p:cNvSpPr txBox="1">
            <a:spLocks noChangeArrowheads="1"/>
          </p:cNvSpPr>
          <p:nvPr/>
        </p:nvSpPr>
        <p:spPr bwMode="auto">
          <a:xfrm>
            <a:off x="4296600" y="4579337"/>
            <a:ext cx="304756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US" altLang="en-US" sz="4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en-US" altLang="en-US" sz="4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 Box 27"/>
          <p:cNvSpPr txBox="1">
            <a:spLocks noChangeArrowheads="1"/>
          </p:cNvSpPr>
          <p:nvPr/>
        </p:nvSpPr>
        <p:spPr bwMode="auto">
          <a:xfrm>
            <a:off x="4619505" y="4592459"/>
            <a:ext cx="49885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US" altLang="en-US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grpSp>
        <p:nvGrpSpPr>
          <p:cNvPr id="44" name="Group 43"/>
          <p:cNvGrpSpPr/>
          <p:nvPr/>
        </p:nvGrpSpPr>
        <p:grpSpPr>
          <a:xfrm>
            <a:off x="10094667" y="2879368"/>
            <a:ext cx="935104" cy="776429"/>
            <a:chOff x="7480496" y="2557837"/>
            <a:chExt cx="748961" cy="776429"/>
          </a:xfrm>
        </p:grpSpPr>
        <p:sp>
          <p:nvSpPr>
            <p:cNvPr id="45" name="Text Box 24"/>
            <p:cNvSpPr txBox="1">
              <a:spLocks noChangeArrowheads="1"/>
            </p:cNvSpPr>
            <p:nvPr/>
          </p:nvSpPr>
          <p:spPr bwMode="auto">
            <a:xfrm flipH="1">
              <a:off x="7480496" y="2564825"/>
              <a:ext cx="478971" cy="769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r>
                <a:rPr lang="en-US" altLang="en-US" sz="44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</a:p>
          </p:txBody>
        </p:sp>
        <p:sp>
          <p:nvSpPr>
            <p:cNvPr id="46" name="Text Box 25"/>
            <p:cNvSpPr txBox="1">
              <a:spLocks noChangeArrowheads="1"/>
            </p:cNvSpPr>
            <p:nvPr/>
          </p:nvSpPr>
          <p:spPr bwMode="auto">
            <a:xfrm flipH="1">
              <a:off x="7715642" y="2557837"/>
              <a:ext cx="513815" cy="769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r>
                <a:rPr lang="en-US" altLang="en-US" sz="44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</a:t>
              </a: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10059779" y="3895202"/>
            <a:ext cx="822280" cy="780855"/>
            <a:chOff x="7496302" y="3110475"/>
            <a:chExt cx="822280" cy="780855"/>
          </a:xfrm>
        </p:grpSpPr>
        <p:sp>
          <p:nvSpPr>
            <p:cNvPr id="48" name="Text Box 26"/>
            <p:cNvSpPr txBox="1">
              <a:spLocks noChangeArrowheads="1"/>
            </p:cNvSpPr>
            <p:nvPr/>
          </p:nvSpPr>
          <p:spPr bwMode="auto">
            <a:xfrm>
              <a:off x="7496302" y="3121889"/>
              <a:ext cx="304756" cy="769441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endParaRPr lang="en-US" alt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Text Box 27"/>
            <p:cNvSpPr txBox="1">
              <a:spLocks noChangeArrowheads="1"/>
            </p:cNvSpPr>
            <p:nvPr/>
          </p:nvSpPr>
          <p:spPr bwMode="auto">
            <a:xfrm>
              <a:off x="7794200" y="3110475"/>
              <a:ext cx="524382" cy="7694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r>
                <a:rPr lang="en-US" altLang="en-US" sz="44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</p:grpSp>
      <p:sp>
        <p:nvSpPr>
          <p:cNvPr id="50" name="Text Box 57"/>
          <p:cNvSpPr txBox="1">
            <a:spLocks noChangeArrowheads="1"/>
          </p:cNvSpPr>
          <p:nvPr/>
        </p:nvSpPr>
        <p:spPr bwMode="auto">
          <a:xfrm>
            <a:off x="9654251" y="3275502"/>
            <a:ext cx="372218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US" alt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cxnSp>
        <p:nvCxnSpPr>
          <p:cNvPr id="51" name="Straight Connector 50"/>
          <p:cNvCxnSpPr/>
          <p:nvPr/>
        </p:nvCxnSpPr>
        <p:spPr>
          <a:xfrm>
            <a:off x="9992280" y="4572349"/>
            <a:ext cx="972848" cy="0"/>
          </a:xfrm>
          <a:prstGeom prst="line">
            <a:avLst/>
          </a:prstGeom>
          <a:ln w="381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2" name="Text Box 26"/>
          <p:cNvSpPr txBox="1">
            <a:spLocks noChangeArrowheads="1"/>
          </p:cNvSpPr>
          <p:nvPr/>
        </p:nvSpPr>
        <p:spPr bwMode="auto">
          <a:xfrm>
            <a:off x="10052943" y="4566215"/>
            <a:ext cx="304756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US" altLang="en-US" sz="4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en-US" altLang="en-US" sz="4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 Box 27"/>
          <p:cNvSpPr txBox="1">
            <a:spLocks noChangeArrowheads="1"/>
          </p:cNvSpPr>
          <p:nvPr/>
        </p:nvSpPr>
        <p:spPr bwMode="auto">
          <a:xfrm>
            <a:off x="10375848" y="4579337"/>
            <a:ext cx="49885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US" altLang="en-US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54" name="Rounded Rectangle 53"/>
          <p:cNvSpPr/>
          <p:nvPr/>
        </p:nvSpPr>
        <p:spPr>
          <a:xfrm>
            <a:off x="969563" y="2125959"/>
            <a:ext cx="1814323" cy="55950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53 + 4</a:t>
            </a:r>
            <a:endParaRPr lang="en-US" sz="3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5" name="Rounded Rectangle 54"/>
          <p:cNvSpPr/>
          <p:nvPr/>
        </p:nvSpPr>
        <p:spPr>
          <a:xfrm>
            <a:off x="3712343" y="2185665"/>
            <a:ext cx="1814323" cy="55950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57 - 4</a:t>
            </a:r>
            <a:endParaRPr lang="en-US" sz="3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6" name="Rounded Rectangle 55"/>
          <p:cNvSpPr/>
          <p:nvPr/>
        </p:nvSpPr>
        <p:spPr>
          <a:xfrm>
            <a:off x="6859262" y="2199929"/>
            <a:ext cx="1814323" cy="55950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65 + 3</a:t>
            </a:r>
            <a:endParaRPr lang="en-US" sz="3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7" name="Rounded Rectangle 56"/>
          <p:cNvSpPr/>
          <p:nvPr/>
        </p:nvSpPr>
        <p:spPr>
          <a:xfrm>
            <a:off x="9450515" y="2202715"/>
            <a:ext cx="1814323" cy="55950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68 - 3</a:t>
            </a:r>
            <a:endParaRPr lang="en-US" sz="3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62647" y="1984443"/>
            <a:ext cx="4651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a)</a:t>
            </a:r>
            <a:endParaRPr lang="en-US" sz="2800" dirty="0"/>
          </a:p>
        </p:txBody>
      </p:sp>
      <p:sp>
        <p:nvSpPr>
          <p:cNvPr id="58" name="TextBox 57"/>
          <p:cNvSpPr txBox="1"/>
          <p:nvPr/>
        </p:nvSpPr>
        <p:spPr>
          <a:xfrm>
            <a:off x="6071000" y="1898888"/>
            <a:ext cx="4828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b</a:t>
            </a:r>
            <a:r>
              <a:rPr lang="en-US" sz="2800" dirty="0" smtClean="0"/>
              <a:t>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45238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10" grpId="0"/>
      <p:bldP spid="12" grpId="0"/>
      <p:bldP spid="13" grpId="0"/>
      <p:bldP spid="19" grpId="0"/>
      <p:bldP spid="20" grpId="0"/>
      <p:bldP spid="22" grpId="0"/>
      <p:bldP spid="23" grpId="0"/>
      <p:bldP spid="40" grpId="0"/>
      <p:bldP spid="42" grpId="0"/>
      <p:bldP spid="43" grpId="0"/>
      <p:bldP spid="50" grpId="0"/>
      <p:bldP spid="52" grpId="0"/>
      <p:bldP spid="53" grpId="0"/>
      <p:bldP spid="54" grpId="0" animBg="1"/>
      <p:bldP spid="55" grpId="0" animBg="1"/>
      <p:bldP spid="56" grpId="0" animBg="1"/>
      <p:bldP spid="57" grpId="0" animBg="1"/>
      <p:bldP spid="24" grpId="0"/>
      <p:bldP spid="5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3E3D01-D23B-47D6-8880-50DBE5B20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4223" y="-16714"/>
            <a:ext cx="10515600" cy="1325563"/>
          </a:xfrm>
        </p:spPr>
        <p:txBody>
          <a:bodyPr/>
          <a:lstStyle/>
          <a:p>
            <a:pPr algn="ctr"/>
            <a:r>
              <a:rPr lang="en-US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endParaRPr lang="en-US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-91420" y="1007210"/>
            <a:ext cx="715441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1. </a:t>
            </a:r>
            <a:r>
              <a:rPr lang="vi-VN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Đặt tính rồi tính</a:t>
            </a:r>
            <a:endParaRPr lang="en-US" altLang="en-US" sz="3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3287737" y="2909540"/>
            <a:ext cx="935104" cy="776429"/>
            <a:chOff x="7480496" y="2557837"/>
            <a:chExt cx="748961" cy="776429"/>
          </a:xfrm>
        </p:grpSpPr>
        <p:sp>
          <p:nvSpPr>
            <p:cNvPr id="35" name="Text Box 24"/>
            <p:cNvSpPr txBox="1">
              <a:spLocks noChangeArrowheads="1"/>
            </p:cNvSpPr>
            <p:nvPr/>
          </p:nvSpPr>
          <p:spPr bwMode="auto">
            <a:xfrm flipH="1">
              <a:off x="7480496" y="2564825"/>
              <a:ext cx="478971" cy="769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r>
                <a:rPr lang="en-US" altLang="en-US" sz="4400" b="1" dirty="0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9</a:t>
              </a:r>
              <a:endParaRPr lang="en-US" alt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Text Box 25"/>
            <p:cNvSpPr txBox="1">
              <a:spLocks noChangeArrowheads="1"/>
            </p:cNvSpPr>
            <p:nvPr/>
          </p:nvSpPr>
          <p:spPr bwMode="auto">
            <a:xfrm flipH="1">
              <a:off x="7715642" y="2557837"/>
              <a:ext cx="513815" cy="769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r>
                <a:rPr lang="en-US" altLang="en-US" sz="44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3252849" y="3925374"/>
            <a:ext cx="822280" cy="780855"/>
            <a:chOff x="7496302" y="3110475"/>
            <a:chExt cx="822280" cy="780855"/>
          </a:xfrm>
        </p:grpSpPr>
        <p:sp>
          <p:nvSpPr>
            <p:cNvPr id="38" name="Text Box 26"/>
            <p:cNvSpPr txBox="1">
              <a:spLocks noChangeArrowheads="1"/>
            </p:cNvSpPr>
            <p:nvPr/>
          </p:nvSpPr>
          <p:spPr bwMode="auto">
            <a:xfrm>
              <a:off x="7496302" y="3121889"/>
              <a:ext cx="304756" cy="769441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endParaRPr lang="en-US" alt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Text Box 27"/>
            <p:cNvSpPr txBox="1">
              <a:spLocks noChangeArrowheads="1"/>
            </p:cNvSpPr>
            <p:nvPr/>
          </p:nvSpPr>
          <p:spPr bwMode="auto">
            <a:xfrm>
              <a:off x="7794200" y="3110475"/>
              <a:ext cx="524382" cy="7694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r>
                <a:rPr lang="en-US" altLang="en-US" sz="44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</p:grpSp>
      <p:sp>
        <p:nvSpPr>
          <p:cNvPr id="40" name="Text Box 57"/>
          <p:cNvSpPr txBox="1">
            <a:spLocks noChangeArrowheads="1"/>
          </p:cNvSpPr>
          <p:nvPr/>
        </p:nvSpPr>
        <p:spPr bwMode="auto">
          <a:xfrm>
            <a:off x="2847321" y="3305674"/>
            <a:ext cx="671979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US" alt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altLang="en-US" sz="4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en-US" sz="4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3185350" y="4602521"/>
            <a:ext cx="972848" cy="0"/>
          </a:xfrm>
          <a:prstGeom prst="line">
            <a:avLst/>
          </a:prstGeom>
          <a:ln w="381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2" name="Text Box 26"/>
          <p:cNvSpPr txBox="1">
            <a:spLocks noChangeArrowheads="1"/>
          </p:cNvSpPr>
          <p:nvPr/>
        </p:nvSpPr>
        <p:spPr bwMode="auto">
          <a:xfrm>
            <a:off x="3246013" y="4596387"/>
            <a:ext cx="304756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US" altLang="en-US" sz="4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en-US" altLang="en-US" sz="4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 Box 27"/>
          <p:cNvSpPr txBox="1">
            <a:spLocks noChangeArrowheads="1"/>
          </p:cNvSpPr>
          <p:nvPr/>
        </p:nvSpPr>
        <p:spPr bwMode="auto">
          <a:xfrm>
            <a:off x="3568918" y="4609509"/>
            <a:ext cx="49885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US" altLang="en-US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grpSp>
        <p:nvGrpSpPr>
          <p:cNvPr id="44" name="Group 43"/>
          <p:cNvGrpSpPr/>
          <p:nvPr/>
        </p:nvGrpSpPr>
        <p:grpSpPr>
          <a:xfrm>
            <a:off x="8616063" y="2879368"/>
            <a:ext cx="935104" cy="776429"/>
            <a:chOff x="7480496" y="2557837"/>
            <a:chExt cx="748961" cy="776429"/>
          </a:xfrm>
        </p:grpSpPr>
        <p:sp>
          <p:nvSpPr>
            <p:cNvPr id="45" name="Text Box 24"/>
            <p:cNvSpPr txBox="1">
              <a:spLocks noChangeArrowheads="1"/>
            </p:cNvSpPr>
            <p:nvPr/>
          </p:nvSpPr>
          <p:spPr bwMode="auto">
            <a:xfrm flipH="1">
              <a:off x="7480496" y="2564825"/>
              <a:ext cx="478971" cy="769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r>
                <a:rPr lang="en-US" altLang="en-US" sz="4400" b="1" dirty="0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9</a:t>
              </a:r>
              <a:endParaRPr lang="en-US" alt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Text Box 25"/>
            <p:cNvSpPr txBox="1">
              <a:spLocks noChangeArrowheads="1"/>
            </p:cNvSpPr>
            <p:nvPr/>
          </p:nvSpPr>
          <p:spPr bwMode="auto">
            <a:xfrm flipH="1">
              <a:off x="7715642" y="2557837"/>
              <a:ext cx="513815" cy="769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r>
                <a:rPr lang="en-US" altLang="en-US" sz="44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7</a:t>
              </a: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8581175" y="3895202"/>
            <a:ext cx="822280" cy="780855"/>
            <a:chOff x="7496302" y="3110475"/>
            <a:chExt cx="822280" cy="780855"/>
          </a:xfrm>
        </p:grpSpPr>
        <p:sp>
          <p:nvSpPr>
            <p:cNvPr id="48" name="Text Box 26"/>
            <p:cNvSpPr txBox="1">
              <a:spLocks noChangeArrowheads="1"/>
            </p:cNvSpPr>
            <p:nvPr/>
          </p:nvSpPr>
          <p:spPr bwMode="auto">
            <a:xfrm>
              <a:off x="7496302" y="3121889"/>
              <a:ext cx="304756" cy="769441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endParaRPr lang="en-US" alt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Text Box 27"/>
            <p:cNvSpPr txBox="1">
              <a:spLocks noChangeArrowheads="1"/>
            </p:cNvSpPr>
            <p:nvPr/>
          </p:nvSpPr>
          <p:spPr bwMode="auto">
            <a:xfrm>
              <a:off x="7794200" y="3110475"/>
              <a:ext cx="524382" cy="7694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r>
                <a:rPr lang="en-US" altLang="en-US" sz="44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</p:grpSp>
      <p:sp>
        <p:nvSpPr>
          <p:cNvPr id="50" name="Text Box 57"/>
          <p:cNvSpPr txBox="1">
            <a:spLocks noChangeArrowheads="1"/>
          </p:cNvSpPr>
          <p:nvPr/>
        </p:nvSpPr>
        <p:spPr bwMode="auto">
          <a:xfrm>
            <a:off x="8175647" y="3275502"/>
            <a:ext cx="372218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US" alt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cxnSp>
        <p:nvCxnSpPr>
          <p:cNvPr id="51" name="Straight Connector 50"/>
          <p:cNvCxnSpPr/>
          <p:nvPr/>
        </p:nvCxnSpPr>
        <p:spPr>
          <a:xfrm>
            <a:off x="8513676" y="4572349"/>
            <a:ext cx="972848" cy="0"/>
          </a:xfrm>
          <a:prstGeom prst="line">
            <a:avLst/>
          </a:prstGeom>
          <a:ln w="381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2" name="Text Box 26"/>
          <p:cNvSpPr txBox="1">
            <a:spLocks noChangeArrowheads="1"/>
          </p:cNvSpPr>
          <p:nvPr/>
        </p:nvSpPr>
        <p:spPr bwMode="auto">
          <a:xfrm>
            <a:off x="8574339" y="4566215"/>
            <a:ext cx="304756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US" altLang="en-US" sz="4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en-US" altLang="en-US" sz="4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 Box 27"/>
          <p:cNvSpPr txBox="1">
            <a:spLocks noChangeArrowheads="1"/>
          </p:cNvSpPr>
          <p:nvPr/>
        </p:nvSpPr>
        <p:spPr bwMode="auto">
          <a:xfrm>
            <a:off x="8897244" y="4579337"/>
            <a:ext cx="49885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US" altLang="en-US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55" name="Rounded Rectangle 54"/>
          <p:cNvSpPr/>
          <p:nvPr/>
        </p:nvSpPr>
        <p:spPr>
          <a:xfrm>
            <a:off x="2661756" y="2202715"/>
            <a:ext cx="1814323" cy="55950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95 + 2</a:t>
            </a:r>
            <a:endParaRPr lang="en-US" sz="3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7" name="Rounded Rectangle 56"/>
          <p:cNvSpPr/>
          <p:nvPr/>
        </p:nvSpPr>
        <p:spPr>
          <a:xfrm>
            <a:off x="7971911" y="2202715"/>
            <a:ext cx="1814323" cy="55950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97 - 2</a:t>
            </a:r>
            <a:endParaRPr lang="en-US" sz="3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527441" y="1896255"/>
            <a:ext cx="4459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c</a:t>
            </a:r>
            <a:r>
              <a:rPr lang="en-US" sz="2800" dirty="0" smtClean="0"/>
              <a:t>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895334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0" grpId="0"/>
      <p:bldP spid="42" grpId="0"/>
      <p:bldP spid="43" grpId="0"/>
      <p:bldP spid="50" grpId="0"/>
      <p:bldP spid="52" grpId="0"/>
      <p:bldP spid="53" grpId="0"/>
      <p:bldP spid="55" grpId="0" animBg="1"/>
      <p:bldP spid="57" grpId="0" animBg="1"/>
      <p:bldP spid="2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3E3D01-D23B-47D6-8880-50DBE5B20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6280" y="215439"/>
            <a:ext cx="2509736" cy="624546"/>
          </a:xfrm>
        </p:spPr>
        <p:txBody>
          <a:bodyPr>
            <a:normAutofit fontScale="90000"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234689" y="498054"/>
            <a:ext cx="743563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2.</a:t>
            </a:r>
            <a:r>
              <a:rPr lang="vi-VN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altLang="en-US" sz="3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3" name="Group 62"/>
          <p:cNvGrpSpPr/>
          <p:nvPr/>
        </p:nvGrpSpPr>
        <p:grpSpPr>
          <a:xfrm>
            <a:off x="1515056" y="1815039"/>
            <a:ext cx="4939334" cy="2491555"/>
            <a:chOff x="561746" y="1717763"/>
            <a:chExt cx="4939334" cy="2491555"/>
          </a:xfrm>
        </p:grpSpPr>
        <p:sp>
          <p:nvSpPr>
            <p:cNvPr id="4" name="Text Box 4"/>
            <p:cNvSpPr txBox="1">
              <a:spLocks noChangeArrowheads="1"/>
            </p:cNvSpPr>
            <p:nvPr/>
          </p:nvSpPr>
          <p:spPr bwMode="auto">
            <a:xfrm>
              <a:off x="582975" y="1902500"/>
              <a:ext cx="478509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marL="514350" indent="-514350" eaLnBrk="1" hangingPunct="1">
                <a:spcBef>
                  <a:spcPct val="50000"/>
                </a:spcBef>
                <a:buAutoNum type="alphaLcParenR"/>
              </a:pPr>
              <a:r>
                <a:rPr lang="en-US" altLang="en-US" sz="3200" b="1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cxnSp>
          <p:nvCxnSpPr>
            <p:cNvPr id="7" name="Straight Arrow Connector 6"/>
            <p:cNvCxnSpPr>
              <a:stCxn id="5" idx="6"/>
            </p:cNvCxnSpPr>
            <p:nvPr/>
          </p:nvCxnSpPr>
          <p:spPr>
            <a:xfrm>
              <a:off x="2192158" y="2240983"/>
              <a:ext cx="680937" cy="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sp>
          <p:nvSpPr>
            <p:cNvPr id="8" name="Oval 7"/>
            <p:cNvSpPr/>
            <p:nvPr/>
          </p:nvSpPr>
          <p:spPr>
            <a:xfrm>
              <a:off x="2863367" y="1746613"/>
              <a:ext cx="875489" cy="834838"/>
            </a:xfrm>
            <a:prstGeom prst="ellipse">
              <a:avLst/>
            </a:prstGeom>
            <a:ln w="28575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  <a:r>
                <a:rPr lang="en-US" dirty="0" smtClean="0"/>
                <a:t> </a:t>
              </a:r>
              <a:endParaRPr lang="en-US" dirty="0"/>
            </a:p>
          </p:txBody>
        </p:sp>
        <p:cxnSp>
          <p:nvCxnSpPr>
            <p:cNvPr id="10" name="Straight Arrow Connector 9"/>
            <p:cNvCxnSpPr/>
            <p:nvPr/>
          </p:nvCxnSpPr>
          <p:spPr>
            <a:xfrm>
              <a:off x="3738856" y="2211514"/>
              <a:ext cx="680937" cy="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>
              <a:off x="2182430" y="1752952"/>
              <a:ext cx="6046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- 2</a:t>
              </a:r>
              <a:endParaRPr lang="en-US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742951" y="1717763"/>
              <a:ext cx="6046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- 4</a:t>
              </a:r>
              <a:endParaRPr lang="en-US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Text Box 4"/>
            <p:cNvSpPr txBox="1">
              <a:spLocks noChangeArrowheads="1"/>
            </p:cNvSpPr>
            <p:nvPr/>
          </p:nvSpPr>
          <p:spPr bwMode="auto">
            <a:xfrm>
              <a:off x="561746" y="3438380"/>
              <a:ext cx="570053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3200" b="1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b)</a:t>
              </a:r>
            </a:p>
          </p:txBody>
        </p:sp>
        <p:cxnSp>
          <p:nvCxnSpPr>
            <p:cNvPr id="19" name="Straight Arrow Connector 18"/>
            <p:cNvCxnSpPr>
              <a:stCxn id="18" idx="6"/>
            </p:cNvCxnSpPr>
            <p:nvPr/>
          </p:nvCxnSpPr>
          <p:spPr>
            <a:xfrm>
              <a:off x="2063034" y="3778848"/>
              <a:ext cx="681770" cy="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/>
            <p:nvPr/>
          </p:nvCxnSpPr>
          <p:spPr>
            <a:xfrm>
              <a:off x="3611623" y="3749379"/>
              <a:ext cx="681770" cy="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sp>
          <p:nvSpPr>
            <p:cNvPr id="23" name="TextBox 22"/>
            <p:cNvSpPr txBox="1"/>
            <p:nvPr/>
          </p:nvSpPr>
          <p:spPr>
            <a:xfrm>
              <a:off x="2113036" y="3241632"/>
              <a:ext cx="69442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+ 5</a:t>
              </a:r>
              <a:endParaRPr lang="en-US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615723" y="3255628"/>
              <a:ext cx="6046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- 7</a:t>
              </a:r>
              <a:endParaRPr lang="en-US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1379522" y="1859015"/>
              <a:ext cx="808541" cy="771442"/>
            </a:xfrm>
            <a:prstGeom prst="round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59</a:t>
              </a:r>
              <a:endParaRPr lang="en-US" sz="3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" name="8-Point Star 67"/>
            <p:cNvSpPr/>
            <p:nvPr/>
          </p:nvSpPr>
          <p:spPr>
            <a:xfrm>
              <a:off x="4384727" y="1746613"/>
              <a:ext cx="1116353" cy="896547"/>
            </a:xfrm>
            <a:prstGeom prst="star8">
              <a:avLst/>
            </a:prstGeom>
            <a:ln w="28575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62" name="Isosceles Triangle 61"/>
            <p:cNvSpPr/>
            <p:nvPr/>
          </p:nvSpPr>
          <p:spPr>
            <a:xfrm>
              <a:off x="846306" y="3118488"/>
              <a:ext cx="1467457" cy="1023370"/>
            </a:xfrm>
            <a:prstGeom prst="triangl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43</a:t>
              </a:r>
              <a:endPara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Rounded Rectangle 69"/>
            <p:cNvSpPr/>
            <p:nvPr/>
          </p:nvSpPr>
          <p:spPr>
            <a:xfrm>
              <a:off x="2771893" y="3370416"/>
              <a:ext cx="808541" cy="771442"/>
            </a:xfrm>
            <a:prstGeom prst="roundRect">
              <a:avLst/>
            </a:prstGeom>
            <a:ln w="28575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  <a:endParaRPr lang="en-US" sz="3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" name="8-Point Star 70"/>
            <p:cNvSpPr/>
            <p:nvPr/>
          </p:nvSpPr>
          <p:spPr>
            <a:xfrm>
              <a:off x="4271206" y="3312771"/>
              <a:ext cx="1116353" cy="896547"/>
            </a:xfrm>
            <a:prstGeom prst="star8">
              <a:avLst/>
            </a:prstGeom>
            <a:ln w="28575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</p:grpSp>
      <p:sp>
        <p:nvSpPr>
          <p:cNvPr id="74" name="Oval 73"/>
          <p:cNvSpPr/>
          <p:nvPr/>
        </p:nvSpPr>
        <p:spPr>
          <a:xfrm>
            <a:off x="3825495" y="1850357"/>
            <a:ext cx="875489" cy="834838"/>
          </a:xfrm>
          <a:prstGeom prst="ellipse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57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5" name="8-Point Star 74"/>
          <p:cNvSpPr/>
          <p:nvPr/>
        </p:nvSpPr>
        <p:spPr>
          <a:xfrm>
            <a:off x="5338036" y="1840397"/>
            <a:ext cx="1116353" cy="896547"/>
          </a:xfrm>
          <a:prstGeom prst="star8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53</a:t>
            </a:r>
            <a:endParaRPr lang="en-US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Rounded Rectangle 75"/>
          <p:cNvSpPr/>
          <p:nvPr/>
        </p:nvSpPr>
        <p:spPr>
          <a:xfrm>
            <a:off x="3716826" y="3467692"/>
            <a:ext cx="808541" cy="771442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48</a:t>
            </a:r>
            <a:endParaRPr lang="en-US" sz="3600" b="1" dirty="0">
              <a:ln w="0"/>
              <a:solidFill>
                <a:srgbClr val="0070C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8-Point Star 76"/>
          <p:cNvSpPr/>
          <p:nvPr/>
        </p:nvSpPr>
        <p:spPr>
          <a:xfrm>
            <a:off x="5232893" y="3413854"/>
            <a:ext cx="1116353" cy="896547"/>
          </a:xfrm>
          <a:prstGeom prst="star8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41</a:t>
            </a:r>
            <a:endParaRPr lang="en-US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9624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4" grpId="0" animBg="1"/>
      <p:bldP spid="75" grpId="0" animBg="1"/>
      <p:bldP spid="76" grpId="0" animBg="1"/>
      <p:bldP spid="7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D:\OneDrive\NAM HOC 2019- 2020\e TIN\Tap huan Elearning_2018\Minh hoa\Anh\001-6_500_01.png">
            <a:extLst>
              <a:ext uri="{FF2B5EF4-FFF2-40B4-BE49-F238E27FC236}">
                <a16:creationId xmlns:a16="http://schemas.microsoft.com/office/drawing/2014/main" id="{78ED9BA3-D843-4197-B16B-CB061D7D38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5488" y="700088"/>
            <a:ext cx="7529513" cy="5300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1" name="TextBox 3">
            <a:extLst>
              <a:ext uri="{FF2B5EF4-FFF2-40B4-BE49-F238E27FC236}">
                <a16:creationId xmlns:a16="http://schemas.microsoft.com/office/drawing/2014/main" id="{458FB854-7680-48DA-A765-071EFCB64D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7139" y="2586039"/>
            <a:ext cx="448627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7200" b="1"/>
              <a:t>GIẢI LAO</a:t>
            </a:r>
          </a:p>
        </p:txBody>
      </p:sp>
    </p:spTree>
    <p:extLst>
      <p:ext uri="{BB962C8B-B14F-4D97-AF65-F5344CB8AC3E}">
        <p14:creationId xmlns:p14="http://schemas.microsoft.com/office/powerpoint/2010/main" val="2849464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329540" y="503563"/>
            <a:ext cx="1175221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vi-VN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Diều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ghi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lớn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hơn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55 ?</a:t>
            </a:r>
            <a:endParaRPr lang="en-US" altLang="en-US" sz="3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8229600" y="1060315"/>
            <a:ext cx="214981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72" t="55462" r="7253" b="6808"/>
          <a:stretch/>
        </p:blipFill>
        <p:spPr>
          <a:xfrm>
            <a:off x="2475689" y="2884654"/>
            <a:ext cx="6828817" cy="3856615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4270443" y="3015575"/>
            <a:ext cx="1342417" cy="100944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099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0" y="475229"/>
            <a:ext cx="121920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4. </a:t>
            </a: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dừa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48 </a:t>
            </a: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hái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xuống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. </a:t>
            </a: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còn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bao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dừa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en-US" altLang="en-US" sz="3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1057069" y="2170963"/>
            <a:ext cx="3307418" cy="558526"/>
            <a:chOff x="4150465" y="2005593"/>
            <a:chExt cx="3307418" cy="558526"/>
          </a:xfrm>
        </p:grpSpPr>
        <p:sp>
          <p:nvSpPr>
            <p:cNvPr id="22" name="Rounded Rectangle 21"/>
            <p:cNvSpPr/>
            <p:nvPr/>
          </p:nvSpPr>
          <p:spPr>
            <a:xfrm>
              <a:off x="4150465" y="2012874"/>
              <a:ext cx="642025" cy="546808"/>
            </a:xfrm>
            <a:prstGeom prst="roundRect">
              <a:avLst/>
            </a:prstGeom>
            <a:ln w="28575">
              <a:solidFill>
                <a:srgbClr val="FFC000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48</a:t>
              </a:r>
              <a:endParaRPr lang="en-US" sz="2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Rounded Rectangle 24"/>
            <p:cNvSpPr/>
            <p:nvPr/>
          </p:nvSpPr>
          <p:spPr>
            <a:xfrm>
              <a:off x="4816814" y="2012874"/>
              <a:ext cx="642025" cy="546808"/>
            </a:xfrm>
            <a:prstGeom prst="roundRect">
              <a:avLst/>
            </a:prstGeom>
            <a:ln w="28575">
              <a:solidFill>
                <a:srgbClr val="FFC000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</a:p>
          </p:txBody>
        </p:sp>
        <p:sp>
          <p:nvSpPr>
            <p:cNvPr id="26" name="Rounded Rectangle 25"/>
            <p:cNvSpPr/>
            <p:nvPr/>
          </p:nvSpPr>
          <p:spPr>
            <a:xfrm>
              <a:off x="6149510" y="2005593"/>
              <a:ext cx="642025" cy="546808"/>
            </a:xfrm>
            <a:prstGeom prst="roundRect">
              <a:avLst/>
            </a:prstGeom>
            <a:ln w="28575">
              <a:solidFill>
                <a:srgbClr val="FFC000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vi-VN" sz="2800" b="1" dirty="0" smtClean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=</a:t>
              </a:r>
              <a:endParaRPr 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Rounded Rectangle 27"/>
            <p:cNvSpPr/>
            <p:nvPr/>
          </p:nvSpPr>
          <p:spPr>
            <a:xfrm>
              <a:off x="5483162" y="2012874"/>
              <a:ext cx="642025" cy="546808"/>
            </a:xfrm>
            <a:prstGeom prst="roundRect">
              <a:avLst/>
            </a:prstGeom>
            <a:ln w="28575">
              <a:solidFill>
                <a:srgbClr val="FFC000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</a:p>
          </p:txBody>
        </p:sp>
        <p:sp>
          <p:nvSpPr>
            <p:cNvPr id="29" name="Rounded Rectangle 28"/>
            <p:cNvSpPr/>
            <p:nvPr/>
          </p:nvSpPr>
          <p:spPr>
            <a:xfrm>
              <a:off x="6815858" y="2017311"/>
              <a:ext cx="642025" cy="546808"/>
            </a:xfrm>
            <a:prstGeom prst="roundRect">
              <a:avLst/>
            </a:prstGeom>
            <a:ln w="28575">
              <a:solidFill>
                <a:srgbClr val="FFC000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43</a:t>
              </a:r>
              <a:endParaRPr lang="en-US" sz="2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0" name="Rounded Rectangle 29"/>
          <p:cNvSpPr/>
          <p:nvPr/>
        </p:nvSpPr>
        <p:spPr>
          <a:xfrm>
            <a:off x="1057069" y="2178244"/>
            <a:ext cx="642025" cy="546808"/>
          </a:xfrm>
          <a:prstGeom prst="roundRect">
            <a:avLst/>
          </a:prstGeom>
          <a:ln w="28575">
            <a:solidFill>
              <a:srgbClr val="FFC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800" b="1" dirty="0"/>
              <a:t>?</a:t>
            </a:r>
            <a:endParaRPr lang="en-US" sz="2800" b="1" dirty="0"/>
          </a:p>
        </p:txBody>
      </p:sp>
      <p:sp>
        <p:nvSpPr>
          <p:cNvPr id="31" name="Rounded Rectangle 30"/>
          <p:cNvSpPr/>
          <p:nvPr/>
        </p:nvSpPr>
        <p:spPr>
          <a:xfrm>
            <a:off x="1735579" y="2158132"/>
            <a:ext cx="642025" cy="546808"/>
          </a:xfrm>
          <a:prstGeom prst="roundRect">
            <a:avLst/>
          </a:prstGeom>
          <a:ln w="28575">
            <a:solidFill>
              <a:srgbClr val="FFC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accent1">
                    <a:lumMod val="50000"/>
                  </a:schemeClr>
                </a:solidFill>
              </a:rPr>
              <a:t>?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3056114" y="2158132"/>
            <a:ext cx="642025" cy="546808"/>
          </a:xfrm>
          <a:prstGeom prst="roundRect">
            <a:avLst/>
          </a:prstGeom>
          <a:ln w="28575">
            <a:solidFill>
              <a:srgbClr val="FFC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endParaRPr lang="en-US" sz="28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2401927" y="2185351"/>
            <a:ext cx="642025" cy="546808"/>
          </a:xfrm>
          <a:prstGeom prst="roundRect">
            <a:avLst/>
          </a:prstGeom>
          <a:ln w="28575">
            <a:solidFill>
              <a:srgbClr val="FFC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800" b="1" dirty="0"/>
              <a:t>?</a:t>
            </a:r>
            <a:endParaRPr lang="en-US" sz="2800" b="1" dirty="0"/>
          </a:p>
        </p:txBody>
      </p:sp>
      <p:sp>
        <p:nvSpPr>
          <p:cNvPr id="34" name="Rounded Rectangle 33"/>
          <p:cNvSpPr/>
          <p:nvPr/>
        </p:nvSpPr>
        <p:spPr>
          <a:xfrm>
            <a:off x="3722461" y="2185351"/>
            <a:ext cx="642025" cy="546808"/>
          </a:xfrm>
          <a:prstGeom prst="roundRect">
            <a:avLst/>
          </a:prstGeom>
          <a:ln w="28575">
            <a:solidFill>
              <a:srgbClr val="FFC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800" b="1" dirty="0"/>
              <a:t>?</a:t>
            </a:r>
            <a:endParaRPr lang="en-US" sz="2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558" b="38082"/>
          <a:stretch/>
        </p:blipFill>
        <p:spPr>
          <a:xfrm>
            <a:off x="1760708" y="2961353"/>
            <a:ext cx="8103140" cy="3818825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3056114" y="1013838"/>
            <a:ext cx="191472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7440046" y="1013838"/>
            <a:ext cx="291991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1807741" y="1552447"/>
            <a:ext cx="497243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2532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0" grpId="0" animBg="1"/>
      <p:bldP spid="31" grpId="0" animBg="1"/>
      <p:bldP spid="33" grpId="0" animBg="1"/>
      <p:bldP spid="3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495510" y="923767"/>
            <a:ext cx="9125145" cy="2215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</a:t>
            </a:r>
            <a:r>
              <a:rPr lang="en-US" alt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alt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alt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342900" indent="-342900" eaLnBrk="1" hangingPunct="1">
              <a:spcBef>
                <a:spcPct val="50000"/>
              </a:spcBef>
              <a:buFontTx/>
              <a:buChar char="-"/>
            </a:pPr>
            <a:r>
              <a:rPr lang="en-US" alt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alt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alt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alt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eaLnBrk="1" hangingPunct="1">
              <a:spcBef>
                <a:spcPct val="50000"/>
              </a:spcBef>
              <a:buFontTx/>
              <a:buChar char="-"/>
            </a:pPr>
            <a:r>
              <a:rPr lang="en-US" alt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alt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alt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gieo</a:t>
            </a:r>
            <a:r>
              <a:rPr lang="en-US" alt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xúc</a:t>
            </a:r>
            <a:r>
              <a:rPr lang="en-US" alt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xắc</a:t>
            </a:r>
            <a:r>
              <a:rPr lang="en-US" alt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Đếm</a:t>
            </a:r>
            <a:r>
              <a:rPr lang="en-US" alt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alt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chấm</a:t>
            </a:r>
            <a:r>
              <a:rPr lang="en-US" alt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alt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alt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alt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mặt</a:t>
            </a:r>
            <a:r>
              <a:rPr lang="en-US" alt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xúc</a:t>
            </a:r>
            <a:r>
              <a:rPr lang="en-US" alt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xắc</a:t>
            </a:r>
            <a:r>
              <a:rPr lang="en-US" alt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Lấy</a:t>
            </a:r>
            <a:r>
              <a:rPr lang="en-US" alt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49 </a:t>
            </a:r>
            <a:r>
              <a:rPr lang="en-US" alt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trừ</a:t>
            </a:r>
            <a:r>
              <a:rPr lang="en-US" alt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alt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alt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alt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alt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Lấy</a:t>
            </a:r>
            <a:r>
              <a:rPr lang="en-US" alt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alt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alt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alt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ghi</a:t>
            </a:r>
            <a:r>
              <a:rPr lang="en-US" alt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alt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alt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en-US" alt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alt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alt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eaLnBrk="1" hangingPunct="1">
              <a:spcBef>
                <a:spcPct val="50000"/>
              </a:spcBef>
              <a:buFontTx/>
              <a:buChar char="-"/>
            </a:pPr>
            <a:r>
              <a:rPr lang="en-US" alt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Trò</a:t>
            </a:r>
            <a:r>
              <a:rPr lang="en-US" alt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alt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alt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thúc</a:t>
            </a:r>
            <a:r>
              <a:rPr lang="en-US" alt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alt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lấy</a:t>
            </a:r>
            <a:r>
              <a:rPr lang="en-US" alt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alt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 </a:t>
            </a:r>
            <a:r>
              <a:rPr lang="en-US" alt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alt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alt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altLang="en-US" sz="2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1653701" y="123755"/>
            <a:ext cx="8861899" cy="584775"/>
          </a:xfrm>
          <a:prstGeom prst="rect">
            <a:avLst/>
          </a:prstGeom>
          <a:solidFill>
            <a:srgbClr val="FFFF00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Trò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Lấy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altLang="en-US" sz="3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33" t="64965" r="9180" b="6242"/>
          <a:stretch/>
        </p:blipFill>
        <p:spPr>
          <a:xfrm>
            <a:off x="1877438" y="3338629"/>
            <a:ext cx="8229600" cy="3519371"/>
          </a:xfrm>
          <a:prstGeom prst="rect">
            <a:avLst/>
          </a:prstGeom>
        </p:spPr>
      </p:pic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8213209" y="1030511"/>
            <a:ext cx="143116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49 - ? </a:t>
            </a:r>
            <a:endParaRPr lang="en-US" altLang="en-US" sz="3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4" t="5258" r="11019" b="11686"/>
          <a:stretch/>
        </p:blipFill>
        <p:spPr>
          <a:xfrm>
            <a:off x="9834662" y="764727"/>
            <a:ext cx="1921511" cy="185474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28598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4" grpId="0" animBg="1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561690" y="642126"/>
            <a:ext cx="356403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vi-VN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Đặt tính rồi tính</a:t>
            </a:r>
            <a:endParaRPr lang="en-US" altLang="en-US" sz="3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1408601" y="1953112"/>
            <a:ext cx="935104" cy="776429"/>
            <a:chOff x="7480496" y="2557837"/>
            <a:chExt cx="748961" cy="776429"/>
          </a:xfrm>
        </p:grpSpPr>
        <p:sp>
          <p:nvSpPr>
            <p:cNvPr id="24" name="Text Box 24"/>
            <p:cNvSpPr txBox="1">
              <a:spLocks noChangeArrowheads="1"/>
            </p:cNvSpPr>
            <p:nvPr/>
          </p:nvSpPr>
          <p:spPr bwMode="auto">
            <a:xfrm flipH="1">
              <a:off x="7480496" y="2564825"/>
              <a:ext cx="478971" cy="769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r>
                <a:rPr lang="en-US" altLang="en-US" sz="4400" b="1" dirty="0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alt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Text Box 25"/>
            <p:cNvSpPr txBox="1">
              <a:spLocks noChangeArrowheads="1"/>
            </p:cNvSpPr>
            <p:nvPr/>
          </p:nvSpPr>
          <p:spPr bwMode="auto">
            <a:xfrm flipH="1">
              <a:off x="7715642" y="2557837"/>
              <a:ext cx="513815" cy="769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r>
                <a:rPr lang="en-US" altLang="en-US" sz="44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</a:t>
              </a: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1373713" y="2968946"/>
            <a:ext cx="822280" cy="780855"/>
            <a:chOff x="7496302" y="3110475"/>
            <a:chExt cx="822280" cy="780855"/>
          </a:xfrm>
        </p:grpSpPr>
        <p:sp>
          <p:nvSpPr>
            <p:cNvPr id="27" name="Text Box 26"/>
            <p:cNvSpPr txBox="1">
              <a:spLocks noChangeArrowheads="1"/>
            </p:cNvSpPr>
            <p:nvPr/>
          </p:nvSpPr>
          <p:spPr bwMode="auto">
            <a:xfrm>
              <a:off x="7496302" y="3121889"/>
              <a:ext cx="304756" cy="769441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r>
                <a:rPr lang="en-US" altLang="en-US" sz="4400" b="1" dirty="0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en-US" alt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Text Box 27"/>
            <p:cNvSpPr txBox="1">
              <a:spLocks noChangeArrowheads="1"/>
            </p:cNvSpPr>
            <p:nvPr/>
          </p:nvSpPr>
          <p:spPr bwMode="auto">
            <a:xfrm>
              <a:off x="7794200" y="3110475"/>
              <a:ext cx="524382" cy="7694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r>
                <a:rPr lang="en-US" altLang="en-US" sz="4400" b="1" dirty="0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alt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9" name="Text Box 57"/>
          <p:cNvSpPr txBox="1">
            <a:spLocks noChangeArrowheads="1"/>
          </p:cNvSpPr>
          <p:nvPr/>
        </p:nvSpPr>
        <p:spPr bwMode="auto">
          <a:xfrm>
            <a:off x="968185" y="2349246"/>
            <a:ext cx="51488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US" alt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201B916-BEEC-473C-8A3B-CC8B2C8B5910}"/>
              </a:ext>
            </a:extLst>
          </p:cNvPr>
          <p:cNvSpPr txBox="1"/>
          <p:nvPr/>
        </p:nvSpPr>
        <p:spPr>
          <a:xfrm>
            <a:off x="3570051" y="166783"/>
            <a:ext cx="60603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Ôn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kiến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cũ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>
            <a:off x="1306214" y="3646093"/>
            <a:ext cx="972848" cy="0"/>
          </a:xfrm>
          <a:prstGeom prst="line">
            <a:avLst/>
          </a:prstGeom>
          <a:ln w="381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1" name="Text Box 26"/>
          <p:cNvSpPr txBox="1">
            <a:spLocks noChangeArrowheads="1"/>
          </p:cNvSpPr>
          <p:nvPr/>
        </p:nvSpPr>
        <p:spPr bwMode="auto">
          <a:xfrm>
            <a:off x="1366877" y="3639959"/>
            <a:ext cx="304756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US" altLang="en-US" sz="4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en-US" altLang="en-US" sz="4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 Box 27"/>
          <p:cNvSpPr txBox="1">
            <a:spLocks noChangeArrowheads="1"/>
          </p:cNvSpPr>
          <p:nvPr/>
        </p:nvSpPr>
        <p:spPr bwMode="auto">
          <a:xfrm>
            <a:off x="1689782" y="3653081"/>
            <a:ext cx="49885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US" altLang="en-US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grpSp>
        <p:nvGrpSpPr>
          <p:cNvPr id="35" name="Group 34"/>
          <p:cNvGrpSpPr/>
          <p:nvPr/>
        </p:nvGrpSpPr>
        <p:grpSpPr>
          <a:xfrm>
            <a:off x="7502036" y="1961031"/>
            <a:ext cx="935104" cy="776429"/>
            <a:chOff x="7480496" y="2557837"/>
            <a:chExt cx="748961" cy="776429"/>
          </a:xfrm>
        </p:grpSpPr>
        <p:sp>
          <p:nvSpPr>
            <p:cNvPr id="36" name="Text Box 24"/>
            <p:cNvSpPr txBox="1">
              <a:spLocks noChangeArrowheads="1"/>
            </p:cNvSpPr>
            <p:nvPr/>
          </p:nvSpPr>
          <p:spPr bwMode="auto">
            <a:xfrm flipH="1">
              <a:off x="7480496" y="2564825"/>
              <a:ext cx="478971" cy="769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r>
                <a:rPr lang="en-US" altLang="en-US" sz="4400" b="1" dirty="0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  <a:endParaRPr lang="en-US" alt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Text Box 25"/>
            <p:cNvSpPr txBox="1">
              <a:spLocks noChangeArrowheads="1"/>
            </p:cNvSpPr>
            <p:nvPr/>
          </p:nvSpPr>
          <p:spPr bwMode="auto">
            <a:xfrm flipH="1">
              <a:off x="7715642" y="2557837"/>
              <a:ext cx="513815" cy="769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r>
                <a:rPr lang="vi-VN" altLang="en-US" sz="44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  <a:endParaRPr lang="en-US" alt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7467148" y="2976865"/>
            <a:ext cx="822280" cy="780855"/>
            <a:chOff x="7496302" y="3110475"/>
            <a:chExt cx="822280" cy="780855"/>
          </a:xfrm>
        </p:grpSpPr>
        <p:sp>
          <p:nvSpPr>
            <p:cNvPr id="39" name="Text Box 26"/>
            <p:cNvSpPr txBox="1">
              <a:spLocks noChangeArrowheads="1"/>
            </p:cNvSpPr>
            <p:nvPr/>
          </p:nvSpPr>
          <p:spPr bwMode="auto">
            <a:xfrm>
              <a:off x="7496302" y="3121889"/>
              <a:ext cx="304756" cy="769441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r>
                <a:rPr lang="en-US" altLang="en-US" sz="4400" b="1" dirty="0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alt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Text Box 27"/>
            <p:cNvSpPr txBox="1">
              <a:spLocks noChangeArrowheads="1"/>
            </p:cNvSpPr>
            <p:nvPr/>
          </p:nvSpPr>
          <p:spPr bwMode="auto">
            <a:xfrm>
              <a:off x="7794200" y="3110475"/>
              <a:ext cx="524382" cy="7694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r>
                <a:rPr lang="en-US" altLang="en-US" sz="44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</a:p>
          </p:txBody>
        </p:sp>
      </p:grpSp>
      <p:sp>
        <p:nvSpPr>
          <p:cNvPr id="41" name="Text Box 57"/>
          <p:cNvSpPr txBox="1">
            <a:spLocks noChangeArrowheads="1"/>
          </p:cNvSpPr>
          <p:nvPr/>
        </p:nvSpPr>
        <p:spPr bwMode="auto">
          <a:xfrm>
            <a:off x="7061620" y="2357165"/>
            <a:ext cx="51488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US" alt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cxnSp>
        <p:nvCxnSpPr>
          <p:cNvPr id="42" name="Straight Connector 41"/>
          <p:cNvCxnSpPr/>
          <p:nvPr/>
        </p:nvCxnSpPr>
        <p:spPr>
          <a:xfrm>
            <a:off x="7399649" y="3654012"/>
            <a:ext cx="972848" cy="0"/>
          </a:xfrm>
          <a:prstGeom prst="line">
            <a:avLst/>
          </a:prstGeom>
          <a:ln w="381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3" name="Text Box 26"/>
          <p:cNvSpPr txBox="1">
            <a:spLocks noChangeArrowheads="1"/>
          </p:cNvSpPr>
          <p:nvPr/>
        </p:nvSpPr>
        <p:spPr bwMode="auto">
          <a:xfrm>
            <a:off x="7460312" y="3647878"/>
            <a:ext cx="304756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vi-VN" altLang="en-US" sz="4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en-US" altLang="en-US" sz="4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 Box 27"/>
          <p:cNvSpPr txBox="1">
            <a:spLocks noChangeArrowheads="1"/>
          </p:cNvSpPr>
          <p:nvPr/>
        </p:nvSpPr>
        <p:spPr bwMode="auto">
          <a:xfrm>
            <a:off x="7783217" y="3661000"/>
            <a:ext cx="49885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US" altLang="en-US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34" name="Text Box 4"/>
          <p:cNvSpPr txBox="1">
            <a:spLocks noChangeArrowheads="1"/>
          </p:cNvSpPr>
          <p:nvPr/>
        </p:nvSpPr>
        <p:spPr bwMode="auto">
          <a:xfrm>
            <a:off x="731655" y="4802078"/>
            <a:ext cx="715441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nhẩm</a:t>
            </a:r>
            <a:r>
              <a:rPr lang="en-US" alt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altLang="en-US" sz="3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ounded Rectangle 44"/>
          <p:cNvSpPr/>
          <p:nvPr/>
        </p:nvSpPr>
        <p:spPr>
          <a:xfrm>
            <a:off x="3645610" y="4328160"/>
            <a:ext cx="3416010" cy="253986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ctr">
              <a:buAutoNum type="alphaLcParenR"/>
            </a:pPr>
            <a:r>
              <a:rPr lang="en-US" sz="4000" dirty="0"/>
              <a:t>3</a:t>
            </a:r>
            <a:r>
              <a:rPr lang="en-US" sz="4000" dirty="0" smtClean="0"/>
              <a:t>0 + 50 = 80  </a:t>
            </a:r>
          </a:p>
          <a:p>
            <a:pPr algn="ctr"/>
            <a:r>
              <a:rPr lang="en-US" sz="4000" dirty="0" smtClean="0"/>
              <a:t>   20 + 50 = 70</a:t>
            </a:r>
          </a:p>
          <a:p>
            <a:pPr algn="ctr"/>
            <a:r>
              <a:rPr lang="en-US" sz="4000" dirty="0" smtClean="0"/>
              <a:t>   50 + 10 = 60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239633" y="4693216"/>
            <a:ext cx="680936" cy="465196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7" name="TextBox 46"/>
          <p:cNvSpPr txBox="1"/>
          <p:nvPr/>
        </p:nvSpPr>
        <p:spPr>
          <a:xfrm>
            <a:off x="6239633" y="5158412"/>
            <a:ext cx="778213" cy="620065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8" name="TextBox 47"/>
          <p:cNvSpPr txBox="1"/>
          <p:nvPr/>
        </p:nvSpPr>
        <p:spPr>
          <a:xfrm>
            <a:off x="6283407" y="5910316"/>
            <a:ext cx="593388" cy="520895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3" name="Rounded Rectangle 52"/>
          <p:cNvSpPr/>
          <p:nvPr/>
        </p:nvSpPr>
        <p:spPr>
          <a:xfrm>
            <a:off x="1026640" y="1318786"/>
            <a:ext cx="2183488" cy="55950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28 + 41</a:t>
            </a:r>
            <a:endParaRPr lang="en-US" sz="36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4" name="Rounded Rectangle 53"/>
          <p:cNvSpPr/>
          <p:nvPr/>
        </p:nvSpPr>
        <p:spPr>
          <a:xfrm>
            <a:off x="6794329" y="1373003"/>
            <a:ext cx="2183488" cy="55950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 +30</a:t>
            </a:r>
            <a:endParaRPr lang="en-US" sz="3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0645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1" grpId="0"/>
      <p:bldP spid="32" grpId="0"/>
      <p:bldP spid="41" grpId="0"/>
      <p:bldP spid="43" grpId="0"/>
      <p:bldP spid="44" grpId="0"/>
      <p:bldP spid="46" grpId="0" animBg="1"/>
      <p:bldP spid="47" grpId="0" animBg="1"/>
      <p:bldP spid="48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3">
            <a:extLst>
              <a:ext uri="{FF2B5EF4-FFF2-40B4-BE49-F238E27FC236}">
                <a16:creationId xmlns:a16="http://schemas.microsoft.com/office/drawing/2014/main" id="{5C94FE37-4B82-489C-A86D-FE45A8DF63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"/>
            <a:ext cx="9102582" cy="6746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TextBox 4">
            <a:extLst>
              <a:ext uri="{FF2B5EF4-FFF2-40B4-BE49-F238E27FC236}">
                <a16:creationId xmlns:a16="http://schemas.microsoft.com/office/drawing/2014/main" id="{55BAEC85-0BE8-45F1-B26C-11C35861F6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3800" y="838200"/>
            <a:ext cx="406037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Củng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Dặn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</a:t>
            </a:r>
            <a:endParaRPr lang="en-US" altLang="en-US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652" name="TextBox 4">
            <a:extLst>
              <a:ext uri="{FF2B5EF4-FFF2-40B4-BE49-F238E27FC236}">
                <a16:creationId xmlns:a16="http://schemas.microsoft.com/office/drawing/2014/main" id="{B5491E47-8564-41CC-9A1C-B61CAEE939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19489" y="1519237"/>
            <a:ext cx="437673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4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Nhận xét tiết học</a:t>
            </a:r>
          </a:p>
        </p:txBody>
      </p:sp>
      <p:sp>
        <p:nvSpPr>
          <p:cNvPr id="27653" name="TextBox 4">
            <a:extLst>
              <a:ext uri="{FF2B5EF4-FFF2-40B4-BE49-F238E27FC236}">
                <a16:creationId xmlns:a16="http://schemas.microsoft.com/office/drawing/2014/main" id="{B83557F6-4915-4A72-87D6-2CE1DFBBB2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19488" y="2106613"/>
            <a:ext cx="5153024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Char char="-"/>
            </a:pPr>
            <a:r>
              <a:rPr lang="en-US" alt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alt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alt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3311555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338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0"/>
            <a:ext cx="92202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WordArt 6"/>
          <p:cNvSpPr>
            <a:spLocks noChangeArrowheads="1" noChangeShapeType="1" noTextEdit="1"/>
          </p:cNvSpPr>
          <p:nvPr>
            <p:custDataLst>
              <p:tags r:id="rId2"/>
            </p:custDataLst>
          </p:nvPr>
        </p:nvSpPr>
        <p:spPr bwMode="auto">
          <a:xfrm>
            <a:off x="1741488" y="1857376"/>
            <a:ext cx="8763000" cy="2124075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vi-VN" sz="2900" b="1" kern="1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Chúc các em chăm ngoan, học giỏi.</a:t>
            </a:r>
            <a:endParaRPr lang="en-US" sz="2900" b="1" kern="10">
              <a:ln w="9525">
                <a:solidFill>
                  <a:srgbClr val="0000FF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53882" dir="2700000" algn="ctr" rotWithShape="0">
                  <a:srgbClr val="9999FF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42340" name="WordArt 12"/>
          <p:cNvSpPr>
            <a:spLocks noChangeArrowheads="1" noChangeShapeType="1" noTextEdit="1"/>
          </p:cNvSpPr>
          <p:nvPr>
            <p:custDataLst>
              <p:tags r:id="rId3"/>
            </p:custDataLst>
          </p:nvPr>
        </p:nvSpPr>
        <p:spPr bwMode="auto">
          <a:xfrm>
            <a:off x="4300539" y="0"/>
            <a:ext cx="3373437" cy="14287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2900" b="1" kern="10">
                <a:ln w="222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0000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CHÀO TẠM BIỆT</a:t>
            </a:r>
            <a:endParaRPr lang="en-US" sz="2900" b="1" kern="10">
              <a:ln w="22225">
                <a:solidFill>
                  <a:srgbClr val="FF00FF"/>
                </a:solidFill>
                <a:round/>
                <a:headEnd/>
                <a:tailEnd/>
              </a:ln>
              <a:solidFill>
                <a:srgbClr val="000099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142342" name="Picture 54" descr="nature%20(6)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269876"/>
            <a:ext cx="2209800" cy="155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2343" name="Picture 10" descr="1153132qsksesct1e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3086100"/>
            <a:ext cx="7620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2344" name="Picture 10" descr="1153132qsksesct1e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-96838"/>
            <a:ext cx="762000" cy="2667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2345" name="Picture 13" descr="1224088f9z0urr8eo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4963" y="3581401"/>
            <a:ext cx="704850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2346" name="Picture 13" descr="1224088f9z0urr8eo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00" y="3714751"/>
            <a:ext cx="704850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2347" name="Picture 13" descr="1224088f9z0urr8eo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6825" y="244476"/>
            <a:ext cx="704850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2348" name="Picture 13" descr="1224088f9z0urr8eo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0563" y="3579814"/>
            <a:ext cx="704850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2349" name="Picture 18" descr="2067166a35x1e8i0t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0488" y="5210176"/>
            <a:ext cx="1257301" cy="164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94489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60929">
        <p:sndAc>
          <p:stSnd>
            <p:snd r:embed="rId6" name="applause.wav"/>
          </p:stSnd>
        </p:sndAc>
      </p:transition>
    </mc:Choice>
    <mc:Fallback xmlns="">
      <p:transition spd="slow" advClick="0" advTm="360929">
        <p:sndAc>
          <p:stSnd>
            <p:snd r:embed="rId12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4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F3D619-D326-4FBF-ACC8-361132122C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25240" y="260623"/>
            <a:ext cx="3376749" cy="923744"/>
          </a:xfrm>
        </p:spPr>
        <p:txBody>
          <a:bodyPr>
            <a:noAutofit/>
          </a:bodyPr>
          <a:lstStyle/>
          <a:p>
            <a:r>
              <a:rPr lang="vi-VN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Khám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phá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79374" y="1502455"/>
            <a:ext cx="4392613" cy="4312511"/>
            <a:chOff x="79374" y="1502455"/>
            <a:chExt cx="4392613" cy="4312511"/>
          </a:xfrm>
        </p:grpSpPr>
        <p:sp>
          <p:nvSpPr>
            <p:cNvPr id="3" name="AutoShape 7"/>
            <p:cNvSpPr>
              <a:spLocks noChangeArrowheads="1"/>
            </p:cNvSpPr>
            <p:nvPr/>
          </p:nvSpPr>
          <p:spPr bwMode="auto">
            <a:xfrm>
              <a:off x="79374" y="1502455"/>
              <a:ext cx="4392613" cy="4312511"/>
            </a:xfrm>
            <a:prstGeom prst="roundRect">
              <a:avLst>
                <a:gd name="adj" fmla="val 16667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headEnd/>
              <a:tailEnd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endParaRPr lang="vi-VN" altLang="en-US" dirty="0" smtClean="0"/>
            </a:p>
            <a:p>
              <a:endParaRPr lang="vi-VN" altLang="en-US" dirty="0"/>
            </a:p>
            <a:p>
              <a:endParaRPr lang="vi-VN" altLang="en-US" dirty="0" smtClean="0"/>
            </a:p>
            <a:p>
              <a:endParaRPr lang="vi-VN" altLang="en-US" dirty="0"/>
            </a:p>
            <a:p>
              <a:endParaRPr lang="vi-VN" altLang="en-US" dirty="0" smtClean="0"/>
            </a:p>
            <a:p>
              <a:endParaRPr lang="vi-VN" altLang="en-US" dirty="0"/>
            </a:p>
            <a:p>
              <a:endParaRPr lang="vi-VN" altLang="en-US" dirty="0" smtClean="0"/>
            </a:p>
            <a:p>
              <a:endParaRPr lang="vi-VN" altLang="en-US" dirty="0"/>
            </a:p>
            <a:p>
              <a:endParaRPr lang="vi-VN" altLang="en-US" dirty="0" smtClean="0"/>
            </a:p>
            <a:p>
              <a:endParaRPr lang="vi-VN" altLang="en-US" dirty="0"/>
            </a:p>
            <a:p>
              <a:endParaRPr lang="vi-VN" altLang="en-US" dirty="0" smtClean="0"/>
            </a:p>
            <a:p>
              <a:endParaRPr lang="vi-VN" altLang="en-US" dirty="0"/>
            </a:p>
            <a:p>
              <a:r>
                <a:rPr lang="vi-VN" altLang="en-US" dirty="0" smtClean="0"/>
                <a:t>          </a:t>
              </a:r>
              <a:r>
                <a:rPr lang="vi-VN" altLang="en-US" dirty="0" smtClean="0">
                  <a:latin typeface="+mn-lt"/>
                </a:rPr>
                <a:t> </a:t>
              </a:r>
              <a:endParaRPr lang="en-US" altLang="en-US" sz="2800" dirty="0">
                <a:ln w="0"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</a:endParaRPr>
            </a:p>
          </p:txBody>
        </p:sp>
        <p:sp>
          <p:nvSpPr>
            <p:cNvPr id="8" name="AutoShape 12"/>
            <p:cNvSpPr>
              <a:spLocks noChangeArrowheads="1"/>
            </p:cNvSpPr>
            <p:nvPr/>
          </p:nvSpPr>
          <p:spPr bwMode="auto">
            <a:xfrm>
              <a:off x="145915" y="1614792"/>
              <a:ext cx="4250935" cy="405842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</p:grpSp>
      <p:grpSp>
        <p:nvGrpSpPr>
          <p:cNvPr id="67" name="Group 66"/>
          <p:cNvGrpSpPr/>
          <p:nvPr/>
        </p:nvGrpSpPr>
        <p:grpSpPr>
          <a:xfrm>
            <a:off x="7932894" y="2537805"/>
            <a:ext cx="748961" cy="591763"/>
            <a:chOff x="7480496" y="2557837"/>
            <a:chExt cx="748961" cy="591763"/>
          </a:xfrm>
        </p:grpSpPr>
        <p:sp>
          <p:nvSpPr>
            <p:cNvPr id="20" name="Text Box 24"/>
            <p:cNvSpPr txBox="1">
              <a:spLocks noChangeArrowheads="1"/>
            </p:cNvSpPr>
            <p:nvPr/>
          </p:nvSpPr>
          <p:spPr bwMode="auto">
            <a:xfrm flipH="1">
              <a:off x="7480496" y="2564825"/>
              <a:ext cx="478971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r>
                <a:rPr lang="en-US" altLang="en-US" sz="3200" b="1" dirty="0" smtClean="0">
                  <a:solidFill>
                    <a:srgbClr val="002060"/>
                  </a:solidFill>
                  <a:latin typeface=".VnAvant" panose="020B7200000000000000" pitchFamily="34" charset="0"/>
                </a:rPr>
                <a:t>7</a:t>
              </a:r>
              <a:endParaRPr lang="en-US" altLang="en-US" sz="3200" b="1" dirty="0">
                <a:solidFill>
                  <a:srgbClr val="002060"/>
                </a:solidFill>
                <a:latin typeface=".VnAvant" panose="020B7200000000000000" pitchFamily="34" charset="0"/>
              </a:endParaRPr>
            </a:p>
          </p:txBody>
        </p:sp>
        <p:sp>
          <p:nvSpPr>
            <p:cNvPr id="21" name="Text Box 25"/>
            <p:cNvSpPr txBox="1">
              <a:spLocks noChangeArrowheads="1"/>
            </p:cNvSpPr>
            <p:nvPr/>
          </p:nvSpPr>
          <p:spPr bwMode="auto">
            <a:xfrm flipH="1">
              <a:off x="7715642" y="2557837"/>
              <a:ext cx="513815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r>
                <a:rPr lang="en-US" altLang="en-US" sz="3200" b="1" dirty="0">
                  <a:solidFill>
                    <a:srgbClr val="002060"/>
                  </a:solidFill>
                  <a:latin typeface=".VnAvant" panose="020B7200000000000000" pitchFamily="34" charset="0"/>
                </a:rPr>
                <a:t>6</a:t>
              </a:r>
            </a:p>
          </p:txBody>
        </p:sp>
      </p:grpSp>
      <p:grpSp>
        <p:nvGrpSpPr>
          <p:cNvPr id="68" name="Group 67"/>
          <p:cNvGrpSpPr/>
          <p:nvPr/>
        </p:nvGrpSpPr>
        <p:grpSpPr>
          <a:xfrm>
            <a:off x="7948700" y="3101857"/>
            <a:ext cx="638416" cy="584775"/>
            <a:chOff x="7496302" y="3121889"/>
            <a:chExt cx="638416" cy="584775"/>
          </a:xfrm>
        </p:grpSpPr>
        <p:sp>
          <p:nvSpPr>
            <p:cNvPr id="22" name="Text Box 26"/>
            <p:cNvSpPr txBox="1">
              <a:spLocks noChangeArrowheads="1"/>
            </p:cNvSpPr>
            <p:nvPr/>
          </p:nvSpPr>
          <p:spPr bwMode="auto">
            <a:xfrm>
              <a:off x="7496302" y="3121889"/>
              <a:ext cx="304756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endParaRPr lang="en-US" altLang="en-US" sz="3200" b="1" dirty="0">
                <a:solidFill>
                  <a:srgbClr val="002060"/>
                </a:solidFill>
                <a:latin typeface=".VnAvant" panose="020B7200000000000000" pitchFamily="34" charset="0"/>
              </a:endParaRPr>
            </a:p>
          </p:txBody>
        </p:sp>
        <p:sp>
          <p:nvSpPr>
            <p:cNvPr id="23" name="Text Box 27"/>
            <p:cNvSpPr txBox="1">
              <a:spLocks noChangeArrowheads="1"/>
            </p:cNvSpPr>
            <p:nvPr/>
          </p:nvSpPr>
          <p:spPr bwMode="auto">
            <a:xfrm>
              <a:off x="7720822" y="3121889"/>
              <a:ext cx="413896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r>
                <a:rPr lang="vi-VN" altLang="en-US" sz="3200" b="1" dirty="0" smtClean="0">
                  <a:solidFill>
                    <a:srgbClr val="002060"/>
                  </a:solidFill>
                  <a:latin typeface=".VnAvant" panose="020B7200000000000000" pitchFamily="34" charset="0"/>
                </a:rPr>
                <a:t>5</a:t>
              </a:r>
              <a:endParaRPr lang="en-US" altLang="en-US" sz="3200" b="1" dirty="0">
                <a:solidFill>
                  <a:srgbClr val="002060"/>
                </a:solidFill>
                <a:latin typeface=".VnAvant" panose="020B7200000000000000" pitchFamily="34" charset="0"/>
              </a:endParaRPr>
            </a:p>
          </p:txBody>
        </p:sp>
      </p:grpSp>
      <p:graphicFrame>
        <p:nvGraphicFramePr>
          <p:cNvPr id="24" name="Group 5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1654441"/>
              </p:ext>
            </p:extLst>
          </p:nvPr>
        </p:nvGraphicFramePr>
        <p:xfrm>
          <a:off x="5113220" y="2240257"/>
          <a:ext cx="1979613" cy="3084649"/>
        </p:xfrm>
        <a:graphic>
          <a:graphicData uri="http://schemas.openxmlformats.org/drawingml/2006/table">
            <a:tbl>
              <a:tblPr/>
              <a:tblGrid>
                <a:gridCol w="990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90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1589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Chục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Đơn vị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8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</a:rPr>
                        <a:t>   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505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5505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5" name="Text Box 57"/>
          <p:cNvSpPr txBox="1">
            <a:spLocks noChangeArrowheads="1"/>
          </p:cNvSpPr>
          <p:nvPr/>
        </p:nvSpPr>
        <p:spPr bwMode="auto">
          <a:xfrm>
            <a:off x="5047107" y="3414277"/>
            <a:ext cx="33534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US" altLang="en-US" sz="2800" b="1" dirty="0">
                <a:solidFill>
                  <a:srgbClr val="002060"/>
                </a:solidFill>
                <a:latin typeface=".VnAvant" panose="020B7200000000000000" pitchFamily="34" charset="0"/>
              </a:rPr>
              <a:t>-</a:t>
            </a:r>
          </a:p>
        </p:txBody>
      </p:sp>
      <p:sp>
        <p:nvSpPr>
          <p:cNvPr id="33" name="Text Box 24"/>
          <p:cNvSpPr txBox="1">
            <a:spLocks noChangeArrowheads="1"/>
          </p:cNvSpPr>
          <p:nvPr/>
        </p:nvSpPr>
        <p:spPr bwMode="auto">
          <a:xfrm flipH="1">
            <a:off x="5500883" y="3121889"/>
            <a:ext cx="47897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US" alt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34" name="Text Box 25"/>
          <p:cNvSpPr txBox="1">
            <a:spLocks noChangeArrowheads="1"/>
          </p:cNvSpPr>
          <p:nvPr/>
        </p:nvSpPr>
        <p:spPr bwMode="auto">
          <a:xfrm flipH="1">
            <a:off x="6418662" y="3121889"/>
            <a:ext cx="53587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US" altLang="en-US" sz="3200" b="1" dirty="0">
                <a:solidFill>
                  <a:srgbClr val="002060"/>
                </a:solidFill>
                <a:latin typeface="+mn-lt"/>
              </a:rPr>
              <a:t>6</a:t>
            </a:r>
          </a:p>
        </p:txBody>
      </p:sp>
      <p:sp>
        <p:nvSpPr>
          <p:cNvPr id="36" name="Text Box 24"/>
          <p:cNvSpPr txBox="1">
            <a:spLocks noChangeArrowheads="1"/>
          </p:cNvSpPr>
          <p:nvPr/>
        </p:nvSpPr>
        <p:spPr bwMode="auto">
          <a:xfrm flipH="1">
            <a:off x="6406257" y="3938339"/>
            <a:ext cx="47897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vi-VN" alt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en-US" alt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 Box 24"/>
          <p:cNvSpPr txBox="1">
            <a:spLocks noChangeArrowheads="1"/>
          </p:cNvSpPr>
          <p:nvPr/>
        </p:nvSpPr>
        <p:spPr bwMode="auto">
          <a:xfrm flipH="1">
            <a:off x="5446144" y="4665269"/>
            <a:ext cx="47897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US" alt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38" name="Text Box 24"/>
          <p:cNvSpPr txBox="1">
            <a:spLocks noChangeArrowheads="1"/>
          </p:cNvSpPr>
          <p:nvPr/>
        </p:nvSpPr>
        <p:spPr bwMode="auto">
          <a:xfrm flipH="1">
            <a:off x="6397547" y="4681967"/>
            <a:ext cx="47897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US" alt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59" name="Text Box 57"/>
          <p:cNvSpPr txBox="1">
            <a:spLocks noChangeArrowheads="1"/>
          </p:cNvSpPr>
          <p:nvPr/>
        </p:nvSpPr>
        <p:spPr bwMode="auto">
          <a:xfrm>
            <a:off x="7647495" y="2851519"/>
            <a:ext cx="43633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US" altLang="en-US" sz="2800" b="1" dirty="0" smtClean="0">
                <a:solidFill>
                  <a:srgbClr val="002060"/>
                </a:solidFill>
                <a:latin typeface=".VnAvant" panose="020B7200000000000000" pitchFamily="34" charset="0"/>
              </a:rPr>
              <a:t>- </a:t>
            </a:r>
            <a:endParaRPr lang="en-US" altLang="en-US" sz="2800" b="1" dirty="0">
              <a:solidFill>
                <a:srgbClr val="002060"/>
              </a:solidFill>
              <a:latin typeface=".VnAvant" panose="020B7200000000000000" pitchFamily="34" charset="0"/>
            </a:endParaRPr>
          </a:p>
        </p:txBody>
      </p:sp>
      <p:cxnSp>
        <p:nvCxnSpPr>
          <p:cNvPr id="61" name="Straight Connector 60"/>
          <p:cNvCxnSpPr/>
          <p:nvPr/>
        </p:nvCxnSpPr>
        <p:spPr>
          <a:xfrm>
            <a:off x="7932893" y="3653801"/>
            <a:ext cx="651490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2" name="Text Box 26"/>
          <p:cNvSpPr txBox="1">
            <a:spLocks noChangeArrowheads="1"/>
          </p:cNvSpPr>
          <p:nvPr/>
        </p:nvSpPr>
        <p:spPr bwMode="auto">
          <a:xfrm>
            <a:off x="7944338" y="3672265"/>
            <a:ext cx="30475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US" altLang="en-US" sz="3200" b="1" dirty="0" smtClean="0">
                <a:solidFill>
                  <a:srgbClr val="002060"/>
                </a:solidFill>
                <a:latin typeface=".VnAvant" panose="020B7200000000000000" pitchFamily="34" charset="0"/>
              </a:rPr>
              <a:t>7</a:t>
            </a:r>
            <a:endParaRPr lang="en-US" altLang="en-US" sz="3200" b="1" dirty="0">
              <a:solidFill>
                <a:srgbClr val="002060"/>
              </a:solidFill>
              <a:latin typeface=".VnAvant" panose="020B7200000000000000" pitchFamily="34" charset="0"/>
            </a:endParaRPr>
          </a:p>
        </p:txBody>
      </p:sp>
      <p:sp>
        <p:nvSpPr>
          <p:cNvPr id="63" name="Text Box 27"/>
          <p:cNvSpPr txBox="1">
            <a:spLocks noChangeArrowheads="1"/>
          </p:cNvSpPr>
          <p:nvPr/>
        </p:nvSpPr>
        <p:spPr bwMode="auto">
          <a:xfrm>
            <a:off x="8186276" y="3672265"/>
            <a:ext cx="41389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US" altLang="en-US" sz="3200" b="1" dirty="0">
                <a:solidFill>
                  <a:srgbClr val="002060"/>
                </a:solidFill>
                <a:latin typeface=".VnAvant" panose="020B7200000000000000" pitchFamily="34" charset="0"/>
              </a:rPr>
              <a:t>1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8766062" y="3698165"/>
            <a:ext cx="28596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Hạ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7</a:t>
            </a:r>
            <a:r>
              <a:rPr lang="vi-VN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,viết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vi-VN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8766062" y="2611851"/>
            <a:ext cx="342593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vi-VN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cộng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vi-VN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bằng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vi-VN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vi-VN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viết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vi-VN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1353393" y="4725981"/>
            <a:ext cx="16674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800" dirty="0" smtClean="0">
                <a:ln w="0"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76 – 5 </a:t>
            </a:r>
            <a:r>
              <a:rPr lang="vi-VN" altLang="en-US" sz="2800" dirty="0" smtClean="0">
                <a:ln w="0"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= </a:t>
            </a:r>
            <a:r>
              <a:rPr lang="vi-VN" altLang="en-US" sz="2800" dirty="0">
                <a:ln w="0"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?</a:t>
            </a:r>
            <a:endParaRPr lang="en-US" altLang="en-US" sz="2800" dirty="0">
              <a:ln w="0">
                <a:solidFill>
                  <a:srgbClr val="002060"/>
                </a:solidFill>
              </a:ln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1168967" y="4713056"/>
            <a:ext cx="2289892" cy="52322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altLang="en-US" sz="2800" dirty="0" smtClean="0">
                <a:ln w="0"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76 – 5 = 71</a:t>
            </a:r>
            <a:endParaRPr lang="en-US" altLang="en-US" sz="2800" dirty="0">
              <a:ln w="0">
                <a:solidFill>
                  <a:srgbClr val="002060"/>
                </a:solidFill>
              </a:ln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24" y="1882110"/>
            <a:ext cx="521444" cy="1230789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967" y="1891100"/>
            <a:ext cx="521444" cy="1230789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2663" y="1891100"/>
            <a:ext cx="521444" cy="1230789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8886" y="1887821"/>
            <a:ext cx="521444" cy="1230789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2471" y="1858116"/>
            <a:ext cx="521444" cy="1230789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35" y="3302917"/>
            <a:ext cx="521444" cy="1230789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967" y="3302222"/>
            <a:ext cx="521444" cy="1230789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2187115" y="3333649"/>
            <a:ext cx="1781445" cy="1060407"/>
            <a:chOff x="2187115" y="3333649"/>
            <a:chExt cx="1781445" cy="1060407"/>
          </a:xfrm>
        </p:grpSpPr>
        <p:pic>
          <p:nvPicPr>
            <p:cNvPr id="49" name="Picture 48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4700"/>
                      </a14:imgEffect>
                      <a14:imgEffect>
                        <a14:brightnessContrast bright="4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93734" y="3349212"/>
              <a:ext cx="247111" cy="1019317"/>
            </a:xfrm>
            <a:prstGeom prst="rect">
              <a:avLst/>
            </a:prstGeom>
          </p:spPr>
        </p:pic>
        <p:pic>
          <p:nvPicPr>
            <p:cNvPr id="50" name="Picture 49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4700"/>
                      </a14:imgEffect>
                      <a14:imgEffect>
                        <a14:brightnessContrast bright="4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87115" y="3339961"/>
              <a:ext cx="247111" cy="1019317"/>
            </a:xfrm>
            <a:prstGeom prst="rect">
              <a:avLst/>
            </a:prstGeom>
          </p:spPr>
        </p:pic>
        <p:pic>
          <p:nvPicPr>
            <p:cNvPr id="52" name="Picture 51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4700"/>
                      </a14:imgEffect>
                      <a14:imgEffect>
                        <a14:brightnessContrast bright="4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47282" y="3333649"/>
              <a:ext cx="247111" cy="1019317"/>
            </a:xfrm>
            <a:prstGeom prst="rect">
              <a:avLst/>
            </a:prstGeom>
          </p:spPr>
        </p:pic>
        <p:pic>
          <p:nvPicPr>
            <p:cNvPr id="53" name="Picture 52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4700"/>
                      </a14:imgEffect>
                      <a14:imgEffect>
                        <a14:brightnessContrast bright="4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60230" y="3333649"/>
              <a:ext cx="247111" cy="1019317"/>
            </a:xfrm>
            <a:prstGeom prst="rect">
              <a:avLst/>
            </a:prstGeom>
          </p:spPr>
        </p:pic>
        <p:pic>
          <p:nvPicPr>
            <p:cNvPr id="54" name="Picture 53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4700"/>
                      </a14:imgEffect>
                      <a14:imgEffect>
                        <a14:brightnessContrast bright="4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40768" y="3352800"/>
              <a:ext cx="258227" cy="1019317"/>
            </a:xfrm>
            <a:prstGeom prst="rect">
              <a:avLst/>
            </a:prstGeom>
          </p:spPr>
        </p:pic>
        <p:pic>
          <p:nvPicPr>
            <p:cNvPr id="55" name="Picture 54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4700"/>
                      </a14:imgEffect>
                      <a14:imgEffect>
                        <a14:brightnessContrast bright="4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21449" y="3374739"/>
              <a:ext cx="247111" cy="1019317"/>
            </a:xfrm>
            <a:prstGeom prst="rect">
              <a:avLst/>
            </a:prstGeom>
          </p:spPr>
        </p:pic>
      </p:grpSp>
      <p:cxnSp>
        <p:nvCxnSpPr>
          <p:cNvPr id="14" name="Straight Connector 13"/>
          <p:cNvCxnSpPr/>
          <p:nvPr/>
        </p:nvCxnSpPr>
        <p:spPr>
          <a:xfrm flipH="1">
            <a:off x="3721449" y="3658710"/>
            <a:ext cx="245665" cy="310589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 flipH="1">
            <a:off x="3387389" y="3688012"/>
            <a:ext cx="245665" cy="310589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 flipH="1">
            <a:off x="3037440" y="3681424"/>
            <a:ext cx="245665" cy="310589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 flipH="1">
            <a:off x="2482155" y="3684237"/>
            <a:ext cx="245665" cy="310589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 flipH="1">
            <a:off x="2774732" y="3706664"/>
            <a:ext cx="245665" cy="310589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75" name="Picture 7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64" t="32914" r="30284" b="63574"/>
          <a:stretch/>
        </p:blipFill>
        <p:spPr>
          <a:xfrm>
            <a:off x="5136967" y="2256281"/>
            <a:ext cx="1945152" cy="79074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65524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500"/>
                            </p:stCondLst>
                            <p:childTnLst>
                              <p:par>
                                <p:cTn id="7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000"/>
                            </p:stCondLst>
                            <p:childTnLst>
                              <p:par>
                                <p:cTn id="7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3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8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3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33" grpId="0"/>
      <p:bldP spid="34" grpId="0"/>
      <p:bldP spid="36" grpId="0"/>
      <p:bldP spid="37" grpId="0"/>
      <p:bldP spid="38" grpId="0"/>
      <p:bldP spid="59" grpId="0"/>
      <p:bldP spid="62" grpId="0"/>
      <p:bldP spid="63" grpId="0"/>
      <p:bldP spid="65" grpId="0"/>
      <p:bldP spid="64" grpId="0"/>
      <p:bldP spid="69" grpId="0"/>
      <p:bldP spid="7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F3D619-D326-4FBF-ACC8-361132122C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25240" y="260623"/>
            <a:ext cx="3376749" cy="923744"/>
          </a:xfrm>
        </p:spPr>
        <p:txBody>
          <a:bodyPr>
            <a:noAutofit/>
          </a:bodyPr>
          <a:lstStyle/>
          <a:p>
            <a:r>
              <a:rPr lang="vi-VN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Khám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phá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utoShape 7"/>
          <p:cNvSpPr>
            <a:spLocks noChangeArrowheads="1"/>
          </p:cNvSpPr>
          <p:nvPr/>
        </p:nvSpPr>
        <p:spPr bwMode="auto">
          <a:xfrm>
            <a:off x="179561" y="1517577"/>
            <a:ext cx="4392613" cy="4312511"/>
          </a:xfrm>
          <a:prstGeom prst="roundRect">
            <a:avLst>
              <a:gd name="adj" fmla="val 16667"/>
            </a:avLst>
          </a:prstGeom>
          <a:solidFill>
            <a:srgbClr val="DFE7F5"/>
          </a:solidFill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endParaRPr lang="vi-VN" altLang="en-US" dirty="0" smtClean="0"/>
          </a:p>
          <a:p>
            <a:endParaRPr lang="vi-VN" altLang="en-US" dirty="0"/>
          </a:p>
          <a:p>
            <a:endParaRPr lang="vi-VN" altLang="en-US" dirty="0" smtClean="0"/>
          </a:p>
          <a:p>
            <a:endParaRPr lang="vi-VN" altLang="en-US" dirty="0"/>
          </a:p>
          <a:p>
            <a:endParaRPr lang="vi-VN" altLang="en-US" dirty="0" smtClean="0"/>
          </a:p>
          <a:p>
            <a:endParaRPr lang="vi-VN" altLang="en-US" dirty="0"/>
          </a:p>
          <a:p>
            <a:endParaRPr lang="vi-VN" altLang="en-US" dirty="0" smtClean="0"/>
          </a:p>
          <a:p>
            <a:endParaRPr lang="vi-VN" altLang="en-US" dirty="0"/>
          </a:p>
          <a:p>
            <a:endParaRPr lang="vi-VN" altLang="en-US" dirty="0" smtClean="0"/>
          </a:p>
          <a:p>
            <a:endParaRPr lang="vi-VN" altLang="en-US" dirty="0"/>
          </a:p>
          <a:p>
            <a:endParaRPr lang="vi-VN" altLang="en-US" dirty="0" smtClean="0"/>
          </a:p>
          <a:p>
            <a:endParaRPr lang="vi-VN" altLang="en-US" dirty="0"/>
          </a:p>
          <a:p>
            <a:r>
              <a:rPr lang="vi-VN" altLang="en-US" dirty="0" smtClean="0"/>
              <a:t>          </a:t>
            </a:r>
            <a:r>
              <a:rPr lang="vi-VN" altLang="en-US" dirty="0" smtClean="0">
                <a:latin typeface="+mn-lt"/>
              </a:rPr>
              <a:t> </a:t>
            </a:r>
            <a:endParaRPr lang="en-US" altLang="en-US" sz="2800" dirty="0">
              <a:ln w="0">
                <a:solidFill>
                  <a:srgbClr val="002060"/>
                </a:solidFill>
              </a:ln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n-lt"/>
            </a:endParaRPr>
          </a:p>
        </p:txBody>
      </p:sp>
      <p:grpSp>
        <p:nvGrpSpPr>
          <p:cNvPr id="67" name="Group 66"/>
          <p:cNvGrpSpPr/>
          <p:nvPr/>
        </p:nvGrpSpPr>
        <p:grpSpPr>
          <a:xfrm>
            <a:off x="7909030" y="2716679"/>
            <a:ext cx="748961" cy="591763"/>
            <a:chOff x="7480496" y="2557837"/>
            <a:chExt cx="748961" cy="591763"/>
          </a:xfrm>
        </p:grpSpPr>
        <p:sp>
          <p:nvSpPr>
            <p:cNvPr id="20" name="Text Box 24"/>
            <p:cNvSpPr txBox="1">
              <a:spLocks noChangeArrowheads="1"/>
            </p:cNvSpPr>
            <p:nvPr/>
          </p:nvSpPr>
          <p:spPr bwMode="auto">
            <a:xfrm flipH="1">
              <a:off x="7480496" y="2564825"/>
              <a:ext cx="478971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r>
                <a:rPr lang="en-US" altLang="en-US" sz="3200" b="1" dirty="0" smtClean="0">
                  <a:solidFill>
                    <a:srgbClr val="002060"/>
                  </a:solidFill>
                  <a:latin typeface=".VnAvant" panose="020B7200000000000000" pitchFamily="34" charset="0"/>
                </a:rPr>
                <a:t>3</a:t>
              </a:r>
              <a:endParaRPr lang="en-US" altLang="en-US" sz="3200" b="1" dirty="0">
                <a:solidFill>
                  <a:srgbClr val="002060"/>
                </a:solidFill>
                <a:latin typeface=".VnAvant" panose="020B7200000000000000" pitchFamily="34" charset="0"/>
              </a:endParaRPr>
            </a:p>
          </p:txBody>
        </p:sp>
        <p:sp>
          <p:nvSpPr>
            <p:cNvPr id="21" name="Text Box 25"/>
            <p:cNvSpPr txBox="1">
              <a:spLocks noChangeArrowheads="1"/>
            </p:cNvSpPr>
            <p:nvPr/>
          </p:nvSpPr>
          <p:spPr bwMode="auto">
            <a:xfrm flipH="1">
              <a:off x="7715642" y="2557837"/>
              <a:ext cx="513815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r>
                <a:rPr lang="vi-VN" altLang="en-US" sz="3200" b="1" dirty="0">
                  <a:solidFill>
                    <a:srgbClr val="002060"/>
                  </a:solidFill>
                  <a:latin typeface=".VnAvant" panose="020B7200000000000000" pitchFamily="34" charset="0"/>
                </a:rPr>
                <a:t>4</a:t>
              </a:r>
              <a:endParaRPr lang="en-US" altLang="en-US" sz="3200" b="1" dirty="0">
                <a:solidFill>
                  <a:srgbClr val="002060"/>
                </a:solidFill>
                <a:latin typeface=".VnAvant" panose="020B7200000000000000" pitchFamily="34" charset="0"/>
              </a:endParaRPr>
            </a:p>
          </p:txBody>
        </p:sp>
      </p:grpSp>
      <p:grpSp>
        <p:nvGrpSpPr>
          <p:cNvPr id="68" name="Group 67"/>
          <p:cNvGrpSpPr/>
          <p:nvPr/>
        </p:nvGrpSpPr>
        <p:grpSpPr>
          <a:xfrm>
            <a:off x="7924836" y="3280731"/>
            <a:ext cx="638416" cy="584775"/>
            <a:chOff x="7496302" y="3121889"/>
            <a:chExt cx="638416" cy="584775"/>
          </a:xfrm>
        </p:grpSpPr>
        <p:sp>
          <p:nvSpPr>
            <p:cNvPr id="22" name="Text Box 26"/>
            <p:cNvSpPr txBox="1">
              <a:spLocks noChangeArrowheads="1"/>
            </p:cNvSpPr>
            <p:nvPr/>
          </p:nvSpPr>
          <p:spPr bwMode="auto">
            <a:xfrm>
              <a:off x="7496302" y="3121889"/>
              <a:ext cx="304756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endParaRPr lang="en-US" altLang="en-US" sz="3200" b="1" dirty="0">
                <a:solidFill>
                  <a:srgbClr val="002060"/>
                </a:solidFill>
                <a:latin typeface=".VnAvant" panose="020B7200000000000000" pitchFamily="34" charset="0"/>
              </a:endParaRPr>
            </a:p>
          </p:txBody>
        </p:sp>
        <p:sp>
          <p:nvSpPr>
            <p:cNvPr id="23" name="Text Box 27"/>
            <p:cNvSpPr txBox="1">
              <a:spLocks noChangeArrowheads="1"/>
            </p:cNvSpPr>
            <p:nvPr/>
          </p:nvSpPr>
          <p:spPr bwMode="auto">
            <a:xfrm>
              <a:off x="7720822" y="3121889"/>
              <a:ext cx="413896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r>
                <a:rPr lang="en-US" altLang="en-US" sz="3200" b="1" dirty="0">
                  <a:solidFill>
                    <a:srgbClr val="002060"/>
                  </a:solidFill>
                  <a:latin typeface=".VnAvant" panose="020B7200000000000000" pitchFamily="34" charset="0"/>
                </a:rPr>
                <a:t>4</a:t>
              </a:r>
            </a:p>
          </p:txBody>
        </p:sp>
      </p:grpSp>
      <p:graphicFrame>
        <p:nvGraphicFramePr>
          <p:cNvPr id="24" name="Group 56"/>
          <p:cNvGraphicFramePr>
            <a:graphicFrameLocks noGrp="1"/>
          </p:cNvGraphicFramePr>
          <p:nvPr/>
        </p:nvGraphicFramePr>
        <p:xfrm>
          <a:off x="5104008" y="2238099"/>
          <a:ext cx="1979613" cy="3084649"/>
        </p:xfrm>
        <a:graphic>
          <a:graphicData uri="http://schemas.openxmlformats.org/drawingml/2006/table">
            <a:tbl>
              <a:tblPr/>
              <a:tblGrid>
                <a:gridCol w="990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90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1589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Chục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Đơn vị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8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Verdana" pitchFamily="34" charset="0"/>
                        </a:rPr>
                        <a:t>   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505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5505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5" name="Text Box 57"/>
          <p:cNvSpPr txBox="1">
            <a:spLocks noChangeArrowheads="1"/>
          </p:cNvSpPr>
          <p:nvPr/>
        </p:nvSpPr>
        <p:spPr bwMode="auto">
          <a:xfrm>
            <a:off x="5047107" y="3414277"/>
            <a:ext cx="33534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US" altLang="en-US" sz="2800" b="1" dirty="0">
                <a:solidFill>
                  <a:srgbClr val="002060"/>
                </a:solidFill>
                <a:latin typeface=".VnAvant" panose="020B7200000000000000" pitchFamily="34" charset="0"/>
              </a:rPr>
              <a:t>-</a:t>
            </a:r>
          </a:p>
        </p:txBody>
      </p:sp>
      <p:sp>
        <p:nvSpPr>
          <p:cNvPr id="33" name="Text Box 24"/>
          <p:cNvSpPr txBox="1">
            <a:spLocks noChangeArrowheads="1"/>
          </p:cNvSpPr>
          <p:nvPr/>
        </p:nvSpPr>
        <p:spPr bwMode="auto">
          <a:xfrm flipH="1">
            <a:off x="5500883" y="3121889"/>
            <a:ext cx="47897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US" alt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34" name="Text Box 25"/>
          <p:cNvSpPr txBox="1">
            <a:spLocks noChangeArrowheads="1"/>
          </p:cNvSpPr>
          <p:nvPr/>
        </p:nvSpPr>
        <p:spPr bwMode="auto">
          <a:xfrm flipH="1">
            <a:off x="6418662" y="3121889"/>
            <a:ext cx="53587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vi-VN" altLang="en-US" sz="3200" b="1" dirty="0">
                <a:solidFill>
                  <a:srgbClr val="002060"/>
                </a:solidFill>
                <a:latin typeface="+mn-lt"/>
              </a:rPr>
              <a:t>4</a:t>
            </a:r>
            <a:endParaRPr lang="en-US" altLang="en-US" sz="32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6" name="Text Box 24"/>
          <p:cNvSpPr txBox="1">
            <a:spLocks noChangeArrowheads="1"/>
          </p:cNvSpPr>
          <p:nvPr/>
        </p:nvSpPr>
        <p:spPr bwMode="auto">
          <a:xfrm flipH="1">
            <a:off x="6406257" y="3938339"/>
            <a:ext cx="47897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US" alt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37" name="Text Box 24"/>
          <p:cNvSpPr txBox="1">
            <a:spLocks noChangeArrowheads="1"/>
          </p:cNvSpPr>
          <p:nvPr/>
        </p:nvSpPr>
        <p:spPr bwMode="auto">
          <a:xfrm flipH="1">
            <a:off x="5446144" y="4665269"/>
            <a:ext cx="47897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US" alt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38" name="Text Box 24"/>
          <p:cNvSpPr txBox="1">
            <a:spLocks noChangeArrowheads="1"/>
          </p:cNvSpPr>
          <p:nvPr/>
        </p:nvSpPr>
        <p:spPr bwMode="auto">
          <a:xfrm flipH="1">
            <a:off x="6397547" y="4681967"/>
            <a:ext cx="47897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US" alt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59" name="Text Box 57"/>
          <p:cNvSpPr txBox="1">
            <a:spLocks noChangeArrowheads="1"/>
          </p:cNvSpPr>
          <p:nvPr/>
        </p:nvSpPr>
        <p:spPr bwMode="auto">
          <a:xfrm flipH="1">
            <a:off x="7718396" y="3047027"/>
            <a:ext cx="12755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US" altLang="en-US" sz="2800" b="1" dirty="0" smtClean="0">
                <a:solidFill>
                  <a:srgbClr val="002060"/>
                </a:solidFill>
                <a:latin typeface=".VnAvant" panose="020B7200000000000000" pitchFamily="34" charset="0"/>
              </a:rPr>
              <a:t>- </a:t>
            </a:r>
            <a:endParaRPr lang="en-US" altLang="en-US" sz="2800" b="1" dirty="0">
              <a:solidFill>
                <a:srgbClr val="002060"/>
              </a:solidFill>
              <a:latin typeface=".VnAvant" panose="020B7200000000000000" pitchFamily="34" charset="0"/>
            </a:endParaRPr>
          </a:p>
        </p:txBody>
      </p:sp>
      <p:cxnSp>
        <p:nvCxnSpPr>
          <p:cNvPr id="61" name="Straight Connector 60"/>
          <p:cNvCxnSpPr/>
          <p:nvPr/>
        </p:nvCxnSpPr>
        <p:spPr>
          <a:xfrm>
            <a:off x="7909029" y="3832675"/>
            <a:ext cx="651490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2" name="Text Box 26"/>
          <p:cNvSpPr txBox="1">
            <a:spLocks noChangeArrowheads="1"/>
          </p:cNvSpPr>
          <p:nvPr/>
        </p:nvSpPr>
        <p:spPr bwMode="auto">
          <a:xfrm>
            <a:off x="7920474" y="3851139"/>
            <a:ext cx="30475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US" altLang="en-US" sz="3200" b="1" dirty="0" smtClean="0">
                <a:solidFill>
                  <a:srgbClr val="002060"/>
                </a:solidFill>
                <a:latin typeface=".VnAvant" panose="020B7200000000000000" pitchFamily="34" charset="0"/>
              </a:rPr>
              <a:t>3</a:t>
            </a:r>
            <a:endParaRPr lang="en-US" altLang="en-US" sz="3200" b="1" dirty="0">
              <a:solidFill>
                <a:srgbClr val="002060"/>
              </a:solidFill>
              <a:latin typeface=".VnAvant" panose="020B7200000000000000" pitchFamily="34" charset="0"/>
            </a:endParaRPr>
          </a:p>
        </p:txBody>
      </p:sp>
      <p:sp>
        <p:nvSpPr>
          <p:cNvPr id="63" name="Text Box 27"/>
          <p:cNvSpPr txBox="1">
            <a:spLocks noChangeArrowheads="1"/>
          </p:cNvSpPr>
          <p:nvPr/>
        </p:nvSpPr>
        <p:spPr bwMode="auto">
          <a:xfrm>
            <a:off x="8162412" y="3851139"/>
            <a:ext cx="41389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US" altLang="en-US" sz="3200" b="1" dirty="0">
                <a:solidFill>
                  <a:srgbClr val="002060"/>
                </a:solidFill>
                <a:latin typeface=".VnAvant" panose="020B7200000000000000" pitchFamily="34" charset="0"/>
              </a:rPr>
              <a:t>0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8918172" y="3832675"/>
            <a:ext cx="24641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Hạ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3,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8906505" y="2687155"/>
            <a:ext cx="310533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vi-VN" sz="28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vi-VN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trừ</a:t>
            </a:r>
            <a:r>
              <a:rPr lang="vi-VN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vi-VN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bằng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vi-VN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vi-VN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viết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vi-VN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1294296" y="4799528"/>
            <a:ext cx="18934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800" dirty="0" smtClean="0">
                <a:ln w="0"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34 – 4 </a:t>
            </a:r>
            <a:r>
              <a:rPr lang="vi-VN" altLang="en-US" sz="2800" dirty="0" smtClean="0">
                <a:ln w="0"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altLang="en-US" sz="2800" dirty="0">
                <a:ln w="0"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= ?</a:t>
            </a:r>
            <a:endParaRPr lang="en-US" altLang="en-US" sz="2800" dirty="0">
              <a:ln w="0">
                <a:solidFill>
                  <a:srgbClr val="002060"/>
                </a:solidFill>
              </a:ln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1196218" y="4768103"/>
            <a:ext cx="2289892" cy="52322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altLang="en-US" sz="2800" dirty="0" smtClean="0">
                <a:ln w="0"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34 - 4 = 30 </a:t>
            </a:r>
            <a:endParaRPr lang="en-US" altLang="en-US" sz="2800" dirty="0">
              <a:ln w="0">
                <a:solidFill>
                  <a:srgbClr val="002060"/>
                </a:solidFill>
              </a:ln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4" name="Group 83"/>
          <p:cNvGrpSpPr/>
          <p:nvPr/>
        </p:nvGrpSpPr>
        <p:grpSpPr>
          <a:xfrm>
            <a:off x="193797" y="2069909"/>
            <a:ext cx="1322811" cy="1119870"/>
            <a:chOff x="8974686" y="973495"/>
            <a:chExt cx="1573978" cy="1452864"/>
          </a:xfrm>
        </p:grpSpPr>
        <p:pic>
          <p:nvPicPr>
            <p:cNvPr id="85" name="Picture 84"/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65350" y="1897313"/>
              <a:ext cx="529046" cy="529046"/>
            </a:xfrm>
            <a:prstGeom prst="rect">
              <a:avLst/>
            </a:prstGeom>
          </p:spPr>
        </p:pic>
        <p:grpSp>
          <p:nvGrpSpPr>
            <p:cNvPr id="86" name="Group 85"/>
            <p:cNvGrpSpPr/>
            <p:nvPr/>
          </p:nvGrpSpPr>
          <p:grpSpPr>
            <a:xfrm>
              <a:off x="8974686" y="973495"/>
              <a:ext cx="1381327" cy="1452864"/>
              <a:chOff x="10015085" y="1480489"/>
              <a:chExt cx="1381327" cy="1452864"/>
            </a:xfrm>
          </p:grpSpPr>
          <p:pic>
            <p:nvPicPr>
              <p:cNvPr id="88" name="Picture 87"/>
              <p:cNvPicPr>
                <a:picLocks noChangeAspect="1"/>
              </p:cNvPicPr>
              <p:nvPr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502818" y="1480489"/>
                <a:ext cx="529046" cy="529046"/>
              </a:xfrm>
              <a:prstGeom prst="rect">
                <a:avLst/>
              </a:prstGeom>
            </p:spPr>
          </p:pic>
          <p:pic>
            <p:nvPicPr>
              <p:cNvPr id="89" name="Picture 88"/>
              <p:cNvPicPr>
                <a:picLocks noChangeAspect="1"/>
              </p:cNvPicPr>
              <p:nvPr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678793" y="1756009"/>
                <a:ext cx="529046" cy="529046"/>
              </a:xfrm>
              <a:prstGeom prst="rect">
                <a:avLst/>
              </a:prstGeom>
            </p:spPr>
          </p:pic>
          <p:pic>
            <p:nvPicPr>
              <p:cNvPr id="90" name="Picture 89"/>
              <p:cNvPicPr>
                <a:picLocks noChangeAspect="1"/>
              </p:cNvPicPr>
              <p:nvPr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366997" y="1803210"/>
                <a:ext cx="529046" cy="529046"/>
              </a:xfrm>
              <a:prstGeom prst="rect">
                <a:avLst/>
              </a:prstGeom>
            </p:spPr>
          </p:pic>
          <p:pic>
            <p:nvPicPr>
              <p:cNvPr id="91" name="Picture 90"/>
              <p:cNvPicPr>
                <a:picLocks noChangeAspect="1"/>
              </p:cNvPicPr>
              <p:nvPr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867366" y="2052582"/>
                <a:ext cx="529046" cy="529046"/>
              </a:xfrm>
              <a:prstGeom prst="rect">
                <a:avLst/>
              </a:prstGeom>
            </p:spPr>
          </p:pic>
          <p:pic>
            <p:nvPicPr>
              <p:cNvPr id="92" name="Picture 91"/>
              <p:cNvPicPr>
                <a:picLocks noChangeAspect="1"/>
              </p:cNvPicPr>
              <p:nvPr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533603" y="2082079"/>
                <a:ext cx="529046" cy="529046"/>
              </a:xfrm>
              <a:prstGeom prst="rect">
                <a:avLst/>
              </a:prstGeom>
            </p:spPr>
          </p:pic>
          <p:pic>
            <p:nvPicPr>
              <p:cNvPr id="93" name="Picture 92"/>
              <p:cNvPicPr>
                <a:picLocks noChangeAspect="1"/>
              </p:cNvPicPr>
              <p:nvPr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187507" y="2088139"/>
                <a:ext cx="529046" cy="529046"/>
              </a:xfrm>
              <a:prstGeom prst="rect">
                <a:avLst/>
              </a:prstGeom>
            </p:spPr>
          </p:pic>
          <p:pic>
            <p:nvPicPr>
              <p:cNvPr id="94" name="Picture 93"/>
              <p:cNvPicPr>
                <a:picLocks noChangeAspect="1"/>
              </p:cNvPicPr>
              <p:nvPr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015085" y="2404307"/>
                <a:ext cx="529046" cy="529046"/>
              </a:xfrm>
              <a:prstGeom prst="rect">
                <a:avLst/>
              </a:prstGeom>
            </p:spPr>
          </p:pic>
          <p:pic>
            <p:nvPicPr>
              <p:cNvPr id="95" name="Picture 94"/>
              <p:cNvPicPr>
                <a:picLocks noChangeAspect="1"/>
              </p:cNvPicPr>
              <p:nvPr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366997" y="2388064"/>
                <a:ext cx="529046" cy="529046"/>
              </a:xfrm>
              <a:prstGeom prst="rect">
                <a:avLst/>
              </a:prstGeom>
            </p:spPr>
          </p:pic>
        </p:grpSp>
        <p:pic>
          <p:nvPicPr>
            <p:cNvPr id="87" name="Picture 86"/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19618" y="1867816"/>
              <a:ext cx="529046" cy="529046"/>
            </a:xfrm>
            <a:prstGeom prst="rect">
              <a:avLst/>
            </a:prstGeom>
          </p:spPr>
        </p:pic>
      </p:grpSp>
      <p:grpSp>
        <p:nvGrpSpPr>
          <p:cNvPr id="96" name="Group 95"/>
          <p:cNvGrpSpPr/>
          <p:nvPr/>
        </p:nvGrpSpPr>
        <p:grpSpPr>
          <a:xfrm>
            <a:off x="1513005" y="2067612"/>
            <a:ext cx="1317845" cy="1119870"/>
            <a:chOff x="8974686" y="973495"/>
            <a:chExt cx="1573978" cy="1452864"/>
          </a:xfrm>
        </p:grpSpPr>
        <p:pic>
          <p:nvPicPr>
            <p:cNvPr id="97" name="Picture 96"/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65350" y="1897313"/>
              <a:ext cx="529046" cy="529046"/>
            </a:xfrm>
            <a:prstGeom prst="rect">
              <a:avLst/>
            </a:prstGeom>
          </p:spPr>
        </p:pic>
        <p:grpSp>
          <p:nvGrpSpPr>
            <p:cNvPr id="98" name="Group 97"/>
            <p:cNvGrpSpPr/>
            <p:nvPr/>
          </p:nvGrpSpPr>
          <p:grpSpPr>
            <a:xfrm>
              <a:off x="8974686" y="973495"/>
              <a:ext cx="1381327" cy="1452864"/>
              <a:chOff x="10015085" y="1480489"/>
              <a:chExt cx="1381327" cy="1452864"/>
            </a:xfrm>
          </p:grpSpPr>
          <p:pic>
            <p:nvPicPr>
              <p:cNvPr id="100" name="Picture 99"/>
              <p:cNvPicPr>
                <a:picLocks noChangeAspect="1"/>
              </p:cNvPicPr>
              <p:nvPr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502818" y="1480489"/>
                <a:ext cx="529046" cy="529046"/>
              </a:xfrm>
              <a:prstGeom prst="rect">
                <a:avLst/>
              </a:prstGeom>
            </p:spPr>
          </p:pic>
          <p:pic>
            <p:nvPicPr>
              <p:cNvPr id="101" name="Picture 100"/>
              <p:cNvPicPr>
                <a:picLocks noChangeAspect="1"/>
              </p:cNvPicPr>
              <p:nvPr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678793" y="1756009"/>
                <a:ext cx="529046" cy="529046"/>
              </a:xfrm>
              <a:prstGeom prst="rect">
                <a:avLst/>
              </a:prstGeom>
            </p:spPr>
          </p:pic>
          <p:pic>
            <p:nvPicPr>
              <p:cNvPr id="102" name="Picture 101"/>
              <p:cNvPicPr>
                <a:picLocks noChangeAspect="1"/>
              </p:cNvPicPr>
              <p:nvPr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366997" y="1803210"/>
                <a:ext cx="529046" cy="529046"/>
              </a:xfrm>
              <a:prstGeom prst="rect">
                <a:avLst/>
              </a:prstGeom>
            </p:spPr>
          </p:pic>
          <p:pic>
            <p:nvPicPr>
              <p:cNvPr id="103" name="Picture 102"/>
              <p:cNvPicPr>
                <a:picLocks noChangeAspect="1"/>
              </p:cNvPicPr>
              <p:nvPr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867367" y="2063880"/>
                <a:ext cx="529045" cy="529047"/>
              </a:xfrm>
              <a:prstGeom prst="rect">
                <a:avLst/>
              </a:prstGeom>
            </p:spPr>
          </p:pic>
          <p:pic>
            <p:nvPicPr>
              <p:cNvPr id="104" name="Picture 103"/>
              <p:cNvPicPr>
                <a:picLocks noChangeAspect="1"/>
              </p:cNvPicPr>
              <p:nvPr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533603" y="2082079"/>
                <a:ext cx="529046" cy="529046"/>
              </a:xfrm>
              <a:prstGeom prst="rect">
                <a:avLst/>
              </a:prstGeom>
            </p:spPr>
          </p:pic>
          <p:pic>
            <p:nvPicPr>
              <p:cNvPr id="105" name="Picture 104"/>
              <p:cNvPicPr>
                <a:picLocks noChangeAspect="1"/>
              </p:cNvPicPr>
              <p:nvPr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187507" y="2088139"/>
                <a:ext cx="529046" cy="529046"/>
              </a:xfrm>
              <a:prstGeom prst="rect">
                <a:avLst/>
              </a:prstGeom>
            </p:spPr>
          </p:pic>
          <p:pic>
            <p:nvPicPr>
              <p:cNvPr id="106" name="Picture 105"/>
              <p:cNvPicPr>
                <a:picLocks noChangeAspect="1"/>
              </p:cNvPicPr>
              <p:nvPr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015085" y="2404307"/>
                <a:ext cx="529046" cy="529046"/>
              </a:xfrm>
              <a:prstGeom prst="rect">
                <a:avLst/>
              </a:prstGeom>
            </p:spPr>
          </p:pic>
          <p:pic>
            <p:nvPicPr>
              <p:cNvPr id="107" name="Picture 106"/>
              <p:cNvPicPr>
                <a:picLocks noChangeAspect="1"/>
              </p:cNvPicPr>
              <p:nvPr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366997" y="2388064"/>
                <a:ext cx="529046" cy="529046"/>
              </a:xfrm>
              <a:prstGeom prst="rect">
                <a:avLst/>
              </a:prstGeom>
            </p:spPr>
          </p:pic>
        </p:grpSp>
        <p:pic>
          <p:nvPicPr>
            <p:cNvPr id="99" name="Picture 98"/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19618" y="1867816"/>
              <a:ext cx="529046" cy="529046"/>
            </a:xfrm>
            <a:prstGeom prst="rect">
              <a:avLst/>
            </a:prstGeom>
          </p:spPr>
        </p:pic>
      </p:grpSp>
      <p:grpSp>
        <p:nvGrpSpPr>
          <p:cNvPr id="108" name="Group 107"/>
          <p:cNvGrpSpPr/>
          <p:nvPr/>
        </p:nvGrpSpPr>
        <p:grpSpPr>
          <a:xfrm>
            <a:off x="1322382" y="3706664"/>
            <a:ext cx="1555882" cy="429925"/>
            <a:chOff x="2666179" y="2730198"/>
            <a:chExt cx="1555882" cy="429925"/>
          </a:xfrm>
        </p:grpSpPr>
        <p:pic>
          <p:nvPicPr>
            <p:cNvPr id="109" name="Picture 108"/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66179" y="2730198"/>
              <a:ext cx="511700" cy="407790"/>
            </a:xfrm>
            <a:prstGeom prst="rect">
              <a:avLst/>
            </a:prstGeom>
          </p:spPr>
        </p:pic>
        <p:pic>
          <p:nvPicPr>
            <p:cNvPr id="110" name="Picture 109"/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06975" y="2737694"/>
              <a:ext cx="511700" cy="407790"/>
            </a:xfrm>
            <a:prstGeom prst="rect">
              <a:avLst/>
            </a:prstGeom>
          </p:spPr>
        </p:pic>
        <p:pic>
          <p:nvPicPr>
            <p:cNvPr id="111" name="Picture 110"/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58668" y="2745190"/>
              <a:ext cx="511700" cy="407790"/>
            </a:xfrm>
            <a:prstGeom prst="rect">
              <a:avLst/>
            </a:prstGeom>
          </p:spPr>
        </p:pic>
        <p:pic>
          <p:nvPicPr>
            <p:cNvPr id="112" name="Picture 111"/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10361" y="2752333"/>
              <a:ext cx="511700" cy="407790"/>
            </a:xfrm>
            <a:prstGeom prst="rect">
              <a:avLst/>
            </a:prstGeom>
          </p:spPr>
        </p:pic>
      </p:grpSp>
      <p:grpSp>
        <p:nvGrpSpPr>
          <p:cNvPr id="113" name="Group 112"/>
          <p:cNvGrpSpPr/>
          <p:nvPr/>
        </p:nvGrpSpPr>
        <p:grpSpPr>
          <a:xfrm>
            <a:off x="2930912" y="2067075"/>
            <a:ext cx="1317845" cy="1119870"/>
            <a:chOff x="8974686" y="973495"/>
            <a:chExt cx="1573978" cy="1452864"/>
          </a:xfrm>
        </p:grpSpPr>
        <p:pic>
          <p:nvPicPr>
            <p:cNvPr id="114" name="Picture 113"/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65350" y="1897313"/>
              <a:ext cx="529046" cy="529046"/>
            </a:xfrm>
            <a:prstGeom prst="rect">
              <a:avLst/>
            </a:prstGeom>
          </p:spPr>
        </p:pic>
        <p:grpSp>
          <p:nvGrpSpPr>
            <p:cNvPr id="115" name="Group 114"/>
            <p:cNvGrpSpPr/>
            <p:nvPr/>
          </p:nvGrpSpPr>
          <p:grpSpPr>
            <a:xfrm>
              <a:off x="8974686" y="973495"/>
              <a:ext cx="1381327" cy="1452864"/>
              <a:chOff x="10015085" y="1480489"/>
              <a:chExt cx="1381327" cy="1452864"/>
            </a:xfrm>
          </p:grpSpPr>
          <p:pic>
            <p:nvPicPr>
              <p:cNvPr id="117" name="Picture 116"/>
              <p:cNvPicPr>
                <a:picLocks noChangeAspect="1"/>
              </p:cNvPicPr>
              <p:nvPr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502818" y="1480489"/>
                <a:ext cx="529046" cy="529046"/>
              </a:xfrm>
              <a:prstGeom prst="rect">
                <a:avLst/>
              </a:prstGeom>
            </p:spPr>
          </p:pic>
          <p:pic>
            <p:nvPicPr>
              <p:cNvPr id="118" name="Picture 117"/>
              <p:cNvPicPr>
                <a:picLocks noChangeAspect="1"/>
              </p:cNvPicPr>
              <p:nvPr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678793" y="1756009"/>
                <a:ext cx="529046" cy="529046"/>
              </a:xfrm>
              <a:prstGeom prst="rect">
                <a:avLst/>
              </a:prstGeom>
            </p:spPr>
          </p:pic>
          <p:pic>
            <p:nvPicPr>
              <p:cNvPr id="119" name="Picture 118"/>
              <p:cNvPicPr>
                <a:picLocks noChangeAspect="1"/>
              </p:cNvPicPr>
              <p:nvPr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366997" y="1803210"/>
                <a:ext cx="529046" cy="529046"/>
              </a:xfrm>
              <a:prstGeom prst="rect">
                <a:avLst/>
              </a:prstGeom>
            </p:spPr>
          </p:pic>
          <p:pic>
            <p:nvPicPr>
              <p:cNvPr id="120" name="Picture 119"/>
              <p:cNvPicPr>
                <a:picLocks noChangeAspect="1"/>
              </p:cNvPicPr>
              <p:nvPr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867367" y="2063880"/>
                <a:ext cx="529045" cy="529047"/>
              </a:xfrm>
              <a:prstGeom prst="rect">
                <a:avLst/>
              </a:prstGeom>
            </p:spPr>
          </p:pic>
          <p:pic>
            <p:nvPicPr>
              <p:cNvPr id="121" name="Picture 120"/>
              <p:cNvPicPr>
                <a:picLocks noChangeAspect="1"/>
              </p:cNvPicPr>
              <p:nvPr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533603" y="2082079"/>
                <a:ext cx="529046" cy="529046"/>
              </a:xfrm>
              <a:prstGeom prst="rect">
                <a:avLst/>
              </a:prstGeom>
            </p:spPr>
          </p:pic>
          <p:pic>
            <p:nvPicPr>
              <p:cNvPr id="122" name="Picture 121"/>
              <p:cNvPicPr>
                <a:picLocks noChangeAspect="1"/>
              </p:cNvPicPr>
              <p:nvPr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187507" y="2088139"/>
                <a:ext cx="529046" cy="529046"/>
              </a:xfrm>
              <a:prstGeom prst="rect">
                <a:avLst/>
              </a:prstGeom>
            </p:spPr>
          </p:pic>
          <p:pic>
            <p:nvPicPr>
              <p:cNvPr id="123" name="Picture 122"/>
              <p:cNvPicPr>
                <a:picLocks noChangeAspect="1"/>
              </p:cNvPicPr>
              <p:nvPr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015085" y="2404307"/>
                <a:ext cx="529046" cy="529046"/>
              </a:xfrm>
              <a:prstGeom prst="rect">
                <a:avLst/>
              </a:prstGeom>
            </p:spPr>
          </p:pic>
          <p:pic>
            <p:nvPicPr>
              <p:cNvPr id="124" name="Picture 123"/>
              <p:cNvPicPr>
                <a:picLocks noChangeAspect="1"/>
              </p:cNvPicPr>
              <p:nvPr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366997" y="2388064"/>
                <a:ext cx="529046" cy="529046"/>
              </a:xfrm>
              <a:prstGeom prst="rect">
                <a:avLst/>
              </a:prstGeom>
            </p:spPr>
          </p:pic>
        </p:grpSp>
        <p:pic>
          <p:nvPicPr>
            <p:cNvPr id="116" name="Picture 115"/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19618" y="1867816"/>
              <a:ext cx="529046" cy="529046"/>
            </a:xfrm>
            <a:prstGeom prst="rect">
              <a:avLst/>
            </a:prstGeom>
          </p:spPr>
        </p:pic>
      </p:grpSp>
      <p:pic>
        <p:nvPicPr>
          <p:cNvPr id="125" name="Picture 12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64" t="32914" r="30284" b="63574"/>
          <a:stretch/>
        </p:blipFill>
        <p:spPr>
          <a:xfrm>
            <a:off x="5136967" y="2256281"/>
            <a:ext cx="1945152" cy="79074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126" name="Straight Connector 125"/>
          <p:cNvCxnSpPr/>
          <p:nvPr/>
        </p:nvCxnSpPr>
        <p:spPr>
          <a:xfrm flipH="1">
            <a:off x="2456863" y="3779842"/>
            <a:ext cx="325423" cy="362358"/>
          </a:xfrm>
          <a:prstGeom prst="line">
            <a:avLst/>
          </a:prstGeom>
          <a:ln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 flipH="1">
            <a:off x="2134315" y="3767089"/>
            <a:ext cx="320367" cy="369500"/>
          </a:xfrm>
          <a:prstGeom prst="line">
            <a:avLst/>
          </a:prstGeom>
          <a:ln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8" name="Straight Connector 127"/>
          <p:cNvCxnSpPr/>
          <p:nvPr/>
        </p:nvCxnSpPr>
        <p:spPr>
          <a:xfrm flipH="1">
            <a:off x="1821081" y="3721656"/>
            <a:ext cx="237667" cy="391567"/>
          </a:xfrm>
          <a:prstGeom prst="line">
            <a:avLst/>
          </a:prstGeom>
          <a:ln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9" name="Straight Connector 128"/>
          <p:cNvCxnSpPr/>
          <p:nvPr/>
        </p:nvCxnSpPr>
        <p:spPr>
          <a:xfrm flipH="1">
            <a:off x="1380096" y="3726776"/>
            <a:ext cx="338496" cy="381325"/>
          </a:xfrm>
          <a:prstGeom prst="line">
            <a:avLst/>
          </a:prstGeom>
          <a:ln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667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500"/>
                            </p:stCondLst>
                            <p:childTnLst>
                              <p:par>
                                <p:cTn id="5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6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1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6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5" grpId="0"/>
      <p:bldP spid="33" grpId="0"/>
      <p:bldP spid="34" grpId="0"/>
      <p:bldP spid="36" grpId="0"/>
      <p:bldP spid="37" grpId="0"/>
      <p:bldP spid="38" grpId="0"/>
      <p:bldP spid="59" grpId="0"/>
      <p:bldP spid="62" grpId="0"/>
      <p:bldP spid="63" grpId="0"/>
      <p:bldP spid="65" grpId="0"/>
      <p:bldP spid="64" grpId="0"/>
      <p:bldP spid="69" grpId="0"/>
      <p:bldP spid="7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D:\OneDrive\NAM HOC 2019- 2020\e TIN\Tap huan Elearning_2018\Minh hoa\Anh\001-6_500_01.png">
            <a:extLst>
              <a:ext uri="{FF2B5EF4-FFF2-40B4-BE49-F238E27FC236}">
                <a16:creationId xmlns:a16="http://schemas.microsoft.com/office/drawing/2014/main" id="{78ED9BA3-D843-4197-B16B-CB061D7D38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5488" y="700088"/>
            <a:ext cx="7529513" cy="5300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1" name="TextBox 3">
            <a:extLst>
              <a:ext uri="{FF2B5EF4-FFF2-40B4-BE49-F238E27FC236}">
                <a16:creationId xmlns:a16="http://schemas.microsoft.com/office/drawing/2014/main" id="{458FB854-7680-48DA-A765-071EFCB64D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7139" y="2586039"/>
            <a:ext cx="448627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7200" b="1"/>
              <a:t>GIẢI LAO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2" name="Group 2"/>
          <p:cNvGrpSpPr>
            <a:grpSpLocks/>
          </p:cNvGrpSpPr>
          <p:nvPr/>
        </p:nvGrpSpPr>
        <p:grpSpPr bwMode="auto">
          <a:xfrm>
            <a:off x="1838326" y="444501"/>
            <a:ext cx="8537575" cy="5472113"/>
            <a:chOff x="1466" y="3949"/>
            <a:chExt cx="7660" cy="2294"/>
          </a:xfrm>
        </p:grpSpPr>
        <p:grpSp>
          <p:nvGrpSpPr>
            <p:cNvPr id="10762" name="Group 15"/>
            <p:cNvGrpSpPr>
              <a:grpSpLocks/>
            </p:cNvGrpSpPr>
            <p:nvPr/>
          </p:nvGrpSpPr>
          <p:grpSpPr bwMode="auto">
            <a:xfrm>
              <a:off x="8842" y="3961"/>
              <a:ext cx="284" cy="2271"/>
              <a:chOff x="9420" y="3958"/>
              <a:chExt cx="284" cy="2271"/>
            </a:xfrm>
          </p:grpSpPr>
          <p:cxnSp>
            <p:nvCxnSpPr>
              <p:cNvPr id="10815" name="Line 16"/>
              <p:cNvCxnSpPr>
                <a:cxnSpLocks noChangeShapeType="1"/>
              </p:cNvCxnSpPr>
              <p:nvPr/>
            </p:nvCxnSpPr>
            <p:spPr bwMode="auto">
              <a:xfrm>
                <a:off x="9562" y="3961"/>
                <a:ext cx="0" cy="226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0816" name="Line 17"/>
              <p:cNvCxnSpPr>
                <a:cxnSpLocks noChangeShapeType="1"/>
              </p:cNvCxnSpPr>
              <p:nvPr/>
            </p:nvCxnSpPr>
            <p:spPr bwMode="auto">
              <a:xfrm>
                <a:off x="9420" y="3958"/>
                <a:ext cx="0" cy="226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0817" name="Line 18"/>
              <p:cNvCxnSpPr>
                <a:cxnSpLocks noChangeShapeType="1"/>
              </p:cNvCxnSpPr>
              <p:nvPr/>
            </p:nvCxnSpPr>
            <p:spPr bwMode="auto">
              <a:xfrm>
                <a:off x="9704" y="3959"/>
                <a:ext cx="0" cy="226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grpSp>
          <p:nvGrpSpPr>
            <p:cNvPr id="10763" name="Group 19"/>
            <p:cNvGrpSpPr>
              <a:grpSpLocks/>
            </p:cNvGrpSpPr>
            <p:nvPr/>
          </p:nvGrpSpPr>
          <p:grpSpPr bwMode="auto">
            <a:xfrm>
              <a:off x="8262" y="3961"/>
              <a:ext cx="296" cy="2271"/>
              <a:chOff x="9408" y="3958"/>
              <a:chExt cx="296" cy="2271"/>
            </a:xfrm>
          </p:grpSpPr>
          <p:cxnSp>
            <p:nvCxnSpPr>
              <p:cNvPr id="10812" name="Line 20"/>
              <p:cNvCxnSpPr>
                <a:cxnSpLocks noChangeShapeType="1"/>
              </p:cNvCxnSpPr>
              <p:nvPr/>
            </p:nvCxnSpPr>
            <p:spPr bwMode="auto">
              <a:xfrm>
                <a:off x="9562" y="3961"/>
                <a:ext cx="0" cy="226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0813" name="Line 21"/>
              <p:cNvCxnSpPr>
                <a:cxnSpLocks noChangeShapeType="1"/>
              </p:cNvCxnSpPr>
              <p:nvPr/>
            </p:nvCxnSpPr>
            <p:spPr bwMode="auto">
              <a:xfrm>
                <a:off x="9408" y="3958"/>
                <a:ext cx="0" cy="226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0814" name="Line 22"/>
              <p:cNvCxnSpPr>
                <a:cxnSpLocks noChangeShapeType="1"/>
              </p:cNvCxnSpPr>
              <p:nvPr/>
            </p:nvCxnSpPr>
            <p:spPr bwMode="auto">
              <a:xfrm>
                <a:off x="9704" y="3959"/>
                <a:ext cx="0" cy="226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grpSp>
          <p:nvGrpSpPr>
            <p:cNvPr id="10764" name="Group 23"/>
            <p:cNvGrpSpPr>
              <a:grpSpLocks/>
            </p:cNvGrpSpPr>
            <p:nvPr/>
          </p:nvGrpSpPr>
          <p:grpSpPr bwMode="auto">
            <a:xfrm>
              <a:off x="6571" y="3962"/>
              <a:ext cx="284" cy="2271"/>
              <a:chOff x="9420" y="3958"/>
              <a:chExt cx="284" cy="2271"/>
            </a:xfrm>
          </p:grpSpPr>
          <p:cxnSp>
            <p:nvCxnSpPr>
              <p:cNvPr id="10809" name="Line 24"/>
              <p:cNvCxnSpPr>
                <a:cxnSpLocks noChangeShapeType="1"/>
              </p:cNvCxnSpPr>
              <p:nvPr/>
            </p:nvCxnSpPr>
            <p:spPr bwMode="auto">
              <a:xfrm>
                <a:off x="9562" y="3961"/>
                <a:ext cx="0" cy="226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0810" name="Line 25"/>
              <p:cNvCxnSpPr>
                <a:cxnSpLocks noChangeShapeType="1"/>
              </p:cNvCxnSpPr>
              <p:nvPr/>
            </p:nvCxnSpPr>
            <p:spPr bwMode="auto">
              <a:xfrm>
                <a:off x="9420" y="3958"/>
                <a:ext cx="0" cy="226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0811" name="Line 26"/>
              <p:cNvCxnSpPr>
                <a:cxnSpLocks noChangeShapeType="1"/>
              </p:cNvCxnSpPr>
              <p:nvPr/>
            </p:nvCxnSpPr>
            <p:spPr bwMode="auto">
              <a:xfrm>
                <a:off x="9704" y="3959"/>
                <a:ext cx="0" cy="226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grpSp>
          <p:nvGrpSpPr>
            <p:cNvPr id="10765" name="Group 27"/>
            <p:cNvGrpSpPr>
              <a:grpSpLocks/>
            </p:cNvGrpSpPr>
            <p:nvPr/>
          </p:nvGrpSpPr>
          <p:grpSpPr bwMode="auto">
            <a:xfrm>
              <a:off x="7146" y="3967"/>
              <a:ext cx="284" cy="2271"/>
              <a:chOff x="9420" y="3958"/>
              <a:chExt cx="284" cy="2271"/>
            </a:xfrm>
          </p:grpSpPr>
          <p:cxnSp>
            <p:nvCxnSpPr>
              <p:cNvPr id="10806" name="Line 28"/>
              <p:cNvCxnSpPr>
                <a:cxnSpLocks noChangeShapeType="1"/>
              </p:cNvCxnSpPr>
              <p:nvPr/>
            </p:nvCxnSpPr>
            <p:spPr bwMode="auto">
              <a:xfrm>
                <a:off x="9562" y="3961"/>
                <a:ext cx="0" cy="226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0807" name="Line 29"/>
              <p:cNvCxnSpPr>
                <a:cxnSpLocks noChangeShapeType="1"/>
              </p:cNvCxnSpPr>
              <p:nvPr/>
            </p:nvCxnSpPr>
            <p:spPr bwMode="auto">
              <a:xfrm>
                <a:off x="9420" y="3958"/>
                <a:ext cx="0" cy="226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0808" name="Line 30"/>
              <p:cNvCxnSpPr>
                <a:cxnSpLocks noChangeShapeType="1"/>
              </p:cNvCxnSpPr>
              <p:nvPr/>
            </p:nvCxnSpPr>
            <p:spPr bwMode="auto">
              <a:xfrm>
                <a:off x="9704" y="3959"/>
                <a:ext cx="0" cy="226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grpSp>
          <p:nvGrpSpPr>
            <p:cNvPr id="10766" name="Group 31"/>
            <p:cNvGrpSpPr>
              <a:grpSpLocks/>
            </p:cNvGrpSpPr>
            <p:nvPr/>
          </p:nvGrpSpPr>
          <p:grpSpPr bwMode="auto">
            <a:xfrm>
              <a:off x="7712" y="3967"/>
              <a:ext cx="284" cy="2271"/>
              <a:chOff x="9420" y="3958"/>
              <a:chExt cx="284" cy="2271"/>
            </a:xfrm>
          </p:grpSpPr>
          <p:cxnSp>
            <p:nvCxnSpPr>
              <p:cNvPr id="10803" name="Line 32"/>
              <p:cNvCxnSpPr>
                <a:cxnSpLocks noChangeShapeType="1"/>
              </p:cNvCxnSpPr>
              <p:nvPr/>
            </p:nvCxnSpPr>
            <p:spPr bwMode="auto">
              <a:xfrm>
                <a:off x="9562" y="3961"/>
                <a:ext cx="0" cy="226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0804" name="Line 33"/>
              <p:cNvCxnSpPr>
                <a:cxnSpLocks noChangeShapeType="1"/>
              </p:cNvCxnSpPr>
              <p:nvPr/>
            </p:nvCxnSpPr>
            <p:spPr bwMode="auto">
              <a:xfrm>
                <a:off x="9420" y="3958"/>
                <a:ext cx="0" cy="226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0805" name="Line 34"/>
              <p:cNvCxnSpPr>
                <a:cxnSpLocks noChangeShapeType="1"/>
              </p:cNvCxnSpPr>
              <p:nvPr/>
            </p:nvCxnSpPr>
            <p:spPr bwMode="auto">
              <a:xfrm>
                <a:off x="9704" y="3959"/>
                <a:ext cx="0" cy="226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grpSp>
          <p:nvGrpSpPr>
            <p:cNvPr id="10767" name="Group 35"/>
            <p:cNvGrpSpPr>
              <a:grpSpLocks/>
            </p:cNvGrpSpPr>
            <p:nvPr/>
          </p:nvGrpSpPr>
          <p:grpSpPr bwMode="auto">
            <a:xfrm>
              <a:off x="6007" y="3967"/>
              <a:ext cx="284" cy="2271"/>
              <a:chOff x="9420" y="3958"/>
              <a:chExt cx="284" cy="2271"/>
            </a:xfrm>
          </p:grpSpPr>
          <p:cxnSp>
            <p:nvCxnSpPr>
              <p:cNvPr id="10800" name="Line 36"/>
              <p:cNvCxnSpPr>
                <a:cxnSpLocks noChangeShapeType="1"/>
              </p:cNvCxnSpPr>
              <p:nvPr/>
            </p:nvCxnSpPr>
            <p:spPr bwMode="auto">
              <a:xfrm>
                <a:off x="9562" y="3961"/>
                <a:ext cx="0" cy="226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0801" name="Line 37"/>
              <p:cNvCxnSpPr>
                <a:cxnSpLocks noChangeShapeType="1"/>
              </p:cNvCxnSpPr>
              <p:nvPr/>
            </p:nvCxnSpPr>
            <p:spPr bwMode="auto">
              <a:xfrm>
                <a:off x="9420" y="3958"/>
                <a:ext cx="0" cy="226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0802" name="Line 38"/>
              <p:cNvCxnSpPr>
                <a:cxnSpLocks noChangeShapeType="1"/>
              </p:cNvCxnSpPr>
              <p:nvPr/>
            </p:nvCxnSpPr>
            <p:spPr bwMode="auto">
              <a:xfrm>
                <a:off x="9704" y="3959"/>
                <a:ext cx="0" cy="226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grpSp>
          <p:nvGrpSpPr>
            <p:cNvPr id="10768" name="Group 39"/>
            <p:cNvGrpSpPr>
              <a:grpSpLocks/>
            </p:cNvGrpSpPr>
            <p:nvPr/>
          </p:nvGrpSpPr>
          <p:grpSpPr bwMode="auto">
            <a:xfrm>
              <a:off x="5439" y="3967"/>
              <a:ext cx="284" cy="2271"/>
              <a:chOff x="9420" y="3958"/>
              <a:chExt cx="284" cy="2271"/>
            </a:xfrm>
          </p:grpSpPr>
          <p:cxnSp>
            <p:nvCxnSpPr>
              <p:cNvPr id="10797" name="Line 40"/>
              <p:cNvCxnSpPr>
                <a:cxnSpLocks noChangeShapeType="1"/>
              </p:cNvCxnSpPr>
              <p:nvPr/>
            </p:nvCxnSpPr>
            <p:spPr bwMode="auto">
              <a:xfrm>
                <a:off x="9562" y="3961"/>
                <a:ext cx="0" cy="226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0798" name="Line 41"/>
              <p:cNvCxnSpPr>
                <a:cxnSpLocks noChangeShapeType="1"/>
              </p:cNvCxnSpPr>
              <p:nvPr/>
            </p:nvCxnSpPr>
            <p:spPr bwMode="auto">
              <a:xfrm>
                <a:off x="9420" y="3958"/>
                <a:ext cx="0" cy="226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0799" name="Line 42"/>
              <p:cNvCxnSpPr>
                <a:cxnSpLocks noChangeShapeType="1"/>
              </p:cNvCxnSpPr>
              <p:nvPr/>
            </p:nvCxnSpPr>
            <p:spPr bwMode="auto">
              <a:xfrm>
                <a:off x="9704" y="3959"/>
                <a:ext cx="0" cy="226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grpSp>
          <p:nvGrpSpPr>
            <p:cNvPr id="10769" name="Group 43"/>
            <p:cNvGrpSpPr>
              <a:grpSpLocks/>
            </p:cNvGrpSpPr>
            <p:nvPr/>
          </p:nvGrpSpPr>
          <p:grpSpPr bwMode="auto">
            <a:xfrm>
              <a:off x="3740" y="3949"/>
              <a:ext cx="284" cy="2271"/>
              <a:chOff x="9420" y="3958"/>
              <a:chExt cx="284" cy="2271"/>
            </a:xfrm>
          </p:grpSpPr>
          <p:cxnSp>
            <p:nvCxnSpPr>
              <p:cNvPr id="10794" name="Line 44"/>
              <p:cNvCxnSpPr>
                <a:cxnSpLocks noChangeShapeType="1"/>
              </p:cNvCxnSpPr>
              <p:nvPr/>
            </p:nvCxnSpPr>
            <p:spPr bwMode="auto">
              <a:xfrm>
                <a:off x="9562" y="3961"/>
                <a:ext cx="0" cy="226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0795" name="Line 45"/>
              <p:cNvCxnSpPr>
                <a:cxnSpLocks noChangeShapeType="1"/>
              </p:cNvCxnSpPr>
              <p:nvPr/>
            </p:nvCxnSpPr>
            <p:spPr bwMode="auto">
              <a:xfrm>
                <a:off x="9420" y="3958"/>
                <a:ext cx="0" cy="226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0796" name="Line 46"/>
              <p:cNvCxnSpPr>
                <a:cxnSpLocks noChangeShapeType="1"/>
              </p:cNvCxnSpPr>
              <p:nvPr/>
            </p:nvCxnSpPr>
            <p:spPr bwMode="auto">
              <a:xfrm>
                <a:off x="9704" y="3959"/>
                <a:ext cx="0" cy="226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grpSp>
          <p:nvGrpSpPr>
            <p:cNvPr id="10770" name="Group 47"/>
            <p:cNvGrpSpPr>
              <a:grpSpLocks/>
            </p:cNvGrpSpPr>
            <p:nvPr/>
          </p:nvGrpSpPr>
          <p:grpSpPr bwMode="auto">
            <a:xfrm>
              <a:off x="4306" y="3972"/>
              <a:ext cx="284" cy="2271"/>
              <a:chOff x="9420" y="3958"/>
              <a:chExt cx="284" cy="2271"/>
            </a:xfrm>
          </p:grpSpPr>
          <p:cxnSp>
            <p:nvCxnSpPr>
              <p:cNvPr id="10791" name="Line 48"/>
              <p:cNvCxnSpPr>
                <a:cxnSpLocks noChangeShapeType="1"/>
              </p:cNvCxnSpPr>
              <p:nvPr/>
            </p:nvCxnSpPr>
            <p:spPr bwMode="auto">
              <a:xfrm>
                <a:off x="9562" y="3961"/>
                <a:ext cx="0" cy="226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0792" name="Line 49"/>
              <p:cNvCxnSpPr>
                <a:cxnSpLocks noChangeShapeType="1"/>
              </p:cNvCxnSpPr>
              <p:nvPr/>
            </p:nvCxnSpPr>
            <p:spPr bwMode="auto">
              <a:xfrm>
                <a:off x="9420" y="3958"/>
                <a:ext cx="0" cy="226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0793" name="Line 50"/>
              <p:cNvCxnSpPr>
                <a:cxnSpLocks noChangeShapeType="1"/>
              </p:cNvCxnSpPr>
              <p:nvPr/>
            </p:nvCxnSpPr>
            <p:spPr bwMode="auto">
              <a:xfrm>
                <a:off x="9704" y="3959"/>
                <a:ext cx="0" cy="226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grpSp>
          <p:nvGrpSpPr>
            <p:cNvPr id="10771" name="Group 51"/>
            <p:cNvGrpSpPr>
              <a:grpSpLocks/>
            </p:cNvGrpSpPr>
            <p:nvPr/>
          </p:nvGrpSpPr>
          <p:grpSpPr bwMode="auto">
            <a:xfrm>
              <a:off x="4870" y="3972"/>
              <a:ext cx="284" cy="2271"/>
              <a:chOff x="9420" y="3958"/>
              <a:chExt cx="284" cy="2271"/>
            </a:xfrm>
          </p:grpSpPr>
          <p:cxnSp>
            <p:nvCxnSpPr>
              <p:cNvPr id="10788" name="Line 52"/>
              <p:cNvCxnSpPr>
                <a:cxnSpLocks noChangeShapeType="1"/>
              </p:cNvCxnSpPr>
              <p:nvPr/>
            </p:nvCxnSpPr>
            <p:spPr bwMode="auto">
              <a:xfrm>
                <a:off x="9562" y="3961"/>
                <a:ext cx="0" cy="226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0789" name="Line 53"/>
              <p:cNvCxnSpPr>
                <a:cxnSpLocks noChangeShapeType="1"/>
              </p:cNvCxnSpPr>
              <p:nvPr/>
            </p:nvCxnSpPr>
            <p:spPr bwMode="auto">
              <a:xfrm>
                <a:off x="9420" y="3958"/>
                <a:ext cx="0" cy="226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0790" name="Line 54"/>
              <p:cNvCxnSpPr>
                <a:cxnSpLocks noChangeShapeType="1"/>
              </p:cNvCxnSpPr>
              <p:nvPr/>
            </p:nvCxnSpPr>
            <p:spPr bwMode="auto">
              <a:xfrm>
                <a:off x="9704" y="3959"/>
                <a:ext cx="0" cy="226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grpSp>
          <p:nvGrpSpPr>
            <p:cNvPr id="10772" name="Group 55"/>
            <p:cNvGrpSpPr>
              <a:grpSpLocks/>
            </p:cNvGrpSpPr>
            <p:nvPr/>
          </p:nvGrpSpPr>
          <p:grpSpPr bwMode="auto">
            <a:xfrm>
              <a:off x="3172" y="3972"/>
              <a:ext cx="284" cy="2271"/>
              <a:chOff x="9420" y="3958"/>
              <a:chExt cx="284" cy="2271"/>
            </a:xfrm>
          </p:grpSpPr>
          <p:cxnSp>
            <p:nvCxnSpPr>
              <p:cNvPr id="10785" name="Line 56"/>
              <p:cNvCxnSpPr>
                <a:cxnSpLocks noChangeShapeType="1"/>
              </p:cNvCxnSpPr>
              <p:nvPr/>
            </p:nvCxnSpPr>
            <p:spPr bwMode="auto">
              <a:xfrm>
                <a:off x="9562" y="3961"/>
                <a:ext cx="0" cy="226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0786" name="Line 57"/>
              <p:cNvCxnSpPr>
                <a:cxnSpLocks noChangeShapeType="1"/>
              </p:cNvCxnSpPr>
              <p:nvPr/>
            </p:nvCxnSpPr>
            <p:spPr bwMode="auto">
              <a:xfrm>
                <a:off x="9420" y="3958"/>
                <a:ext cx="0" cy="226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0787" name="Line 58"/>
              <p:cNvCxnSpPr>
                <a:cxnSpLocks noChangeShapeType="1"/>
              </p:cNvCxnSpPr>
              <p:nvPr/>
            </p:nvCxnSpPr>
            <p:spPr bwMode="auto">
              <a:xfrm>
                <a:off x="9704" y="3959"/>
                <a:ext cx="0" cy="226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grpSp>
          <p:nvGrpSpPr>
            <p:cNvPr id="10773" name="Group 59"/>
            <p:cNvGrpSpPr>
              <a:grpSpLocks/>
            </p:cNvGrpSpPr>
            <p:nvPr/>
          </p:nvGrpSpPr>
          <p:grpSpPr bwMode="auto">
            <a:xfrm>
              <a:off x="2607" y="3972"/>
              <a:ext cx="284" cy="2271"/>
              <a:chOff x="9420" y="3958"/>
              <a:chExt cx="284" cy="2271"/>
            </a:xfrm>
          </p:grpSpPr>
          <p:cxnSp>
            <p:nvCxnSpPr>
              <p:cNvPr id="10782" name="Line 60"/>
              <p:cNvCxnSpPr>
                <a:cxnSpLocks noChangeShapeType="1"/>
              </p:cNvCxnSpPr>
              <p:nvPr/>
            </p:nvCxnSpPr>
            <p:spPr bwMode="auto">
              <a:xfrm>
                <a:off x="9562" y="3961"/>
                <a:ext cx="0" cy="226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0783" name="Line 61"/>
              <p:cNvCxnSpPr>
                <a:cxnSpLocks noChangeShapeType="1"/>
              </p:cNvCxnSpPr>
              <p:nvPr/>
            </p:nvCxnSpPr>
            <p:spPr bwMode="auto">
              <a:xfrm>
                <a:off x="9420" y="3958"/>
                <a:ext cx="0" cy="226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0784" name="Line 62"/>
              <p:cNvCxnSpPr>
                <a:cxnSpLocks noChangeShapeType="1"/>
              </p:cNvCxnSpPr>
              <p:nvPr/>
            </p:nvCxnSpPr>
            <p:spPr bwMode="auto">
              <a:xfrm>
                <a:off x="9704" y="3959"/>
                <a:ext cx="0" cy="226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grpSp>
          <p:nvGrpSpPr>
            <p:cNvPr id="10774" name="Group 63"/>
            <p:cNvGrpSpPr>
              <a:grpSpLocks/>
            </p:cNvGrpSpPr>
            <p:nvPr/>
          </p:nvGrpSpPr>
          <p:grpSpPr bwMode="auto">
            <a:xfrm>
              <a:off x="2034" y="3961"/>
              <a:ext cx="284" cy="2271"/>
              <a:chOff x="9420" y="3958"/>
              <a:chExt cx="284" cy="2271"/>
            </a:xfrm>
          </p:grpSpPr>
          <p:cxnSp>
            <p:nvCxnSpPr>
              <p:cNvPr id="10779" name="Line 64"/>
              <p:cNvCxnSpPr>
                <a:cxnSpLocks noChangeShapeType="1"/>
              </p:cNvCxnSpPr>
              <p:nvPr/>
            </p:nvCxnSpPr>
            <p:spPr bwMode="auto">
              <a:xfrm>
                <a:off x="9562" y="3961"/>
                <a:ext cx="0" cy="226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0780" name="Line 65"/>
              <p:cNvCxnSpPr>
                <a:cxnSpLocks noChangeShapeType="1"/>
              </p:cNvCxnSpPr>
              <p:nvPr/>
            </p:nvCxnSpPr>
            <p:spPr bwMode="auto">
              <a:xfrm>
                <a:off x="9420" y="3958"/>
                <a:ext cx="0" cy="226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0781" name="Line 66"/>
              <p:cNvCxnSpPr>
                <a:cxnSpLocks noChangeShapeType="1"/>
              </p:cNvCxnSpPr>
              <p:nvPr/>
            </p:nvCxnSpPr>
            <p:spPr bwMode="auto">
              <a:xfrm>
                <a:off x="9704" y="3959"/>
                <a:ext cx="0" cy="226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grpSp>
          <p:nvGrpSpPr>
            <p:cNvPr id="10775" name="Group 67"/>
            <p:cNvGrpSpPr>
              <a:grpSpLocks/>
            </p:cNvGrpSpPr>
            <p:nvPr/>
          </p:nvGrpSpPr>
          <p:grpSpPr bwMode="auto">
            <a:xfrm>
              <a:off x="1466" y="3961"/>
              <a:ext cx="284" cy="2271"/>
              <a:chOff x="9420" y="3958"/>
              <a:chExt cx="284" cy="2271"/>
            </a:xfrm>
          </p:grpSpPr>
          <p:cxnSp>
            <p:nvCxnSpPr>
              <p:cNvPr id="10776" name="Line 68"/>
              <p:cNvCxnSpPr>
                <a:cxnSpLocks noChangeShapeType="1"/>
              </p:cNvCxnSpPr>
              <p:nvPr/>
            </p:nvCxnSpPr>
            <p:spPr bwMode="auto">
              <a:xfrm>
                <a:off x="9562" y="3961"/>
                <a:ext cx="0" cy="226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0777" name="Line 69"/>
              <p:cNvCxnSpPr>
                <a:cxnSpLocks noChangeShapeType="1"/>
              </p:cNvCxnSpPr>
              <p:nvPr/>
            </p:nvCxnSpPr>
            <p:spPr bwMode="auto">
              <a:xfrm>
                <a:off x="9420" y="3958"/>
                <a:ext cx="0" cy="226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0778" name="Line 70"/>
              <p:cNvCxnSpPr>
                <a:cxnSpLocks noChangeShapeType="1"/>
              </p:cNvCxnSpPr>
              <p:nvPr/>
            </p:nvCxnSpPr>
            <p:spPr bwMode="auto">
              <a:xfrm>
                <a:off x="9704" y="3959"/>
                <a:ext cx="0" cy="226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</p:grpSp>
      <p:graphicFrame>
        <p:nvGraphicFramePr>
          <p:cNvPr id="71" name="Table 70"/>
          <p:cNvGraphicFramePr>
            <a:graphicFrameLocks noGrp="1"/>
          </p:cNvGraphicFramePr>
          <p:nvPr/>
        </p:nvGraphicFramePr>
        <p:xfrm>
          <a:off x="1676400" y="447675"/>
          <a:ext cx="8853484" cy="548163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6348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48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28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328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318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3181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3181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3181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3181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3181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3181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3181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63181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63181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</a:tblGrid>
              <a:tr h="15504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623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623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774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504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623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623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7623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5504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7623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7623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7623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5504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7623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7623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7623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5504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7623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7623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7623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5504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7623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7623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7623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5504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7623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7623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7623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5504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17623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  <a:tr h="17623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  <a:tr h="17623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1"/>
                  </a:ext>
                </a:extLst>
              </a:tr>
            </a:tbl>
          </a:graphicData>
        </a:graphic>
      </p:graphicFrame>
      <p:sp>
        <p:nvSpPr>
          <p:cNvPr id="10740" name="Text Box 4"/>
          <p:cNvSpPr txBox="1">
            <a:spLocks noChangeArrowheads="1"/>
          </p:cNvSpPr>
          <p:nvPr/>
        </p:nvSpPr>
        <p:spPr bwMode="auto">
          <a:xfrm>
            <a:off x="8524876" y="736601"/>
            <a:ext cx="885825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4683" tIns="42342" rIns="84683" bIns="42342" anchor="ctr">
            <a:spAutoFit/>
          </a:bodyPr>
          <a:lstStyle>
            <a:lvl1pPr defTabSz="131603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316038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316038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316038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316038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3160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3160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3160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3160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3600" b="1">
                <a:solidFill>
                  <a:srgbClr val="7030A0"/>
                </a:solidFill>
                <a:latin typeface="HP001 4 hàng" panose="020B0603050302020204" pitchFamily="34" charset="0"/>
              </a:rPr>
              <a:t>﻿</a:t>
            </a:r>
            <a:endParaRPr lang="en-US" altLang="en-US" sz="3400" b="1">
              <a:solidFill>
                <a:srgbClr val="7030A0"/>
              </a:solidFill>
              <a:latin typeface="HP001 4 hàng" panose="020B0603050302020204" pitchFamily="34" charset="0"/>
            </a:endParaRPr>
          </a:p>
        </p:txBody>
      </p:sp>
      <p:sp>
        <p:nvSpPr>
          <p:cNvPr id="10741" name="Text Box 4"/>
          <p:cNvSpPr txBox="1">
            <a:spLocks noChangeArrowheads="1"/>
          </p:cNvSpPr>
          <p:nvPr/>
        </p:nvSpPr>
        <p:spPr bwMode="auto">
          <a:xfrm>
            <a:off x="5983289" y="1419226"/>
            <a:ext cx="885825" cy="63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4683" tIns="42342" rIns="84683" bIns="42342" anchor="ctr">
            <a:spAutoFit/>
          </a:bodyPr>
          <a:lstStyle>
            <a:lvl1pPr defTabSz="131603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316038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316038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316038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316038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3160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3160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3160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3160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3600" b="1">
                <a:solidFill>
                  <a:srgbClr val="7030A0"/>
                </a:solidFill>
                <a:latin typeface="HP001 4 hàng" panose="020B0603050302020204" pitchFamily="34" charset="0"/>
              </a:rPr>
              <a:t>﻿</a:t>
            </a:r>
            <a:endParaRPr lang="en-US" altLang="en-US" sz="3400" b="1">
              <a:solidFill>
                <a:srgbClr val="7030A0"/>
              </a:solidFill>
              <a:latin typeface="HP001 4 hàng" panose="020B0603050302020204" pitchFamily="34" charset="0"/>
            </a:endParaRPr>
          </a:p>
        </p:txBody>
      </p:sp>
      <p:sp>
        <p:nvSpPr>
          <p:cNvPr id="10742" name="Text Box 4"/>
          <p:cNvSpPr txBox="1">
            <a:spLocks noChangeArrowheads="1"/>
          </p:cNvSpPr>
          <p:nvPr/>
        </p:nvSpPr>
        <p:spPr bwMode="auto">
          <a:xfrm>
            <a:off x="9772651" y="1412876"/>
            <a:ext cx="885825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4683" tIns="42342" rIns="84683" bIns="42342" anchor="ctr">
            <a:spAutoFit/>
          </a:bodyPr>
          <a:lstStyle>
            <a:lvl1pPr defTabSz="131603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316038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316038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316038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316038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3160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3160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3160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3160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3600" b="1">
                <a:solidFill>
                  <a:srgbClr val="7030A0"/>
                </a:solidFill>
                <a:latin typeface="HP001 4 hàng" panose="020B0603050302020204" pitchFamily="34" charset="0"/>
              </a:rPr>
              <a:t>﻿</a:t>
            </a:r>
            <a:endParaRPr lang="en-US" altLang="en-US" sz="3400" b="1">
              <a:solidFill>
                <a:srgbClr val="7030A0"/>
              </a:solidFill>
              <a:latin typeface="HP001 4 hàng" panose="020B0603050302020204" pitchFamily="34" charset="0"/>
            </a:endParaRPr>
          </a:p>
        </p:txBody>
      </p:sp>
      <p:sp>
        <p:nvSpPr>
          <p:cNvPr id="124" name="Text Box 4"/>
          <p:cNvSpPr txBox="1">
            <a:spLocks noChangeArrowheads="1"/>
          </p:cNvSpPr>
          <p:nvPr/>
        </p:nvSpPr>
        <p:spPr bwMode="auto">
          <a:xfrm>
            <a:off x="1602736" y="719139"/>
            <a:ext cx="5409140" cy="639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4683" tIns="42342" rIns="84683" bIns="42342" anchor="ctr">
            <a:spAutoFit/>
          </a:bodyPr>
          <a:lstStyle>
            <a:lvl1pPr defTabSz="131603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316038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316038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316038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316038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3160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3160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3160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3160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US" altLang="en-US" sz="3600" b="1" dirty="0">
                <a:solidFill>
                  <a:srgbClr val="7030A0"/>
                </a:solidFill>
                <a:latin typeface="HP001 4 hàng" panose="020B0603050302020204" pitchFamily="34" charset="0"/>
              </a:rPr>
              <a:t>﻿ </a:t>
            </a:r>
            <a:r>
              <a:rPr lang="en-US" altLang="en-US" sz="3600" b="1" dirty="0" err="1" smtClean="0">
                <a:solidFill>
                  <a:srgbClr val="7030A0"/>
                </a:solidFill>
                <a:latin typeface="HP001 4 hàng" panose="020B0603050302020204" pitchFamily="34" charset="0"/>
              </a:rPr>
              <a:t>Bài</a:t>
            </a:r>
            <a:r>
              <a:rPr lang="en-US" altLang="en-US" sz="3600" b="1" dirty="0" smtClean="0">
                <a:solidFill>
                  <a:srgbClr val="7030A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600" b="1" dirty="0" smtClean="0">
                <a:solidFill>
                  <a:srgbClr val="7030A0"/>
                </a:solidFill>
                <a:latin typeface="HP001 4 hàng" panose="020B0603050302020204" pitchFamily="34" charset="0"/>
              </a:rPr>
              <a:t>1: </a:t>
            </a:r>
            <a:r>
              <a:rPr lang="en-US" altLang="en-US" sz="3600" b="1" dirty="0" err="1" smtClean="0">
                <a:solidFill>
                  <a:srgbClr val="7030A0"/>
                </a:solidFill>
                <a:latin typeface="HP001 4 hàng" panose="020B0603050302020204" pitchFamily="34" charset="0"/>
              </a:rPr>
              <a:t>Tính</a:t>
            </a:r>
            <a:endParaRPr lang="en-US" altLang="en-US" sz="3600" b="1" dirty="0">
              <a:solidFill>
                <a:srgbClr val="7030A0"/>
              </a:solidFill>
              <a:latin typeface="HP001 4 hàng" panose="020B0603050302020204" pitchFamily="34" charset="0"/>
            </a:endParaRPr>
          </a:p>
        </p:txBody>
      </p:sp>
      <p:grpSp>
        <p:nvGrpSpPr>
          <p:cNvPr id="94" name="Group 4"/>
          <p:cNvGrpSpPr>
            <a:grpSpLocks/>
          </p:cNvGrpSpPr>
          <p:nvPr/>
        </p:nvGrpSpPr>
        <p:grpSpPr bwMode="auto">
          <a:xfrm>
            <a:off x="2216302" y="1264292"/>
            <a:ext cx="1132763" cy="1401998"/>
            <a:chOff x="1263473" y="3037503"/>
            <a:chExt cx="1133816" cy="1402128"/>
          </a:xfrm>
        </p:grpSpPr>
        <p:sp>
          <p:nvSpPr>
            <p:cNvPr id="102" name="Text Box 4"/>
            <p:cNvSpPr txBox="1">
              <a:spLocks noChangeArrowheads="1"/>
            </p:cNvSpPr>
            <p:nvPr/>
          </p:nvSpPr>
          <p:spPr bwMode="auto">
            <a:xfrm>
              <a:off x="1442883" y="3037503"/>
              <a:ext cx="954406" cy="7010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84683" tIns="42342" rIns="84683" bIns="42342" anchor="ctr">
              <a:spAutoFit/>
            </a:bodyPr>
            <a:lstStyle>
              <a:lvl1pPr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4000" dirty="0" smtClean="0">
                  <a:solidFill>
                    <a:srgbClr val="7030A0"/>
                  </a:solidFill>
                  <a:latin typeface=".VnArial Narrow" panose="020B7200000000000000" pitchFamily="34" charset="0"/>
                  <a:cs typeface="Times New Roman" panose="02020603050405020304" pitchFamily="18" charset="0"/>
                </a:rPr>
                <a:t>19</a:t>
              </a:r>
              <a:endParaRPr lang="en-US" altLang="en-US" sz="4000" dirty="0">
                <a:solidFill>
                  <a:srgbClr val="7030A0"/>
                </a:solidFill>
                <a:latin typeface=".VnArial Narrow" panose="020B7200000000000000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04" name="Text Box 4"/>
            <p:cNvSpPr txBox="1">
              <a:spLocks noChangeArrowheads="1"/>
            </p:cNvSpPr>
            <p:nvPr/>
          </p:nvSpPr>
          <p:spPr bwMode="auto">
            <a:xfrm>
              <a:off x="1441378" y="3738567"/>
              <a:ext cx="954406" cy="7010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84683" tIns="42342" rIns="84683" bIns="42342" anchor="ctr">
              <a:spAutoFit/>
            </a:bodyPr>
            <a:lstStyle>
              <a:lvl1pPr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4000" dirty="0" smtClean="0">
                  <a:solidFill>
                    <a:srgbClr val="7030A0"/>
                  </a:solidFill>
                  <a:latin typeface=".VnArial Narrow" panose="020B7200000000000000" pitchFamily="34" charset="0"/>
                  <a:cs typeface="Times New Roman" panose="02020603050405020304" pitchFamily="18" charset="0"/>
                </a:rPr>
                <a:t>  4</a:t>
              </a:r>
              <a:endParaRPr lang="en-US" altLang="en-US" sz="4000" dirty="0">
                <a:solidFill>
                  <a:srgbClr val="7030A0"/>
                </a:solidFill>
                <a:latin typeface=".VnArial Narrow" panose="020B7200000000000000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29" name="Text Box 4"/>
            <p:cNvSpPr txBox="1">
              <a:spLocks noChangeArrowheads="1"/>
            </p:cNvSpPr>
            <p:nvPr/>
          </p:nvSpPr>
          <p:spPr bwMode="auto">
            <a:xfrm>
              <a:off x="1263473" y="3376671"/>
              <a:ext cx="954406" cy="7010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84683" tIns="42342" rIns="84683" bIns="42342" anchor="ctr">
              <a:spAutoFit/>
            </a:bodyPr>
            <a:lstStyle>
              <a:lvl1pPr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4000" dirty="0" smtClean="0">
                  <a:solidFill>
                    <a:srgbClr val="7030A0"/>
                  </a:solidFill>
                  <a:latin typeface=".VnArial Narrow" panose="020B7200000000000000" pitchFamily="34" charset="0"/>
                  <a:cs typeface="Times New Roman" panose="02020603050405020304" pitchFamily="18" charset="0"/>
                </a:rPr>
                <a:t>-</a:t>
              </a:r>
              <a:endParaRPr lang="en-US" altLang="en-US" sz="4000" dirty="0">
                <a:solidFill>
                  <a:srgbClr val="7030A0"/>
                </a:solidFill>
                <a:latin typeface=".VnArial Narrow" panose="020B7200000000000000" pitchFamily="34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30" name="Straight Connector 3"/>
            <p:cNvCxnSpPr>
              <a:cxnSpLocks noChangeShapeType="1"/>
            </p:cNvCxnSpPr>
            <p:nvPr/>
          </p:nvCxnSpPr>
          <p:spPr bwMode="auto">
            <a:xfrm>
              <a:off x="1393393" y="4405853"/>
              <a:ext cx="616022" cy="0"/>
            </a:xfrm>
            <a:prstGeom prst="line">
              <a:avLst/>
            </a:prstGeom>
            <a:noFill/>
            <a:ln w="31750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96" name="Group 4"/>
          <p:cNvGrpSpPr>
            <a:grpSpLocks/>
          </p:cNvGrpSpPr>
          <p:nvPr/>
        </p:nvGrpSpPr>
        <p:grpSpPr bwMode="auto">
          <a:xfrm>
            <a:off x="4105783" y="1268698"/>
            <a:ext cx="1132763" cy="1401998"/>
            <a:chOff x="1263473" y="3037503"/>
            <a:chExt cx="1133816" cy="1402128"/>
          </a:xfrm>
        </p:grpSpPr>
        <p:sp>
          <p:nvSpPr>
            <p:cNvPr id="97" name="Text Box 4"/>
            <p:cNvSpPr txBox="1">
              <a:spLocks noChangeArrowheads="1"/>
            </p:cNvSpPr>
            <p:nvPr/>
          </p:nvSpPr>
          <p:spPr bwMode="auto">
            <a:xfrm>
              <a:off x="1442883" y="3037503"/>
              <a:ext cx="954406" cy="7010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84683" tIns="42342" rIns="84683" bIns="42342" anchor="ctr">
              <a:spAutoFit/>
            </a:bodyPr>
            <a:lstStyle>
              <a:lvl1pPr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4000" dirty="0" smtClean="0">
                  <a:solidFill>
                    <a:srgbClr val="7030A0"/>
                  </a:solidFill>
                  <a:latin typeface=".VnArial Narrow" panose="020B7200000000000000" pitchFamily="34" charset="0"/>
                  <a:cs typeface="Times New Roman" panose="02020603050405020304" pitchFamily="18" charset="0"/>
                </a:rPr>
                <a:t>35</a:t>
              </a:r>
              <a:endParaRPr lang="en-US" altLang="en-US" sz="4000" dirty="0">
                <a:solidFill>
                  <a:srgbClr val="7030A0"/>
                </a:solidFill>
                <a:latin typeface=".VnArial Narrow" panose="020B7200000000000000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98" name="Text Box 4"/>
            <p:cNvSpPr txBox="1">
              <a:spLocks noChangeArrowheads="1"/>
            </p:cNvSpPr>
            <p:nvPr/>
          </p:nvSpPr>
          <p:spPr bwMode="auto">
            <a:xfrm>
              <a:off x="1441378" y="3738567"/>
              <a:ext cx="954406" cy="7010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84683" tIns="42342" rIns="84683" bIns="42342" anchor="ctr">
              <a:spAutoFit/>
            </a:bodyPr>
            <a:lstStyle>
              <a:lvl1pPr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4000" dirty="0" smtClean="0">
                  <a:solidFill>
                    <a:srgbClr val="7030A0"/>
                  </a:solidFill>
                  <a:latin typeface=".VnArial Narrow" panose="020B7200000000000000" pitchFamily="34" charset="0"/>
                  <a:cs typeface="Times New Roman" panose="02020603050405020304" pitchFamily="18" charset="0"/>
                </a:rPr>
                <a:t>  2</a:t>
              </a:r>
              <a:endParaRPr lang="en-US" altLang="en-US" sz="4000" dirty="0">
                <a:solidFill>
                  <a:srgbClr val="7030A0"/>
                </a:solidFill>
                <a:latin typeface=".VnArial Narrow" panose="020B7200000000000000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00" name="Text Box 4"/>
            <p:cNvSpPr txBox="1">
              <a:spLocks noChangeArrowheads="1"/>
            </p:cNvSpPr>
            <p:nvPr/>
          </p:nvSpPr>
          <p:spPr bwMode="auto">
            <a:xfrm>
              <a:off x="1263473" y="3376671"/>
              <a:ext cx="954406" cy="7010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84683" tIns="42342" rIns="84683" bIns="42342" anchor="ctr">
              <a:spAutoFit/>
            </a:bodyPr>
            <a:lstStyle>
              <a:lvl1pPr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4000" dirty="0" smtClean="0">
                  <a:solidFill>
                    <a:srgbClr val="7030A0"/>
                  </a:solidFill>
                  <a:latin typeface=".VnArial Narrow" panose="020B7200000000000000" pitchFamily="34" charset="0"/>
                  <a:cs typeface="Times New Roman" panose="02020603050405020304" pitchFamily="18" charset="0"/>
                </a:rPr>
                <a:t>-</a:t>
              </a:r>
              <a:endParaRPr lang="en-US" altLang="en-US" sz="4000" dirty="0">
                <a:solidFill>
                  <a:srgbClr val="7030A0"/>
                </a:solidFill>
                <a:latin typeface=".VnArial Narrow" panose="020B7200000000000000" pitchFamily="34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01" name="Straight Connector 3"/>
            <p:cNvCxnSpPr>
              <a:cxnSpLocks noChangeShapeType="1"/>
            </p:cNvCxnSpPr>
            <p:nvPr/>
          </p:nvCxnSpPr>
          <p:spPr bwMode="auto">
            <a:xfrm>
              <a:off x="1393393" y="4405853"/>
              <a:ext cx="616022" cy="0"/>
            </a:xfrm>
            <a:prstGeom prst="line">
              <a:avLst/>
            </a:prstGeom>
            <a:noFill/>
            <a:ln w="31750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103" name="Group 4"/>
          <p:cNvGrpSpPr>
            <a:grpSpLocks/>
          </p:cNvGrpSpPr>
          <p:nvPr/>
        </p:nvGrpSpPr>
        <p:grpSpPr bwMode="auto">
          <a:xfrm>
            <a:off x="5388010" y="1269378"/>
            <a:ext cx="1132763" cy="1401998"/>
            <a:chOff x="1263473" y="3037503"/>
            <a:chExt cx="1133816" cy="1402128"/>
          </a:xfrm>
        </p:grpSpPr>
        <p:sp>
          <p:nvSpPr>
            <p:cNvPr id="105" name="Text Box 4"/>
            <p:cNvSpPr txBox="1">
              <a:spLocks noChangeArrowheads="1"/>
            </p:cNvSpPr>
            <p:nvPr/>
          </p:nvSpPr>
          <p:spPr bwMode="auto">
            <a:xfrm>
              <a:off x="1442883" y="3037503"/>
              <a:ext cx="954406" cy="7010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84683" tIns="42342" rIns="84683" bIns="42342" anchor="ctr">
              <a:spAutoFit/>
            </a:bodyPr>
            <a:lstStyle>
              <a:lvl1pPr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4000" dirty="0" smtClean="0">
                  <a:solidFill>
                    <a:srgbClr val="7030A0"/>
                  </a:solidFill>
                  <a:latin typeface=".VnArial Narrow" panose="020B7200000000000000" pitchFamily="34" charset="0"/>
                  <a:cs typeface="Times New Roman" panose="02020603050405020304" pitchFamily="18" charset="0"/>
                </a:rPr>
                <a:t>66</a:t>
              </a:r>
              <a:endParaRPr lang="en-US" altLang="en-US" sz="4000" dirty="0">
                <a:solidFill>
                  <a:srgbClr val="7030A0"/>
                </a:solidFill>
                <a:latin typeface=".VnArial Narrow" panose="020B7200000000000000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06" name="Text Box 4"/>
            <p:cNvSpPr txBox="1">
              <a:spLocks noChangeArrowheads="1"/>
            </p:cNvSpPr>
            <p:nvPr/>
          </p:nvSpPr>
          <p:spPr bwMode="auto">
            <a:xfrm>
              <a:off x="1441378" y="3738567"/>
              <a:ext cx="954406" cy="7010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84683" tIns="42342" rIns="84683" bIns="42342" anchor="ctr">
              <a:spAutoFit/>
            </a:bodyPr>
            <a:lstStyle>
              <a:lvl1pPr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4000" dirty="0" smtClean="0">
                  <a:solidFill>
                    <a:srgbClr val="7030A0"/>
                  </a:solidFill>
                  <a:latin typeface=".VnArial Narrow" panose="020B7200000000000000" pitchFamily="34" charset="0"/>
                  <a:cs typeface="Times New Roman" panose="02020603050405020304" pitchFamily="18" charset="0"/>
                </a:rPr>
                <a:t>  1</a:t>
              </a:r>
              <a:endParaRPr lang="en-US" altLang="en-US" sz="4000" dirty="0">
                <a:solidFill>
                  <a:srgbClr val="7030A0"/>
                </a:solidFill>
                <a:latin typeface=".VnArial Narrow" panose="020B7200000000000000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08" name="Text Box 4"/>
            <p:cNvSpPr txBox="1">
              <a:spLocks noChangeArrowheads="1"/>
            </p:cNvSpPr>
            <p:nvPr/>
          </p:nvSpPr>
          <p:spPr bwMode="auto">
            <a:xfrm>
              <a:off x="1263473" y="3376671"/>
              <a:ext cx="954406" cy="7010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84683" tIns="42342" rIns="84683" bIns="42342" anchor="ctr">
              <a:spAutoFit/>
            </a:bodyPr>
            <a:lstStyle>
              <a:lvl1pPr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4000" dirty="0" smtClean="0">
                  <a:solidFill>
                    <a:srgbClr val="7030A0"/>
                  </a:solidFill>
                  <a:latin typeface=".VnArial Narrow" panose="020B7200000000000000" pitchFamily="34" charset="0"/>
                  <a:cs typeface="Times New Roman" panose="02020603050405020304" pitchFamily="18" charset="0"/>
                </a:rPr>
                <a:t>-</a:t>
              </a:r>
              <a:endParaRPr lang="en-US" altLang="en-US" sz="4000" dirty="0">
                <a:solidFill>
                  <a:srgbClr val="7030A0"/>
                </a:solidFill>
                <a:latin typeface=".VnArial Narrow" panose="020B7200000000000000" pitchFamily="34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09" name="Straight Connector 3"/>
            <p:cNvCxnSpPr>
              <a:cxnSpLocks noChangeShapeType="1"/>
            </p:cNvCxnSpPr>
            <p:nvPr/>
          </p:nvCxnSpPr>
          <p:spPr bwMode="auto">
            <a:xfrm>
              <a:off x="1393393" y="4405853"/>
              <a:ext cx="616022" cy="0"/>
            </a:xfrm>
            <a:prstGeom prst="line">
              <a:avLst/>
            </a:prstGeom>
            <a:noFill/>
            <a:ln w="31750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110" name="Group 4"/>
          <p:cNvGrpSpPr>
            <a:grpSpLocks/>
          </p:cNvGrpSpPr>
          <p:nvPr/>
        </p:nvGrpSpPr>
        <p:grpSpPr bwMode="auto">
          <a:xfrm>
            <a:off x="7250233" y="1268698"/>
            <a:ext cx="1132763" cy="1401998"/>
            <a:chOff x="1263473" y="3037503"/>
            <a:chExt cx="1133816" cy="1402128"/>
          </a:xfrm>
        </p:grpSpPr>
        <p:sp>
          <p:nvSpPr>
            <p:cNvPr id="111" name="Text Box 4"/>
            <p:cNvSpPr txBox="1">
              <a:spLocks noChangeArrowheads="1"/>
            </p:cNvSpPr>
            <p:nvPr/>
          </p:nvSpPr>
          <p:spPr bwMode="auto">
            <a:xfrm>
              <a:off x="1442883" y="3037503"/>
              <a:ext cx="954406" cy="7010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84683" tIns="42342" rIns="84683" bIns="42342" anchor="ctr">
              <a:spAutoFit/>
            </a:bodyPr>
            <a:lstStyle>
              <a:lvl1pPr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4000" dirty="0" smtClean="0">
                  <a:solidFill>
                    <a:srgbClr val="7030A0"/>
                  </a:solidFill>
                  <a:latin typeface=".VnArial Narrow" panose="020B7200000000000000" pitchFamily="34" charset="0"/>
                  <a:cs typeface="Times New Roman" panose="02020603050405020304" pitchFamily="18" charset="0"/>
                </a:rPr>
                <a:t>78</a:t>
              </a:r>
              <a:endParaRPr lang="en-US" altLang="en-US" sz="4000" dirty="0">
                <a:solidFill>
                  <a:srgbClr val="7030A0"/>
                </a:solidFill>
                <a:latin typeface=".VnArial Narrow" panose="020B7200000000000000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12" name="Text Box 4"/>
            <p:cNvSpPr txBox="1">
              <a:spLocks noChangeArrowheads="1"/>
            </p:cNvSpPr>
            <p:nvPr/>
          </p:nvSpPr>
          <p:spPr bwMode="auto">
            <a:xfrm>
              <a:off x="1441378" y="3738567"/>
              <a:ext cx="954406" cy="7010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84683" tIns="42342" rIns="84683" bIns="42342" anchor="ctr">
              <a:spAutoFit/>
            </a:bodyPr>
            <a:lstStyle>
              <a:lvl1pPr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4000" dirty="0" smtClean="0">
                  <a:solidFill>
                    <a:srgbClr val="7030A0"/>
                  </a:solidFill>
                  <a:latin typeface=".VnArial Narrow" panose="020B7200000000000000" pitchFamily="34" charset="0"/>
                  <a:cs typeface="Times New Roman" panose="02020603050405020304" pitchFamily="18" charset="0"/>
                </a:rPr>
                <a:t>  5</a:t>
              </a:r>
              <a:endParaRPr lang="en-US" altLang="en-US" sz="4000" dirty="0">
                <a:solidFill>
                  <a:srgbClr val="7030A0"/>
                </a:solidFill>
                <a:latin typeface=".VnArial Narrow" panose="020B7200000000000000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14" name="Text Box 4"/>
            <p:cNvSpPr txBox="1">
              <a:spLocks noChangeArrowheads="1"/>
            </p:cNvSpPr>
            <p:nvPr/>
          </p:nvSpPr>
          <p:spPr bwMode="auto">
            <a:xfrm>
              <a:off x="1263473" y="3376671"/>
              <a:ext cx="954406" cy="7010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84683" tIns="42342" rIns="84683" bIns="42342" anchor="ctr">
              <a:spAutoFit/>
            </a:bodyPr>
            <a:lstStyle>
              <a:lvl1pPr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4000" dirty="0" smtClean="0">
                  <a:solidFill>
                    <a:srgbClr val="7030A0"/>
                  </a:solidFill>
                  <a:latin typeface=".VnArial Narrow" panose="020B7200000000000000" pitchFamily="34" charset="0"/>
                  <a:cs typeface="Times New Roman" panose="02020603050405020304" pitchFamily="18" charset="0"/>
                </a:rPr>
                <a:t>-</a:t>
              </a:r>
              <a:endParaRPr lang="en-US" altLang="en-US" sz="4000" dirty="0">
                <a:solidFill>
                  <a:srgbClr val="7030A0"/>
                </a:solidFill>
                <a:latin typeface=".VnArial Narrow" panose="020B7200000000000000" pitchFamily="34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16" name="Straight Connector 3"/>
            <p:cNvCxnSpPr>
              <a:cxnSpLocks noChangeShapeType="1"/>
            </p:cNvCxnSpPr>
            <p:nvPr/>
          </p:nvCxnSpPr>
          <p:spPr bwMode="auto">
            <a:xfrm>
              <a:off x="1393393" y="4405853"/>
              <a:ext cx="616022" cy="0"/>
            </a:xfrm>
            <a:prstGeom prst="line">
              <a:avLst/>
            </a:prstGeom>
            <a:noFill/>
            <a:ln w="31750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117" name="Group 4"/>
          <p:cNvGrpSpPr>
            <a:grpSpLocks/>
          </p:cNvGrpSpPr>
          <p:nvPr/>
        </p:nvGrpSpPr>
        <p:grpSpPr bwMode="auto">
          <a:xfrm>
            <a:off x="9190435" y="1251090"/>
            <a:ext cx="1015526" cy="1401998"/>
            <a:chOff x="1263473" y="3037503"/>
            <a:chExt cx="1133816" cy="1402128"/>
          </a:xfrm>
        </p:grpSpPr>
        <p:sp>
          <p:nvSpPr>
            <p:cNvPr id="118" name="Text Box 4"/>
            <p:cNvSpPr txBox="1">
              <a:spLocks noChangeArrowheads="1"/>
            </p:cNvSpPr>
            <p:nvPr/>
          </p:nvSpPr>
          <p:spPr bwMode="auto">
            <a:xfrm>
              <a:off x="1442883" y="3037503"/>
              <a:ext cx="954406" cy="7010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84683" tIns="42342" rIns="84683" bIns="42342" anchor="ctr">
              <a:spAutoFit/>
            </a:bodyPr>
            <a:lstStyle>
              <a:lvl1pPr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4000" dirty="0" smtClean="0">
                  <a:solidFill>
                    <a:srgbClr val="7030A0"/>
                  </a:solidFill>
                  <a:latin typeface=".VnArial Narrow" panose="020B7200000000000000" pitchFamily="34" charset="0"/>
                  <a:cs typeface="Times New Roman" panose="02020603050405020304" pitchFamily="18" charset="0"/>
                </a:rPr>
                <a:t>93</a:t>
              </a:r>
              <a:endParaRPr lang="en-US" altLang="en-US" sz="4000" dirty="0">
                <a:solidFill>
                  <a:srgbClr val="7030A0"/>
                </a:solidFill>
                <a:latin typeface=".VnArial Narrow" panose="020B7200000000000000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19" name="Text Box 4"/>
            <p:cNvSpPr txBox="1">
              <a:spLocks noChangeArrowheads="1"/>
            </p:cNvSpPr>
            <p:nvPr/>
          </p:nvSpPr>
          <p:spPr bwMode="auto">
            <a:xfrm>
              <a:off x="1441378" y="3738567"/>
              <a:ext cx="954406" cy="7010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84683" tIns="42342" rIns="84683" bIns="42342" anchor="ctr">
              <a:spAutoFit/>
            </a:bodyPr>
            <a:lstStyle>
              <a:lvl1pPr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4000" dirty="0" smtClean="0">
                  <a:solidFill>
                    <a:srgbClr val="7030A0"/>
                  </a:solidFill>
                  <a:latin typeface=".VnArial Narrow" panose="020B7200000000000000" pitchFamily="34" charset="0"/>
                  <a:cs typeface="Times New Roman" panose="02020603050405020304" pitchFamily="18" charset="0"/>
                </a:rPr>
                <a:t>  3</a:t>
              </a:r>
              <a:endParaRPr lang="en-US" altLang="en-US" sz="4000" dirty="0">
                <a:solidFill>
                  <a:srgbClr val="7030A0"/>
                </a:solidFill>
                <a:latin typeface=".VnArial Narrow" panose="020B7200000000000000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21" name="Text Box 4"/>
            <p:cNvSpPr txBox="1">
              <a:spLocks noChangeArrowheads="1"/>
            </p:cNvSpPr>
            <p:nvPr/>
          </p:nvSpPr>
          <p:spPr bwMode="auto">
            <a:xfrm>
              <a:off x="1263473" y="3376671"/>
              <a:ext cx="954406" cy="7010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84683" tIns="42342" rIns="84683" bIns="42342" anchor="ctr">
              <a:spAutoFit/>
            </a:bodyPr>
            <a:lstStyle>
              <a:lvl1pPr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4000" dirty="0" smtClean="0">
                  <a:solidFill>
                    <a:srgbClr val="7030A0"/>
                  </a:solidFill>
                  <a:latin typeface=".VnArial Narrow" panose="020B7200000000000000" pitchFamily="34" charset="0"/>
                  <a:cs typeface="Times New Roman" panose="02020603050405020304" pitchFamily="18" charset="0"/>
                </a:rPr>
                <a:t>-</a:t>
              </a:r>
              <a:endParaRPr lang="en-US" altLang="en-US" sz="4000" dirty="0">
                <a:solidFill>
                  <a:srgbClr val="7030A0"/>
                </a:solidFill>
                <a:latin typeface=".VnArial Narrow" panose="020B7200000000000000" pitchFamily="34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22" name="Straight Connector 3"/>
            <p:cNvCxnSpPr>
              <a:cxnSpLocks noChangeShapeType="1"/>
            </p:cNvCxnSpPr>
            <p:nvPr/>
          </p:nvCxnSpPr>
          <p:spPr bwMode="auto">
            <a:xfrm>
              <a:off x="1393393" y="4405853"/>
              <a:ext cx="616022" cy="0"/>
            </a:xfrm>
            <a:prstGeom prst="line">
              <a:avLst/>
            </a:prstGeom>
            <a:noFill/>
            <a:ln w="31750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123" name="Text Box 4"/>
          <p:cNvSpPr txBox="1">
            <a:spLocks noChangeArrowheads="1"/>
          </p:cNvSpPr>
          <p:nvPr/>
        </p:nvSpPr>
        <p:spPr bwMode="auto">
          <a:xfrm>
            <a:off x="2414874" y="2651681"/>
            <a:ext cx="953520" cy="700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4683" tIns="42342" rIns="84683" bIns="42342" anchor="ctr">
            <a:spAutoFit/>
          </a:bodyPr>
          <a:lstStyle>
            <a:lvl1pPr defTabSz="1316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316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316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316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316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000" dirty="0" smtClean="0">
                <a:solidFill>
                  <a:srgbClr val="7030A0"/>
                </a:solidFill>
                <a:latin typeface=".VnArial Narrow" panose="020B7200000000000000" pitchFamily="34" charset="0"/>
                <a:cs typeface="Times New Roman" panose="02020603050405020304" pitchFamily="18" charset="0"/>
              </a:rPr>
              <a:t>15</a:t>
            </a:r>
            <a:endParaRPr lang="en-US" altLang="en-US" sz="4000" dirty="0">
              <a:solidFill>
                <a:srgbClr val="7030A0"/>
              </a:solidFill>
              <a:latin typeface=".VnArial Narrow" panose="020B72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132" name="Text Box 4"/>
          <p:cNvSpPr txBox="1">
            <a:spLocks noChangeArrowheads="1"/>
          </p:cNvSpPr>
          <p:nvPr/>
        </p:nvSpPr>
        <p:spPr bwMode="auto">
          <a:xfrm>
            <a:off x="4304355" y="2637799"/>
            <a:ext cx="953520" cy="700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4683" tIns="42342" rIns="84683" bIns="42342" anchor="ctr">
            <a:spAutoFit/>
          </a:bodyPr>
          <a:lstStyle>
            <a:lvl1pPr defTabSz="1316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316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316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316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316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000" dirty="0" smtClean="0">
                <a:solidFill>
                  <a:srgbClr val="7030A0"/>
                </a:solidFill>
                <a:latin typeface=".VnArial Narrow" panose="020B7200000000000000" pitchFamily="34" charset="0"/>
                <a:cs typeface="Times New Roman" panose="02020603050405020304" pitchFamily="18" charset="0"/>
              </a:rPr>
              <a:t>33</a:t>
            </a:r>
            <a:endParaRPr lang="en-US" altLang="en-US" sz="4000" dirty="0">
              <a:solidFill>
                <a:srgbClr val="7030A0"/>
              </a:solidFill>
              <a:latin typeface=".VnArial Narrow" panose="020B72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133" name="Text Box 4"/>
          <p:cNvSpPr txBox="1">
            <a:spLocks noChangeArrowheads="1"/>
          </p:cNvSpPr>
          <p:nvPr/>
        </p:nvSpPr>
        <p:spPr bwMode="auto">
          <a:xfrm>
            <a:off x="5589823" y="2666290"/>
            <a:ext cx="953520" cy="700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4683" tIns="42342" rIns="84683" bIns="42342" anchor="ctr">
            <a:spAutoFit/>
          </a:bodyPr>
          <a:lstStyle>
            <a:lvl1pPr defTabSz="1316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316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316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316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316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000" dirty="0" smtClean="0">
                <a:solidFill>
                  <a:srgbClr val="7030A0"/>
                </a:solidFill>
                <a:latin typeface=".VnArial Narrow" panose="020B7200000000000000" pitchFamily="34" charset="0"/>
                <a:cs typeface="Times New Roman" panose="02020603050405020304" pitchFamily="18" charset="0"/>
              </a:rPr>
              <a:t>65</a:t>
            </a:r>
            <a:endParaRPr lang="en-US" altLang="en-US" sz="4000" dirty="0">
              <a:solidFill>
                <a:srgbClr val="7030A0"/>
              </a:solidFill>
              <a:latin typeface=".VnArial Narrow" panose="020B72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134" name="Text Box 4"/>
          <p:cNvSpPr txBox="1">
            <a:spLocks noChangeArrowheads="1"/>
          </p:cNvSpPr>
          <p:nvPr/>
        </p:nvSpPr>
        <p:spPr bwMode="auto">
          <a:xfrm>
            <a:off x="7448805" y="2637799"/>
            <a:ext cx="953520" cy="700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4683" tIns="42342" rIns="84683" bIns="42342" anchor="ctr">
            <a:spAutoFit/>
          </a:bodyPr>
          <a:lstStyle>
            <a:lvl1pPr defTabSz="1316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316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316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316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316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000" dirty="0" smtClean="0">
                <a:solidFill>
                  <a:srgbClr val="7030A0"/>
                </a:solidFill>
                <a:latin typeface=".VnArial Narrow" panose="020B7200000000000000" pitchFamily="34" charset="0"/>
                <a:cs typeface="Times New Roman" panose="02020603050405020304" pitchFamily="18" charset="0"/>
              </a:rPr>
              <a:t>73</a:t>
            </a:r>
            <a:endParaRPr lang="en-US" altLang="en-US" sz="4000" dirty="0">
              <a:solidFill>
                <a:srgbClr val="7030A0"/>
              </a:solidFill>
              <a:latin typeface=".VnArial Narrow" panose="020B72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135" name="Text Box 4"/>
          <p:cNvSpPr txBox="1">
            <a:spLocks noChangeArrowheads="1"/>
          </p:cNvSpPr>
          <p:nvPr/>
        </p:nvSpPr>
        <p:spPr bwMode="auto">
          <a:xfrm>
            <a:off x="9368456" y="2638479"/>
            <a:ext cx="854834" cy="700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4683" tIns="42342" rIns="84683" bIns="42342" anchor="ctr">
            <a:spAutoFit/>
          </a:bodyPr>
          <a:lstStyle>
            <a:lvl1pPr defTabSz="1316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316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316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316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316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000" dirty="0" smtClean="0">
                <a:solidFill>
                  <a:srgbClr val="7030A0"/>
                </a:solidFill>
                <a:latin typeface=".VnArial Narrow" panose="020B7200000000000000" pitchFamily="34" charset="0"/>
                <a:cs typeface="Times New Roman" panose="02020603050405020304" pitchFamily="18" charset="0"/>
              </a:rPr>
              <a:t>90</a:t>
            </a:r>
            <a:endParaRPr lang="en-US" altLang="en-US" sz="4000" dirty="0">
              <a:solidFill>
                <a:srgbClr val="7030A0"/>
              </a:solidFill>
              <a:latin typeface=".VnArial Narrow" panose="020B72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136" name="Text Box 4"/>
          <p:cNvSpPr txBox="1">
            <a:spLocks noChangeArrowheads="1"/>
          </p:cNvSpPr>
          <p:nvPr/>
        </p:nvSpPr>
        <p:spPr bwMode="auto">
          <a:xfrm>
            <a:off x="1599143" y="3443159"/>
            <a:ext cx="5409140" cy="639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4683" tIns="42342" rIns="84683" bIns="42342" anchor="ctr">
            <a:spAutoFit/>
          </a:bodyPr>
          <a:lstStyle>
            <a:lvl1pPr defTabSz="131603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316038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316038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316038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316038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3160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3160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3160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3160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US" altLang="en-US" sz="3600" b="1" dirty="0">
                <a:solidFill>
                  <a:srgbClr val="7030A0"/>
                </a:solidFill>
                <a:latin typeface="HP001 4 hàng" panose="020B0603050302020204" pitchFamily="34" charset="0"/>
              </a:rPr>
              <a:t>﻿ </a:t>
            </a:r>
            <a:r>
              <a:rPr lang="en-US" altLang="en-US" sz="3600" b="1" dirty="0" err="1" smtClean="0">
                <a:solidFill>
                  <a:srgbClr val="7030A0"/>
                </a:solidFill>
                <a:latin typeface="HP001 4 hàng" panose="020B0603050302020204" pitchFamily="34" charset="0"/>
              </a:rPr>
              <a:t>Bài</a:t>
            </a:r>
            <a:r>
              <a:rPr lang="en-US" altLang="en-US" sz="3600" b="1" dirty="0" smtClean="0">
                <a:solidFill>
                  <a:srgbClr val="7030A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600" b="1" dirty="0" smtClean="0">
                <a:solidFill>
                  <a:srgbClr val="7030A0"/>
                </a:solidFill>
                <a:latin typeface="HP001 4 hàng" panose="020B0603050302020204" pitchFamily="34" charset="0"/>
              </a:rPr>
              <a:t>2: </a:t>
            </a:r>
            <a:r>
              <a:rPr lang="en-US" altLang="en-US" sz="3600" b="1" dirty="0" err="1" smtClean="0">
                <a:solidFill>
                  <a:srgbClr val="7030A0"/>
                </a:solidFill>
                <a:latin typeface="HP001 4 hàng" panose="020B0603050302020204" pitchFamily="34" charset="0"/>
              </a:rPr>
              <a:t>Đặt</a:t>
            </a:r>
            <a:r>
              <a:rPr lang="en-US" altLang="en-US" sz="3600" b="1" dirty="0" smtClean="0">
                <a:solidFill>
                  <a:srgbClr val="7030A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600" b="1" dirty="0" err="1" smtClean="0">
                <a:solidFill>
                  <a:srgbClr val="7030A0"/>
                </a:solidFill>
                <a:latin typeface="HP001 4 hàng" panose="020B0603050302020204" pitchFamily="34" charset="0"/>
              </a:rPr>
              <a:t>tính</a:t>
            </a:r>
            <a:r>
              <a:rPr lang="en-US" altLang="en-US" sz="3600" b="1" dirty="0" smtClean="0">
                <a:solidFill>
                  <a:srgbClr val="7030A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600" b="1" dirty="0" err="1" smtClean="0">
                <a:solidFill>
                  <a:srgbClr val="7030A0"/>
                </a:solidFill>
                <a:latin typeface="HP001 4 hàng" panose="020B0603050302020204" pitchFamily="34" charset="0"/>
              </a:rPr>
              <a:t>rồi</a:t>
            </a:r>
            <a:r>
              <a:rPr lang="en-US" altLang="en-US" sz="3600" b="1" dirty="0" smtClean="0">
                <a:solidFill>
                  <a:srgbClr val="7030A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600" b="1" dirty="0" err="1" smtClean="0">
                <a:solidFill>
                  <a:srgbClr val="7030A0"/>
                </a:solidFill>
                <a:latin typeface="HP001 4 hàng" panose="020B0603050302020204" pitchFamily="34" charset="0"/>
              </a:rPr>
              <a:t>tính</a:t>
            </a:r>
            <a:endParaRPr lang="en-US" altLang="en-US" sz="3600" b="1" dirty="0">
              <a:solidFill>
                <a:srgbClr val="7030A0"/>
              </a:solidFill>
              <a:latin typeface="HP001 4 hàng" panose="020B0603050302020204" pitchFamily="34" charset="0"/>
            </a:endParaRPr>
          </a:p>
        </p:txBody>
      </p:sp>
      <p:sp>
        <p:nvSpPr>
          <p:cNvPr id="137" name="Text Box 4"/>
          <p:cNvSpPr txBox="1">
            <a:spLocks noChangeArrowheads="1"/>
          </p:cNvSpPr>
          <p:nvPr/>
        </p:nvSpPr>
        <p:spPr bwMode="auto">
          <a:xfrm>
            <a:off x="2216302" y="4016037"/>
            <a:ext cx="1533567" cy="701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4683" tIns="42342" rIns="84683" bIns="42342" anchor="ctr">
            <a:spAutoFit/>
          </a:bodyPr>
          <a:lstStyle>
            <a:lvl1pPr defTabSz="1316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316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316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316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316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000" dirty="0" smtClean="0">
                <a:solidFill>
                  <a:srgbClr val="7030A0"/>
                </a:solidFill>
                <a:latin typeface=".VnArial Narrow" panose="020B7200000000000000" pitchFamily="34" charset="0"/>
                <a:cs typeface="Times New Roman" panose="02020603050405020304" pitchFamily="18" charset="0"/>
              </a:rPr>
              <a:t>18 - 5</a:t>
            </a:r>
            <a:endParaRPr lang="en-US" altLang="en-US" sz="4000" dirty="0">
              <a:solidFill>
                <a:srgbClr val="7030A0"/>
              </a:solidFill>
              <a:latin typeface=".VnArial Narrow" panose="020B72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138" name="Text Box 4"/>
          <p:cNvSpPr txBox="1">
            <a:spLocks noChangeArrowheads="1"/>
          </p:cNvSpPr>
          <p:nvPr/>
        </p:nvSpPr>
        <p:spPr bwMode="auto">
          <a:xfrm>
            <a:off x="4100781" y="4015941"/>
            <a:ext cx="1533567" cy="701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4683" tIns="42342" rIns="84683" bIns="42342" anchor="ctr">
            <a:spAutoFit/>
          </a:bodyPr>
          <a:lstStyle>
            <a:lvl1pPr defTabSz="1316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316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316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316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316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000" dirty="0" smtClean="0">
                <a:solidFill>
                  <a:srgbClr val="7030A0"/>
                </a:solidFill>
                <a:latin typeface=".VnArial Narrow" panose="020B7200000000000000" pitchFamily="34" charset="0"/>
                <a:cs typeface="Times New Roman" panose="02020603050405020304" pitchFamily="18" charset="0"/>
              </a:rPr>
              <a:t>46 - 4</a:t>
            </a:r>
            <a:endParaRPr lang="en-US" altLang="en-US" sz="4000" dirty="0">
              <a:solidFill>
                <a:srgbClr val="7030A0"/>
              </a:solidFill>
              <a:latin typeface=".VnArial Narrow" panose="020B72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139" name="Text Box 4"/>
          <p:cNvSpPr txBox="1">
            <a:spLocks noChangeArrowheads="1"/>
          </p:cNvSpPr>
          <p:nvPr/>
        </p:nvSpPr>
        <p:spPr bwMode="auto">
          <a:xfrm>
            <a:off x="7899234" y="4016779"/>
            <a:ext cx="1533567" cy="701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4683" tIns="42342" rIns="84683" bIns="42342" anchor="ctr">
            <a:spAutoFit/>
          </a:bodyPr>
          <a:lstStyle>
            <a:lvl1pPr defTabSz="1316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316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316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316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316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000" dirty="0" smtClean="0">
                <a:solidFill>
                  <a:srgbClr val="7030A0"/>
                </a:solidFill>
                <a:latin typeface=".VnArial Narrow" panose="020B7200000000000000" pitchFamily="34" charset="0"/>
                <a:cs typeface="Times New Roman" panose="02020603050405020304" pitchFamily="18" charset="0"/>
              </a:rPr>
              <a:t>99 - 9</a:t>
            </a:r>
            <a:endParaRPr lang="en-US" altLang="en-US" sz="4000" dirty="0">
              <a:solidFill>
                <a:srgbClr val="7030A0"/>
              </a:solidFill>
              <a:latin typeface=".VnArial Narrow" panose="020B72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140" name="Text Box 4"/>
          <p:cNvSpPr txBox="1">
            <a:spLocks noChangeArrowheads="1"/>
          </p:cNvSpPr>
          <p:nvPr/>
        </p:nvSpPr>
        <p:spPr bwMode="auto">
          <a:xfrm>
            <a:off x="6039030" y="4004886"/>
            <a:ext cx="1533567" cy="701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4683" tIns="42342" rIns="84683" bIns="42342" anchor="ctr">
            <a:spAutoFit/>
          </a:bodyPr>
          <a:lstStyle>
            <a:lvl1pPr defTabSz="1316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316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316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316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316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000" dirty="0" smtClean="0">
                <a:solidFill>
                  <a:srgbClr val="7030A0"/>
                </a:solidFill>
                <a:latin typeface=".VnArial Narrow" panose="020B7200000000000000" pitchFamily="34" charset="0"/>
                <a:cs typeface="Times New Roman" panose="02020603050405020304" pitchFamily="18" charset="0"/>
              </a:rPr>
              <a:t>75 - 3</a:t>
            </a:r>
            <a:endParaRPr lang="en-US" altLang="en-US" sz="4000" dirty="0">
              <a:solidFill>
                <a:srgbClr val="7030A0"/>
              </a:solidFill>
              <a:latin typeface=".VnArial Narrow" panose="020B7200000000000000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6637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" grpId="0"/>
      <p:bldP spid="132" grpId="0"/>
      <p:bldP spid="133" grpId="0"/>
      <p:bldP spid="134" grpId="0"/>
      <p:bldP spid="135" grpId="0"/>
      <p:bldP spid="136" grpId="0"/>
      <p:bldP spid="137" grpId="0"/>
      <p:bldP spid="138" grpId="0"/>
      <p:bldP spid="139" grpId="0"/>
      <p:bldP spid="14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2" name="Group 2"/>
          <p:cNvGrpSpPr>
            <a:grpSpLocks/>
          </p:cNvGrpSpPr>
          <p:nvPr/>
        </p:nvGrpSpPr>
        <p:grpSpPr bwMode="auto">
          <a:xfrm>
            <a:off x="1838326" y="444501"/>
            <a:ext cx="8537575" cy="5472113"/>
            <a:chOff x="1466" y="3949"/>
            <a:chExt cx="7660" cy="2294"/>
          </a:xfrm>
        </p:grpSpPr>
        <p:grpSp>
          <p:nvGrpSpPr>
            <p:cNvPr id="10762" name="Group 15"/>
            <p:cNvGrpSpPr>
              <a:grpSpLocks/>
            </p:cNvGrpSpPr>
            <p:nvPr/>
          </p:nvGrpSpPr>
          <p:grpSpPr bwMode="auto">
            <a:xfrm>
              <a:off x="8842" y="3961"/>
              <a:ext cx="284" cy="2271"/>
              <a:chOff x="9420" y="3958"/>
              <a:chExt cx="284" cy="2271"/>
            </a:xfrm>
          </p:grpSpPr>
          <p:cxnSp>
            <p:nvCxnSpPr>
              <p:cNvPr id="10815" name="Line 16"/>
              <p:cNvCxnSpPr>
                <a:cxnSpLocks noChangeShapeType="1"/>
              </p:cNvCxnSpPr>
              <p:nvPr/>
            </p:nvCxnSpPr>
            <p:spPr bwMode="auto">
              <a:xfrm>
                <a:off x="9562" y="3961"/>
                <a:ext cx="0" cy="226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0816" name="Line 17"/>
              <p:cNvCxnSpPr>
                <a:cxnSpLocks noChangeShapeType="1"/>
              </p:cNvCxnSpPr>
              <p:nvPr/>
            </p:nvCxnSpPr>
            <p:spPr bwMode="auto">
              <a:xfrm>
                <a:off x="9420" y="3958"/>
                <a:ext cx="0" cy="226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0817" name="Line 18"/>
              <p:cNvCxnSpPr>
                <a:cxnSpLocks noChangeShapeType="1"/>
              </p:cNvCxnSpPr>
              <p:nvPr/>
            </p:nvCxnSpPr>
            <p:spPr bwMode="auto">
              <a:xfrm>
                <a:off x="9704" y="3959"/>
                <a:ext cx="0" cy="226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grpSp>
          <p:nvGrpSpPr>
            <p:cNvPr id="10763" name="Group 19"/>
            <p:cNvGrpSpPr>
              <a:grpSpLocks/>
            </p:cNvGrpSpPr>
            <p:nvPr/>
          </p:nvGrpSpPr>
          <p:grpSpPr bwMode="auto">
            <a:xfrm>
              <a:off x="8262" y="3961"/>
              <a:ext cx="296" cy="2271"/>
              <a:chOff x="9408" y="3958"/>
              <a:chExt cx="296" cy="2271"/>
            </a:xfrm>
          </p:grpSpPr>
          <p:cxnSp>
            <p:nvCxnSpPr>
              <p:cNvPr id="10812" name="Line 20"/>
              <p:cNvCxnSpPr>
                <a:cxnSpLocks noChangeShapeType="1"/>
              </p:cNvCxnSpPr>
              <p:nvPr/>
            </p:nvCxnSpPr>
            <p:spPr bwMode="auto">
              <a:xfrm>
                <a:off x="9562" y="3961"/>
                <a:ext cx="0" cy="226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0813" name="Line 21"/>
              <p:cNvCxnSpPr>
                <a:cxnSpLocks noChangeShapeType="1"/>
              </p:cNvCxnSpPr>
              <p:nvPr/>
            </p:nvCxnSpPr>
            <p:spPr bwMode="auto">
              <a:xfrm>
                <a:off x="9408" y="3958"/>
                <a:ext cx="0" cy="226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0814" name="Line 22"/>
              <p:cNvCxnSpPr>
                <a:cxnSpLocks noChangeShapeType="1"/>
              </p:cNvCxnSpPr>
              <p:nvPr/>
            </p:nvCxnSpPr>
            <p:spPr bwMode="auto">
              <a:xfrm>
                <a:off x="9704" y="3959"/>
                <a:ext cx="0" cy="226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grpSp>
          <p:nvGrpSpPr>
            <p:cNvPr id="10764" name="Group 23"/>
            <p:cNvGrpSpPr>
              <a:grpSpLocks/>
            </p:cNvGrpSpPr>
            <p:nvPr/>
          </p:nvGrpSpPr>
          <p:grpSpPr bwMode="auto">
            <a:xfrm>
              <a:off x="6571" y="3962"/>
              <a:ext cx="284" cy="2271"/>
              <a:chOff x="9420" y="3958"/>
              <a:chExt cx="284" cy="2271"/>
            </a:xfrm>
          </p:grpSpPr>
          <p:cxnSp>
            <p:nvCxnSpPr>
              <p:cNvPr id="10809" name="Line 24"/>
              <p:cNvCxnSpPr>
                <a:cxnSpLocks noChangeShapeType="1"/>
              </p:cNvCxnSpPr>
              <p:nvPr/>
            </p:nvCxnSpPr>
            <p:spPr bwMode="auto">
              <a:xfrm>
                <a:off x="9562" y="3961"/>
                <a:ext cx="0" cy="226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0810" name="Line 25"/>
              <p:cNvCxnSpPr>
                <a:cxnSpLocks noChangeShapeType="1"/>
              </p:cNvCxnSpPr>
              <p:nvPr/>
            </p:nvCxnSpPr>
            <p:spPr bwMode="auto">
              <a:xfrm>
                <a:off x="9420" y="3958"/>
                <a:ext cx="0" cy="226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0811" name="Line 26"/>
              <p:cNvCxnSpPr>
                <a:cxnSpLocks noChangeShapeType="1"/>
              </p:cNvCxnSpPr>
              <p:nvPr/>
            </p:nvCxnSpPr>
            <p:spPr bwMode="auto">
              <a:xfrm>
                <a:off x="9704" y="3959"/>
                <a:ext cx="0" cy="226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grpSp>
          <p:nvGrpSpPr>
            <p:cNvPr id="10765" name="Group 27"/>
            <p:cNvGrpSpPr>
              <a:grpSpLocks/>
            </p:cNvGrpSpPr>
            <p:nvPr/>
          </p:nvGrpSpPr>
          <p:grpSpPr bwMode="auto">
            <a:xfrm>
              <a:off x="7146" y="3967"/>
              <a:ext cx="284" cy="2271"/>
              <a:chOff x="9420" y="3958"/>
              <a:chExt cx="284" cy="2271"/>
            </a:xfrm>
          </p:grpSpPr>
          <p:cxnSp>
            <p:nvCxnSpPr>
              <p:cNvPr id="10806" name="Line 28"/>
              <p:cNvCxnSpPr>
                <a:cxnSpLocks noChangeShapeType="1"/>
              </p:cNvCxnSpPr>
              <p:nvPr/>
            </p:nvCxnSpPr>
            <p:spPr bwMode="auto">
              <a:xfrm>
                <a:off x="9562" y="3961"/>
                <a:ext cx="0" cy="226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0807" name="Line 29"/>
              <p:cNvCxnSpPr>
                <a:cxnSpLocks noChangeShapeType="1"/>
              </p:cNvCxnSpPr>
              <p:nvPr/>
            </p:nvCxnSpPr>
            <p:spPr bwMode="auto">
              <a:xfrm>
                <a:off x="9420" y="3958"/>
                <a:ext cx="0" cy="226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0808" name="Line 30"/>
              <p:cNvCxnSpPr>
                <a:cxnSpLocks noChangeShapeType="1"/>
              </p:cNvCxnSpPr>
              <p:nvPr/>
            </p:nvCxnSpPr>
            <p:spPr bwMode="auto">
              <a:xfrm>
                <a:off x="9704" y="3959"/>
                <a:ext cx="0" cy="226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grpSp>
          <p:nvGrpSpPr>
            <p:cNvPr id="10766" name="Group 31"/>
            <p:cNvGrpSpPr>
              <a:grpSpLocks/>
            </p:cNvGrpSpPr>
            <p:nvPr/>
          </p:nvGrpSpPr>
          <p:grpSpPr bwMode="auto">
            <a:xfrm>
              <a:off x="7712" y="3967"/>
              <a:ext cx="284" cy="2271"/>
              <a:chOff x="9420" y="3958"/>
              <a:chExt cx="284" cy="2271"/>
            </a:xfrm>
          </p:grpSpPr>
          <p:cxnSp>
            <p:nvCxnSpPr>
              <p:cNvPr id="10803" name="Line 32"/>
              <p:cNvCxnSpPr>
                <a:cxnSpLocks noChangeShapeType="1"/>
              </p:cNvCxnSpPr>
              <p:nvPr/>
            </p:nvCxnSpPr>
            <p:spPr bwMode="auto">
              <a:xfrm>
                <a:off x="9562" y="3961"/>
                <a:ext cx="0" cy="226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0804" name="Line 33"/>
              <p:cNvCxnSpPr>
                <a:cxnSpLocks noChangeShapeType="1"/>
              </p:cNvCxnSpPr>
              <p:nvPr/>
            </p:nvCxnSpPr>
            <p:spPr bwMode="auto">
              <a:xfrm>
                <a:off x="9420" y="3958"/>
                <a:ext cx="0" cy="226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0805" name="Line 34"/>
              <p:cNvCxnSpPr>
                <a:cxnSpLocks noChangeShapeType="1"/>
              </p:cNvCxnSpPr>
              <p:nvPr/>
            </p:nvCxnSpPr>
            <p:spPr bwMode="auto">
              <a:xfrm>
                <a:off x="9704" y="3959"/>
                <a:ext cx="0" cy="226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grpSp>
          <p:nvGrpSpPr>
            <p:cNvPr id="10767" name="Group 35"/>
            <p:cNvGrpSpPr>
              <a:grpSpLocks/>
            </p:cNvGrpSpPr>
            <p:nvPr/>
          </p:nvGrpSpPr>
          <p:grpSpPr bwMode="auto">
            <a:xfrm>
              <a:off x="6007" y="3967"/>
              <a:ext cx="284" cy="2271"/>
              <a:chOff x="9420" y="3958"/>
              <a:chExt cx="284" cy="2271"/>
            </a:xfrm>
          </p:grpSpPr>
          <p:cxnSp>
            <p:nvCxnSpPr>
              <p:cNvPr id="10800" name="Line 36"/>
              <p:cNvCxnSpPr>
                <a:cxnSpLocks noChangeShapeType="1"/>
              </p:cNvCxnSpPr>
              <p:nvPr/>
            </p:nvCxnSpPr>
            <p:spPr bwMode="auto">
              <a:xfrm>
                <a:off x="9562" y="3961"/>
                <a:ext cx="0" cy="226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0801" name="Line 37"/>
              <p:cNvCxnSpPr>
                <a:cxnSpLocks noChangeShapeType="1"/>
              </p:cNvCxnSpPr>
              <p:nvPr/>
            </p:nvCxnSpPr>
            <p:spPr bwMode="auto">
              <a:xfrm>
                <a:off x="9420" y="3958"/>
                <a:ext cx="0" cy="226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0802" name="Line 38"/>
              <p:cNvCxnSpPr>
                <a:cxnSpLocks noChangeShapeType="1"/>
              </p:cNvCxnSpPr>
              <p:nvPr/>
            </p:nvCxnSpPr>
            <p:spPr bwMode="auto">
              <a:xfrm>
                <a:off x="9704" y="3959"/>
                <a:ext cx="0" cy="226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grpSp>
          <p:nvGrpSpPr>
            <p:cNvPr id="10768" name="Group 39"/>
            <p:cNvGrpSpPr>
              <a:grpSpLocks/>
            </p:cNvGrpSpPr>
            <p:nvPr/>
          </p:nvGrpSpPr>
          <p:grpSpPr bwMode="auto">
            <a:xfrm>
              <a:off x="5439" y="3967"/>
              <a:ext cx="284" cy="2271"/>
              <a:chOff x="9420" y="3958"/>
              <a:chExt cx="284" cy="2271"/>
            </a:xfrm>
          </p:grpSpPr>
          <p:cxnSp>
            <p:nvCxnSpPr>
              <p:cNvPr id="10797" name="Line 40"/>
              <p:cNvCxnSpPr>
                <a:cxnSpLocks noChangeShapeType="1"/>
              </p:cNvCxnSpPr>
              <p:nvPr/>
            </p:nvCxnSpPr>
            <p:spPr bwMode="auto">
              <a:xfrm>
                <a:off x="9562" y="3961"/>
                <a:ext cx="0" cy="226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0798" name="Line 41"/>
              <p:cNvCxnSpPr>
                <a:cxnSpLocks noChangeShapeType="1"/>
              </p:cNvCxnSpPr>
              <p:nvPr/>
            </p:nvCxnSpPr>
            <p:spPr bwMode="auto">
              <a:xfrm>
                <a:off x="9420" y="3958"/>
                <a:ext cx="0" cy="226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0799" name="Line 42"/>
              <p:cNvCxnSpPr>
                <a:cxnSpLocks noChangeShapeType="1"/>
              </p:cNvCxnSpPr>
              <p:nvPr/>
            </p:nvCxnSpPr>
            <p:spPr bwMode="auto">
              <a:xfrm>
                <a:off x="9704" y="3959"/>
                <a:ext cx="0" cy="226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grpSp>
          <p:nvGrpSpPr>
            <p:cNvPr id="10769" name="Group 43"/>
            <p:cNvGrpSpPr>
              <a:grpSpLocks/>
            </p:cNvGrpSpPr>
            <p:nvPr/>
          </p:nvGrpSpPr>
          <p:grpSpPr bwMode="auto">
            <a:xfrm>
              <a:off x="3740" y="3949"/>
              <a:ext cx="284" cy="2271"/>
              <a:chOff x="9420" y="3958"/>
              <a:chExt cx="284" cy="2271"/>
            </a:xfrm>
          </p:grpSpPr>
          <p:cxnSp>
            <p:nvCxnSpPr>
              <p:cNvPr id="10794" name="Line 44"/>
              <p:cNvCxnSpPr>
                <a:cxnSpLocks noChangeShapeType="1"/>
              </p:cNvCxnSpPr>
              <p:nvPr/>
            </p:nvCxnSpPr>
            <p:spPr bwMode="auto">
              <a:xfrm>
                <a:off x="9562" y="3961"/>
                <a:ext cx="0" cy="226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0795" name="Line 45"/>
              <p:cNvCxnSpPr>
                <a:cxnSpLocks noChangeShapeType="1"/>
              </p:cNvCxnSpPr>
              <p:nvPr/>
            </p:nvCxnSpPr>
            <p:spPr bwMode="auto">
              <a:xfrm>
                <a:off x="9420" y="3958"/>
                <a:ext cx="0" cy="226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0796" name="Line 46"/>
              <p:cNvCxnSpPr>
                <a:cxnSpLocks noChangeShapeType="1"/>
              </p:cNvCxnSpPr>
              <p:nvPr/>
            </p:nvCxnSpPr>
            <p:spPr bwMode="auto">
              <a:xfrm>
                <a:off x="9704" y="3959"/>
                <a:ext cx="0" cy="226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grpSp>
          <p:nvGrpSpPr>
            <p:cNvPr id="10770" name="Group 47"/>
            <p:cNvGrpSpPr>
              <a:grpSpLocks/>
            </p:cNvGrpSpPr>
            <p:nvPr/>
          </p:nvGrpSpPr>
          <p:grpSpPr bwMode="auto">
            <a:xfrm>
              <a:off x="4306" y="3972"/>
              <a:ext cx="284" cy="2271"/>
              <a:chOff x="9420" y="3958"/>
              <a:chExt cx="284" cy="2271"/>
            </a:xfrm>
          </p:grpSpPr>
          <p:cxnSp>
            <p:nvCxnSpPr>
              <p:cNvPr id="10791" name="Line 48"/>
              <p:cNvCxnSpPr>
                <a:cxnSpLocks noChangeShapeType="1"/>
              </p:cNvCxnSpPr>
              <p:nvPr/>
            </p:nvCxnSpPr>
            <p:spPr bwMode="auto">
              <a:xfrm>
                <a:off x="9562" y="3961"/>
                <a:ext cx="0" cy="226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0792" name="Line 49"/>
              <p:cNvCxnSpPr>
                <a:cxnSpLocks noChangeShapeType="1"/>
              </p:cNvCxnSpPr>
              <p:nvPr/>
            </p:nvCxnSpPr>
            <p:spPr bwMode="auto">
              <a:xfrm>
                <a:off x="9420" y="3958"/>
                <a:ext cx="0" cy="226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0793" name="Line 50"/>
              <p:cNvCxnSpPr>
                <a:cxnSpLocks noChangeShapeType="1"/>
              </p:cNvCxnSpPr>
              <p:nvPr/>
            </p:nvCxnSpPr>
            <p:spPr bwMode="auto">
              <a:xfrm>
                <a:off x="9704" y="3959"/>
                <a:ext cx="0" cy="226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grpSp>
          <p:nvGrpSpPr>
            <p:cNvPr id="10771" name="Group 51"/>
            <p:cNvGrpSpPr>
              <a:grpSpLocks/>
            </p:cNvGrpSpPr>
            <p:nvPr/>
          </p:nvGrpSpPr>
          <p:grpSpPr bwMode="auto">
            <a:xfrm>
              <a:off x="4870" y="3972"/>
              <a:ext cx="284" cy="2271"/>
              <a:chOff x="9420" y="3958"/>
              <a:chExt cx="284" cy="2271"/>
            </a:xfrm>
          </p:grpSpPr>
          <p:cxnSp>
            <p:nvCxnSpPr>
              <p:cNvPr id="10788" name="Line 52"/>
              <p:cNvCxnSpPr>
                <a:cxnSpLocks noChangeShapeType="1"/>
              </p:cNvCxnSpPr>
              <p:nvPr/>
            </p:nvCxnSpPr>
            <p:spPr bwMode="auto">
              <a:xfrm>
                <a:off x="9562" y="3961"/>
                <a:ext cx="0" cy="226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0789" name="Line 53"/>
              <p:cNvCxnSpPr>
                <a:cxnSpLocks noChangeShapeType="1"/>
              </p:cNvCxnSpPr>
              <p:nvPr/>
            </p:nvCxnSpPr>
            <p:spPr bwMode="auto">
              <a:xfrm>
                <a:off x="9420" y="3958"/>
                <a:ext cx="0" cy="226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0790" name="Line 54"/>
              <p:cNvCxnSpPr>
                <a:cxnSpLocks noChangeShapeType="1"/>
              </p:cNvCxnSpPr>
              <p:nvPr/>
            </p:nvCxnSpPr>
            <p:spPr bwMode="auto">
              <a:xfrm>
                <a:off x="9704" y="3959"/>
                <a:ext cx="0" cy="226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grpSp>
          <p:nvGrpSpPr>
            <p:cNvPr id="10772" name="Group 55"/>
            <p:cNvGrpSpPr>
              <a:grpSpLocks/>
            </p:cNvGrpSpPr>
            <p:nvPr/>
          </p:nvGrpSpPr>
          <p:grpSpPr bwMode="auto">
            <a:xfrm>
              <a:off x="3172" y="3972"/>
              <a:ext cx="284" cy="2271"/>
              <a:chOff x="9420" y="3958"/>
              <a:chExt cx="284" cy="2271"/>
            </a:xfrm>
          </p:grpSpPr>
          <p:cxnSp>
            <p:nvCxnSpPr>
              <p:cNvPr id="10785" name="Line 56"/>
              <p:cNvCxnSpPr>
                <a:cxnSpLocks noChangeShapeType="1"/>
              </p:cNvCxnSpPr>
              <p:nvPr/>
            </p:nvCxnSpPr>
            <p:spPr bwMode="auto">
              <a:xfrm>
                <a:off x="9562" y="3961"/>
                <a:ext cx="0" cy="226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0786" name="Line 57"/>
              <p:cNvCxnSpPr>
                <a:cxnSpLocks noChangeShapeType="1"/>
              </p:cNvCxnSpPr>
              <p:nvPr/>
            </p:nvCxnSpPr>
            <p:spPr bwMode="auto">
              <a:xfrm>
                <a:off x="9420" y="3958"/>
                <a:ext cx="0" cy="226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0787" name="Line 58"/>
              <p:cNvCxnSpPr>
                <a:cxnSpLocks noChangeShapeType="1"/>
              </p:cNvCxnSpPr>
              <p:nvPr/>
            </p:nvCxnSpPr>
            <p:spPr bwMode="auto">
              <a:xfrm>
                <a:off x="9704" y="3959"/>
                <a:ext cx="0" cy="226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grpSp>
          <p:nvGrpSpPr>
            <p:cNvPr id="10773" name="Group 59"/>
            <p:cNvGrpSpPr>
              <a:grpSpLocks/>
            </p:cNvGrpSpPr>
            <p:nvPr/>
          </p:nvGrpSpPr>
          <p:grpSpPr bwMode="auto">
            <a:xfrm>
              <a:off x="2607" y="3972"/>
              <a:ext cx="284" cy="2271"/>
              <a:chOff x="9420" y="3958"/>
              <a:chExt cx="284" cy="2271"/>
            </a:xfrm>
          </p:grpSpPr>
          <p:cxnSp>
            <p:nvCxnSpPr>
              <p:cNvPr id="10782" name="Line 60"/>
              <p:cNvCxnSpPr>
                <a:cxnSpLocks noChangeShapeType="1"/>
              </p:cNvCxnSpPr>
              <p:nvPr/>
            </p:nvCxnSpPr>
            <p:spPr bwMode="auto">
              <a:xfrm>
                <a:off x="9562" y="3961"/>
                <a:ext cx="0" cy="226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0783" name="Line 61"/>
              <p:cNvCxnSpPr>
                <a:cxnSpLocks noChangeShapeType="1"/>
              </p:cNvCxnSpPr>
              <p:nvPr/>
            </p:nvCxnSpPr>
            <p:spPr bwMode="auto">
              <a:xfrm>
                <a:off x="9420" y="3958"/>
                <a:ext cx="0" cy="226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0784" name="Line 62"/>
              <p:cNvCxnSpPr>
                <a:cxnSpLocks noChangeShapeType="1"/>
              </p:cNvCxnSpPr>
              <p:nvPr/>
            </p:nvCxnSpPr>
            <p:spPr bwMode="auto">
              <a:xfrm>
                <a:off x="9704" y="3959"/>
                <a:ext cx="0" cy="226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grpSp>
          <p:nvGrpSpPr>
            <p:cNvPr id="10774" name="Group 63"/>
            <p:cNvGrpSpPr>
              <a:grpSpLocks/>
            </p:cNvGrpSpPr>
            <p:nvPr/>
          </p:nvGrpSpPr>
          <p:grpSpPr bwMode="auto">
            <a:xfrm>
              <a:off x="2034" y="3961"/>
              <a:ext cx="284" cy="2271"/>
              <a:chOff x="9420" y="3958"/>
              <a:chExt cx="284" cy="2271"/>
            </a:xfrm>
          </p:grpSpPr>
          <p:cxnSp>
            <p:nvCxnSpPr>
              <p:cNvPr id="10779" name="Line 64"/>
              <p:cNvCxnSpPr>
                <a:cxnSpLocks noChangeShapeType="1"/>
              </p:cNvCxnSpPr>
              <p:nvPr/>
            </p:nvCxnSpPr>
            <p:spPr bwMode="auto">
              <a:xfrm>
                <a:off x="9562" y="3961"/>
                <a:ext cx="0" cy="226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0780" name="Line 65"/>
              <p:cNvCxnSpPr>
                <a:cxnSpLocks noChangeShapeType="1"/>
              </p:cNvCxnSpPr>
              <p:nvPr/>
            </p:nvCxnSpPr>
            <p:spPr bwMode="auto">
              <a:xfrm>
                <a:off x="9420" y="3958"/>
                <a:ext cx="0" cy="226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0781" name="Line 66"/>
              <p:cNvCxnSpPr>
                <a:cxnSpLocks noChangeShapeType="1"/>
              </p:cNvCxnSpPr>
              <p:nvPr/>
            </p:nvCxnSpPr>
            <p:spPr bwMode="auto">
              <a:xfrm>
                <a:off x="9704" y="3959"/>
                <a:ext cx="0" cy="226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grpSp>
          <p:nvGrpSpPr>
            <p:cNvPr id="10775" name="Group 67"/>
            <p:cNvGrpSpPr>
              <a:grpSpLocks/>
            </p:cNvGrpSpPr>
            <p:nvPr/>
          </p:nvGrpSpPr>
          <p:grpSpPr bwMode="auto">
            <a:xfrm>
              <a:off x="1466" y="3961"/>
              <a:ext cx="284" cy="2271"/>
              <a:chOff x="9420" y="3958"/>
              <a:chExt cx="284" cy="2271"/>
            </a:xfrm>
          </p:grpSpPr>
          <p:cxnSp>
            <p:nvCxnSpPr>
              <p:cNvPr id="10776" name="Line 68"/>
              <p:cNvCxnSpPr>
                <a:cxnSpLocks noChangeShapeType="1"/>
              </p:cNvCxnSpPr>
              <p:nvPr/>
            </p:nvCxnSpPr>
            <p:spPr bwMode="auto">
              <a:xfrm>
                <a:off x="9562" y="3961"/>
                <a:ext cx="0" cy="226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0777" name="Line 69"/>
              <p:cNvCxnSpPr>
                <a:cxnSpLocks noChangeShapeType="1"/>
              </p:cNvCxnSpPr>
              <p:nvPr/>
            </p:nvCxnSpPr>
            <p:spPr bwMode="auto">
              <a:xfrm>
                <a:off x="9420" y="3958"/>
                <a:ext cx="0" cy="226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0778" name="Line 70"/>
              <p:cNvCxnSpPr>
                <a:cxnSpLocks noChangeShapeType="1"/>
              </p:cNvCxnSpPr>
              <p:nvPr/>
            </p:nvCxnSpPr>
            <p:spPr bwMode="auto">
              <a:xfrm>
                <a:off x="9704" y="3959"/>
                <a:ext cx="0" cy="226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</p:grpSp>
      <p:graphicFrame>
        <p:nvGraphicFramePr>
          <p:cNvPr id="71" name="Table 70"/>
          <p:cNvGraphicFramePr>
            <a:graphicFrameLocks noGrp="1"/>
          </p:cNvGraphicFramePr>
          <p:nvPr/>
        </p:nvGraphicFramePr>
        <p:xfrm>
          <a:off x="1676400" y="447675"/>
          <a:ext cx="8853484" cy="548163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6348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48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28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328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318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3181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3181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3181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3181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3181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3181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3181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63181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63181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</a:tblGrid>
              <a:tr h="15504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623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623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774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504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623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623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7623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5504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7623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7623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7623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5504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7623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7623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7623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5504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7623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7623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7623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5504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7623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7623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7623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5504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7623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7623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7623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5504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17623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  <a:tr h="17623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  <a:tr h="17623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4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.VnTime"/>
                          <a:ea typeface="Times New Roman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1"/>
                  </a:ext>
                </a:extLst>
              </a:tr>
            </a:tbl>
          </a:graphicData>
        </a:graphic>
      </p:graphicFrame>
      <p:sp>
        <p:nvSpPr>
          <p:cNvPr id="10740" name="Text Box 4"/>
          <p:cNvSpPr txBox="1">
            <a:spLocks noChangeArrowheads="1"/>
          </p:cNvSpPr>
          <p:nvPr/>
        </p:nvSpPr>
        <p:spPr bwMode="auto">
          <a:xfrm>
            <a:off x="8524876" y="736601"/>
            <a:ext cx="885825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4683" tIns="42342" rIns="84683" bIns="42342" anchor="ctr">
            <a:spAutoFit/>
          </a:bodyPr>
          <a:lstStyle>
            <a:lvl1pPr defTabSz="131603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316038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316038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316038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316038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3160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3160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3160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3160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3600" b="1">
                <a:solidFill>
                  <a:srgbClr val="7030A0"/>
                </a:solidFill>
                <a:latin typeface="HP001 4 hàng" panose="020B0603050302020204" pitchFamily="34" charset="0"/>
              </a:rPr>
              <a:t>﻿</a:t>
            </a:r>
            <a:endParaRPr lang="en-US" altLang="en-US" sz="3400" b="1">
              <a:solidFill>
                <a:srgbClr val="7030A0"/>
              </a:solidFill>
              <a:latin typeface="HP001 4 hàng" panose="020B0603050302020204" pitchFamily="34" charset="0"/>
            </a:endParaRPr>
          </a:p>
        </p:txBody>
      </p:sp>
      <p:sp>
        <p:nvSpPr>
          <p:cNvPr id="10741" name="Text Box 4"/>
          <p:cNvSpPr txBox="1">
            <a:spLocks noChangeArrowheads="1"/>
          </p:cNvSpPr>
          <p:nvPr/>
        </p:nvSpPr>
        <p:spPr bwMode="auto">
          <a:xfrm>
            <a:off x="5983289" y="1419226"/>
            <a:ext cx="885825" cy="63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4683" tIns="42342" rIns="84683" bIns="42342" anchor="ctr">
            <a:spAutoFit/>
          </a:bodyPr>
          <a:lstStyle>
            <a:lvl1pPr defTabSz="131603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316038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316038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316038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316038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3160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3160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3160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3160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3600" b="1">
                <a:solidFill>
                  <a:srgbClr val="7030A0"/>
                </a:solidFill>
                <a:latin typeface="HP001 4 hàng" panose="020B0603050302020204" pitchFamily="34" charset="0"/>
              </a:rPr>
              <a:t>﻿</a:t>
            </a:r>
            <a:endParaRPr lang="en-US" altLang="en-US" sz="3400" b="1">
              <a:solidFill>
                <a:srgbClr val="7030A0"/>
              </a:solidFill>
              <a:latin typeface="HP001 4 hàng" panose="020B0603050302020204" pitchFamily="34" charset="0"/>
            </a:endParaRPr>
          </a:p>
        </p:txBody>
      </p:sp>
      <p:sp>
        <p:nvSpPr>
          <p:cNvPr id="10742" name="Text Box 4"/>
          <p:cNvSpPr txBox="1">
            <a:spLocks noChangeArrowheads="1"/>
          </p:cNvSpPr>
          <p:nvPr/>
        </p:nvSpPr>
        <p:spPr bwMode="auto">
          <a:xfrm>
            <a:off x="9772651" y="1412876"/>
            <a:ext cx="885825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4683" tIns="42342" rIns="84683" bIns="42342" anchor="ctr">
            <a:spAutoFit/>
          </a:bodyPr>
          <a:lstStyle>
            <a:lvl1pPr defTabSz="131603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316038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316038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316038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316038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3160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3160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3160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3160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3600" b="1">
                <a:solidFill>
                  <a:srgbClr val="7030A0"/>
                </a:solidFill>
                <a:latin typeface="HP001 4 hàng" panose="020B0603050302020204" pitchFamily="34" charset="0"/>
              </a:rPr>
              <a:t>﻿</a:t>
            </a:r>
            <a:endParaRPr lang="en-US" altLang="en-US" sz="3400" b="1">
              <a:solidFill>
                <a:srgbClr val="7030A0"/>
              </a:solidFill>
              <a:latin typeface="HP001 4 hàng" panose="020B0603050302020204" pitchFamily="34" charset="0"/>
            </a:endParaRPr>
          </a:p>
        </p:txBody>
      </p:sp>
      <p:sp>
        <p:nvSpPr>
          <p:cNvPr id="124" name="Text Box 4"/>
          <p:cNvSpPr txBox="1">
            <a:spLocks noChangeArrowheads="1"/>
          </p:cNvSpPr>
          <p:nvPr/>
        </p:nvSpPr>
        <p:spPr bwMode="auto">
          <a:xfrm>
            <a:off x="1602736" y="719139"/>
            <a:ext cx="5409140" cy="639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4683" tIns="42342" rIns="84683" bIns="42342" anchor="ctr">
            <a:spAutoFit/>
          </a:bodyPr>
          <a:lstStyle>
            <a:lvl1pPr defTabSz="131603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316038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316038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316038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316038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3160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3160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3160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3160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US" altLang="en-US" sz="3600" b="1" dirty="0">
                <a:solidFill>
                  <a:srgbClr val="7030A0"/>
                </a:solidFill>
                <a:latin typeface="HP001 4 hàng" panose="020B0603050302020204" pitchFamily="34" charset="0"/>
              </a:rPr>
              <a:t>﻿ </a:t>
            </a:r>
            <a:r>
              <a:rPr lang="en-US" altLang="en-US" sz="3600" b="1" dirty="0" err="1" smtClean="0">
                <a:solidFill>
                  <a:srgbClr val="7030A0"/>
                </a:solidFill>
                <a:latin typeface="HP001 4 hàng" panose="020B0603050302020204" pitchFamily="34" charset="0"/>
              </a:rPr>
              <a:t>Bài</a:t>
            </a:r>
            <a:r>
              <a:rPr lang="en-US" altLang="en-US" sz="3600" b="1" dirty="0" smtClean="0">
                <a:solidFill>
                  <a:srgbClr val="7030A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600" b="1" dirty="0" smtClean="0">
                <a:solidFill>
                  <a:srgbClr val="7030A0"/>
                </a:solidFill>
                <a:latin typeface="HP001 4 hàng" panose="020B0603050302020204" pitchFamily="34" charset="0"/>
              </a:rPr>
              <a:t>2: </a:t>
            </a:r>
            <a:r>
              <a:rPr lang="en-US" altLang="en-US" sz="3600" b="1" dirty="0" err="1" smtClean="0">
                <a:solidFill>
                  <a:srgbClr val="7030A0"/>
                </a:solidFill>
                <a:latin typeface="HP001 4 hàng" panose="020B0603050302020204" pitchFamily="34" charset="0"/>
              </a:rPr>
              <a:t>Đặt</a:t>
            </a:r>
            <a:r>
              <a:rPr lang="en-US" altLang="en-US" sz="3600" b="1" dirty="0" smtClean="0">
                <a:solidFill>
                  <a:srgbClr val="7030A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600" b="1" dirty="0" err="1" smtClean="0">
                <a:solidFill>
                  <a:srgbClr val="7030A0"/>
                </a:solidFill>
                <a:latin typeface="HP001 4 hàng" panose="020B0603050302020204" pitchFamily="34" charset="0"/>
              </a:rPr>
              <a:t>tính</a:t>
            </a:r>
            <a:r>
              <a:rPr lang="en-US" altLang="en-US" sz="3600" b="1" dirty="0" smtClean="0">
                <a:solidFill>
                  <a:srgbClr val="7030A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600" b="1" dirty="0" err="1" smtClean="0">
                <a:solidFill>
                  <a:srgbClr val="7030A0"/>
                </a:solidFill>
                <a:latin typeface="HP001 4 hàng" panose="020B0603050302020204" pitchFamily="34" charset="0"/>
              </a:rPr>
              <a:t>rồi</a:t>
            </a:r>
            <a:r>
              <a:rPr lang="en-US" altLang="en-US" sz="3600" b="1" dirty="0" smtClean="0">
                <a:solidFill>
                  <a:srgbClr val="7030A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600" b="1" dirty="0" err="1" smtClean="0">
                <a:solidFill>
                  <a:srgbClr val="7030A0"/>
                </a:solidFill>
                <a:latin typeface="HP001 4 hàng" panose="020B0603050302020204" pitchFamily="34" charset="0"/>
              </a:rPr>
              <a:t>tính</a:t>
            </a:r>
            <a:endParaRPr lang="en-US" altLang="en-US" sz="3600" b="1" dirty="0">
              <a:solidFill>
                <a:srgbClr val="7030A0"/>
              </a:solidFill>
              <a:latin typeface="HP001 4 hàng" panose="020B0603050302020204" pitchFamily="34" charset="0"/>
            </a:endParaRPr>
          </a:p>
        </p:txBody>
      </p:sp>
      <p:sp>
        <p:nvSpPr>
          <p:cNvPr id="125" name="Text Box 4"/>
          <p:cNvSpPr txBox="1">
            <a:spLocks noChangeArrowheads="1"/>
          </p:cNvSpPr>
          <p:nvPr/>
        </p:nvSpPr>
        <p:spPr bwMode="auto">
          <a:xfrm>
            <a:off x="2219895" y="1292017"/>
            <a:ext cx="1533567" cy="701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4683" tIns="42342" rIns="84683" bIns="42342" anchor="ctr">
            <a:spAutoFit/>
          </a:bodyPr>
          <a:lstStyle>
            <a:lvl1pPr defTabSz="1316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316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316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316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316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000" dirty="0" smtClean="0">
                <a:solidFill>
                  <a:srgbClr val="7030A0"/>
                </a:solidFill>
                <a:latin typeface=".VnArial Narrow" panose="020B7200000000000000" pitchFamily="34" charset="0"/>
                <a:cs typeface="Times New Roman" panose="02020603050405020304" pitchFamily="18" charset="0"/>
              </a:rPr>
              <a:t>18 - 5</a:t>
            </a:r>
            <a:endParaRPr lang="en-US" altLang="en-US" sz="4000" dirty="0">
              <a:solidFill>
                <a:srgbClr val="7030A0"/>
              </a:solidFill>
              <a:latin typeface=".VnArial Narrow" panose="020B72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126" name="Text Box 4"/>
          <p:cNvSpPr txBox="1">
            <a:spLocks noChangeArrowheads="1"/>
          </p:cNvSpPr>
          <p:nvPr/>
        </p:nvSpPr>
        <p:spPr bwMode="auto">
          <a:xfrm>
            <a:off x="4104374" y="1291921"/>
            <a:ext cx="1533567" cy="701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4683" tIns="42342" rIns="84683" bIns="42342" anchor="ctr">
            <a:spAutoFit/>
          </a:bodyPr>
          <a:lstStyle>
            <a:lvl1pPr defTabSz="1316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316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316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316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316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000" dirty="0" smtClean="0">
                <a:solidFill>
                  <a:srgbClr val="7030A0"/>
                </a:solidFill>
                <a:latin typeface=".VnArial Narrow" panose="020B7200000000000000" pitchFamily="34" charset="0"/>
                <a:cs typeface="Times New Roman" panose="02020603050405020304" pitchFamily="18" charset="0"/>
              </a:rPr>
              <a:t>46 - 4</a:t>
            </a:r>
            <a:endParaRPr lang="en-US" altLang="en-US" sz="4000" dirty="0">
              <a:solidFill>
                <a:srgbClr val="7030A0"/>
              </a:solidFill>
              <a:latin typeface=".VnArial Narrow" panose="020B72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127" name="Text Box 4"/>
          <p:cNvSpPr txBox="1">
            <a:spLocks noChangeArrowheads="1"/>
          </p:cNvSpPr>
          <p:nvPr/>
        </p:nvSpPr>
        <p:spPr bwMode="auto">
          <a:xfrm>
            <a:off x="7902827" y="1292759"/>
            <a:ext cx="1533567" cy="701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4683" tIns="42342" rIns="84683" bIns="42342" anchor="ctr">
            <a:spAutoFit/>
          </a:bodyPr>
          <a:lstStyle>
            <a:lvl1pPr defTabSz="1316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316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316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316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316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000" dirty="0" smtClean="0">
                <a:solidFill>
                  <a:srgbClr val="7030A0"/>
                </a:solidFill>
                <a:latin typeface=".VnArial Narrow" panose="020B7200000000000000" pitchFamily="34" charset="0"/>
                <a:cs typeface="Times New Roman" panose="02020603050405020304" pitchFamily="18" charset="0"/>
              </a:rPr>
              <a:t>99 - 9</a:t>
            </a:r>
            <a:endParaRPr lang="en-US" altLang="en-US" sz="4000" dirty="0">
              <a:solidFill>
                <a:srgbClr val="7030A0"/>
              </a:solidFill>
              <a:latin typeface=".VnArial Narrow" panose="020B72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128" name="Text Box 4"/>
          <p:cNvSpPr txBox="1">
            <a:spLocks noChangeArrowheads="1"/>
          </p:cNvSpPr>
          <p:nvPr/>
        </p:nvSpPr>
        <p:spPr bwMode="auto">
          <a:xfrm>
            <a:off x="6042623" y="1280866"/>
            <a:ext cx="1533567" cy="701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4683" tIns="42342" rIns="84683" bIns="42342" anchor="ctr">
            <a:spAutoFit/>
          </a:bodyPr>
          <a:lstStyle>
            <a:lvl1pPr defTabSz="1316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316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316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316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3160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000" dirty="0" smtClean="0">
                <a:solidFill>
                  <a:srgbClr val="7030A0"/>
                </a:solidFill>
                <a:latin typeface=".VnArial Narrow" panose="020B7200000000000000" pitchFamily="34" charset="0"/>
                <a:cs typeface="Times New Roman" panose="02020603050405020304" pitchFamily="18" charset="0"/>
              </a:rPr>
              <a:t>75 - 3</a:t>
            </a:r>
            <a:endParaRPr lang="en-US" altLang="en-US" sz="4000" dirty="0">
              <a:solidFill>
                <a:srgbClr val="7030A0"/>
              </a:solidFill>
              <a:latin typeface=".VnArial Narrow" panose="020B7200000000000000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94" name="Group 4"/>
          <p:cNvGrpSpPr>
            <a:grpSpLocks/>
          </p:cNvGrpSpPr>
          <p:nvPr/>
        </p:nvGrpSpPr>
        <p:grpSpPr bwMode="auto">
          <a:xfrm>
            <a:off x="2179726" y="1959236"/>
            <a:ext cx="1152092" cy="2070100"/>
            <a:chOff x="1263473" y="3037503"/>
            <a:chExt cx="1153163" cy="2070292"/>
          </a:xfrm>
        </p:grpSpPr>
        <p:sp>
          <p:nvSpPr>
            <p:cNvPr id="102" name="Text Box 4"/>
            <p:cNvSpPr txBox="1">
              <a:spLocks noChangeArrowheads="1"/>
            </p:cNvSpPr>
            <p:nvPr/>
          </p:nvSpPr>
          <p:spPr bwMode="auto">
            <a:xfrm>
              <a:off x="1442883" y="3037503"/>
              <a:ext cx="954406" cy="7010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84683" tIns="42342" rIns="84683" bIns="42342" anchor="ctr">
              <a:spAutoFit/>
            </a:bodyPr>
            <a:lstStyle>
              <a:lvl1pPr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4000" dirty="0" smtClean="0">
                  <a:solidFill>
                    <a:srgbClr val="7030A0"/>
                  </a:solidFill>
                  <a:latin typeface=".VnArial Narrow" panose="020B7200000000000000" pitchFamily="34" charset="0"/>
                  <a:cs typeface="Times New Roman" panose="02020603050405020304" pitchFamily="18" charset="0"/>
                </a:rPr>
                <a:t>18</a:t>
              </a:r>
              <a:endParaRPr lang="en-US" altLang="en-US" sz="4000" dirty="0">
                <a:solidFill>
                  <a:srgbClr val="7030A0"/>
                </a:solidFill>
                <a:latin typeface=".VnArial Narrow" panose="020B7200000000000000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04" name="Text Box 4"/>
            <p:cNvSpPr txBox="1">
              <a:spLocks noChangeArrowheads="1"/>
            </p:cNvSpPr>
            <p:nvPr/>
          </p:nvSpPr>
          <p:spPr bwMode="auto">
            <a:xfrm>
              <a:off x="1441378" y="3738567"/>
              <a:ext cx="954406" cy="7010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84683" tIns="42342" rIns="84683" bIns="42342" anchor="ctr">
              <a:spAutoFit/>
            </a:bodyPr>
            <a:lstStyle>
              <a:lvl1pPr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4000" dirty="0" smtClean="0">
                  <a:solidFill>
                    <a:srgbClr val="7030A0"/>
                  </a:solidFill>
                  <a:latin typeface=".VnArial Narrow" panose="020B7200000000000000" pitchFamily="34" charset="0"/>
                  <a:cs typeface="Times New Roman" panose="02020603050405020304" pitchFamily="18" charset="0"/>
                </a:rPr>
                <a:t>  5</a:t>
              </a:r>
              <a:endParaRPr lang="en-US" altLang="en-US" sz="4000" dirty="0">
                <a:solidFill>
                  <a:srgbClr val="7030A0"/>
                </a:solidFill>
                <a:latin typeface=".VnArial Narrow" panose="020B7200000000000000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15" name="Text Box 4"/>
            <p:cNvSpPr txBox="1">
              <a:spLocks noChangeArrowheads="1"/>
            </p:cNvSpPr>
            <p:nvPr/>
          </p:nvSpPr>
          <p:spPr bwMode="auto">
            <a:xfrm>
              <a:off x="1462230" y="4406731"/>
              <a:ext cx="954406" cy="7010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84683" tIns="42342" rIns="84683" bIns="42342" anchor="ctr">
              <a:spAutoFit/>
            </a:bodyPr>
            <a:lstStyle>
              <a:lvl1pPr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4000" dirty="0" smtClean="0">
                  <a:solidFill>
                    <a:srgbClr val="7030A0"/>
                  </a:solidFill>
                  <a:latin typeface=".VnArial Narrow" panose="020B7200000000000000" pitchFamily="34" charset="0"/>
                  <a:cs typeface="Times New Roman" panose="02020603050405020304" pitchFamily="18" charset="0"/>
                </a:rPr>
                <a:t>13</a:t>
              </a:r>
              <a:endParaRPr lang="en-US" altLang="en-US" sz="4000" dirty="0">
                <a:solidFill>
                  <a:srgbClr val="7030A0"/>
                </a:solidFill>
                <a:latin typeface=".VnArial Narrow" panose="020B7200000000000000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29" name="Text Box 4"/>
            <p:cNvSpPr txBox="1">
              <a:spLocks noChangeArrowheads="1"/>
            </p:cNvSpPr>
            <p:nvPr/>
          </p:nvSpPr>
          <p:spPr bwMode="auto">
            <a:xfrm>
              <a:off x="1263473" y="3376671"/>
              <a:ext cx="954406" cy="7010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84683" tIns="42342" rIns="84683" bIns="42342" anchor="ctr">
              <a:spAutoFit/>
            </a:bodyPr>
            <a:lstStyle>
              <a:lvl1pPr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4000" dirty="0" smtClean="0">
                  <a:solidFill>
                    <a:srgbClr val="7030A0"/>
                  </a:solidFill>
                  <a:latin typeface=".VnArial Narrow" panose="020B7200000000000000" pitchFamily="34" charset="0"/>
                  <a:cs typeface="Times New Roman" panose="02020603050405020304" pitchFamily="18" charset="0"/>
                </a:rPr>
                <a:t>-</a:t>
              </a:r>
              <a:endParaRPr lang="en-US" altLang="en-US" sz="4000" dirty="0">
                <a:solidFill>
                  <a:srgbClr val="7030A0"/>
                </a:solidFill>
                <a:latin typeface=".VnArial Narrow" panose="020B7200000000000000" pitchFamily="34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30" name="Straight Connector 3"/>
            <p:cNvCxnSpPr>
              <a:cxnSpLocks noChangeShapeType="1"/>
            </p:cNvCxnSpPr>
            <p:nvPr/>
          </p:nvCxnSpPr>
          <p:spPr bwMode="auto">
            <a:xfrm>
              <a:off x="1393393" y="4405853"/>
              <a:ext cx="616022" cy="0"/>
            </a:xfrm>
            <a:prstGeom prst="line">
              <a:avLst/>
            </a:prstGeom>
            <a:noFill/>
            <a:ln w="31750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cxnSp>
        <p:nvCxnSpPr>
          <p:cNvPr id="131" name="Straight Connector 130"/>
          <p:cNvCxnSpPr/>
          <p:nvPr/>
        </p:nvCxnSpPr>
        <p:spPr bwMode="auto">
          <a:xfrm>
            <a:off x="3559645" y="4569226"/>
            <a:ext cx="5120640" cy="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96" name="Group 4"/>
          <p:cNvGrpSpPr>
            <a:grpSpLocks/>
          </p:cNvGrpSpPr>
          <p:nvPr/>
        </p:nvGrpSpPr>
        <p:grpSpPr bwMode="auto">
          <a:xfrm>
            <a:off x="4164275" y="1959236"/>
            <a:ext cx="1152092" cy="2070100"/>
            <a:chOff x="1263473" y="3037503"/>
            <a:chExt cx="1153163" cy="2070292"/>
          </a:xfrm>
        </p:grpSpPr>
        <p:sp>
          <p:nvSpPr>
            <p:cNvPr id="97" name="Text Box 4"/>
            <p:cNvSpPr txBox="1">
              <a:spLocks noChangeArrowheads="1"/>
            </p:cNvSpPr>
            <p:nvPr/>
          </p:nvSpPr>
          <p:spPr bwMode="auto">
            <a:xfrm>
              <a:off x="1442883" y="3037503"/>
              <a:ext cx="954406" cy="7010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84683" tIns="42342" rIns="84683" bIns="42342" anchor="ctr">
              <a:spAutoFit/>
            </a:bodyPr>
            <a:lstStyle>
              <a:lvl1pPr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4000" dirty="0" smtClean="0">
                  <a:solidFill>
                    <a:srgbClr val="7030A0"/>
                  </a:solidFill>
                  <a:latin typeface=".VnArial Narrow" panose="020B7200000000000000" pitchFamily="34" charset="0"/>
                  <a:cs typeface="Times New Roman" panose="02020603050405020304" pitchFamily="18" charset="0"/>
                </a:rPr>
                <a:t>46</a:t>
              </a:r>
              <a:endParaRPr lang="en-US" altLang="en-US" sz="4000" dirty="0">
                <a:solidFill>
                  <a:srgbClr val="7030A0"/>
                </a:solidFill>
                <a:latin typeface=".VnArial Narrow" panose="020B7200000000000000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98" name="Text Box 4"/>
            <p:cNvSpPr txBox="1">
              <a:spLocks noChangeArrowheads="1"/>
            </p:cNvSpPr>
            <p:nvPr/>
          </p:nvSpPr>
          <p:spPr bwMode="auto">
            <a:xfrm>
              <a:off x="1441378" y="3738567"/>
              <a:ext cx="954406" cy="7010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84683" tIns="42342" rIns="84683" bIns="42342" anchor="ctr">
              <a:spAutoFit/>
            </a:bodyPr>
            <a:lstStyle>
              <a:lvl1pPr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4000" dirty="0" smtClean="0">
                  <a:solidFill>
                    <a:srgbClr val="7030A0"/>
                  </a:solidFill>
                  <a:latin typeface=".VnArial Narrow" panose="020B7200000000000000" pitchFamily="34" charset="0"/>
                  <a:cs typeface="Times New Roman" panose="02020603050405020304" pitchFamily="18" charset="0"/>
                </a:rPr>
                <a:t>  4</a:t>
              </a:r>
              <a:endParaRPr lang="en-US" altLang="en-US" sz="4000" dirty="0">
                <a:solidFill>
                  <a:srgbClr val="7030A0"/>
                </a:solidFill>
                <a:latin typeface=".VnArial Narrow" panose="020B7200000000000000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99" name="Text Box 4"/>
            <p:cNvSpPr txBox="1">
              <a:spLocks noChangeArrowheads="1"/>
            </p:cNvSpPr>
            <p:nvPr/>
          </p:nvSpPr>
          <p:spPr bwMode="auto">
            <a:xfrm>
              <a:off x="1462230" y="4406731"/>
              <a:ext cx="954406" cy="7010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84683" tIns="42342" rIns="84683" bIns="42342" anchor="ctr">
              <a:spAutoFit/>
            </a:bodyPr>
            <a:lstStyle>
              <a:lvl1pPr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4000" dirty="0" smtClean="0">
                  <a:solidFill>
                    <a:srgbClr val="7030A0"/>
                  </a:solidFill>
                  <a:latin typeface=".VnArial Narrow" panose="020B7200000000000000" pitchFamily="34" charset="0"/>
                  <a:cs typeface="Times New Roman" panose="02020603050405020304" pitchFamily="18" charset="0"/>
                </a:rPr>
                <a:t>42</a:t>
              </a:r>
              <a:endParaRPr lang="en-US" altLang="en-US" sz="4000" dirty="0">
                <a:solidFill>
                  <a:srgbClr val="7030A0"/>
                </a:solidFill>
                <a:latin typeface=".VnArial Narrow" panose="020B7200000000000000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00" name="Text Box 4"/>
            <p:cNvSpPr txBox="1">
              <a:spLocks noChangeArrowheads="1"/>
            </p:cNvSpPr>
            <p:nvPr/>
          </p:nvSpPr>
          <p:spPr bwMode="auto">
            <a:xfrm>
              <a:off x="1263473" y="3376671"/>
              <a:ext cx="954406" cy="7010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84683" tIns="42342" rIns="84683" bIns="42342" anchor="ctr">
              <a:spAutoFit/>
            </a:bodyPr>
            <a:lstStyle>
              <a:lvl1pPr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4000" dirty="0" smtClean="0">
                  <a:solidFill>
                    <a:srgbClr val="7030A0"/>
                  </a:solidFill>
                  <a:latin typeface=".VnArial Narrow" panose="020B7200000000000000" pitchFamily="34" charset="0"/>
                  <a:cs typeface="Times New Roman" panose="02020603050405020304" pitchFamily="18" charset="0"/>
                </a:rPr>
                <a:t>-</a:t>
              </a:r>
              <a:endParaRPr lang="en-US" altLang="en-US" sz="4000" dirty="0">
                <a:solidFill>
                  <a:srgbClr val="7030A0"/>
                </a:solidFill>
                <a:latin typeface=".VnArial Narrow" panose="020B7200000000000000" pitchFamily="34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01" name="Straight Connector 3"/>
            <p:cNvCxnSpPr>
              <a:cxnSpLocks noChangeShapeType="1"/>
            </p:cNvCxnSpPr>
            <p:nvPr/>
          </p:nvCxnSpPr>
          <p:spPr bwMode="auto">
            <a:xfrm>
              <a:off x="1393393" y="4405853"/>
              <a:ext cx="616022" cy="0"/>
            </a:xfrm>
            <a:prstGeom prst="line">
              <a:avLst/>
            </a:prstGeom>
            <a:noFill/>
            <a:ln w="31750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103" name="Group 4"/>
          <p:cNvGrpSpPr>
            <a:grpSpLocks/>
          </p:cNvGrpSpPr>
          <p:nvPr/>
        </p:nvGrpSpPr>
        <p:grpSpPr bwMode="auto">
          <a:xfrm>
            <a:off x="6050861" y="1964322"/>
            <a:ext cx="1152092" cy="2070100"/>
            <a:chOff x="1263473" y="3037503"/>
            <a:chExt cx="1153163" cy="2070292"/>
          </a:xfrm>
        </p:grpSpPr>
        <p:sp>
          <p:nvSpPr>
            <p:cNvPr id="105" name="Text Box 4"/>
            <p:cNvSpPr txBox="1">
              <a:spLocks noChangeArrowheads="1"/>
            </p:cNvSpPr>
            <p:nvPr/>
          </p:nvSpPr>
          <p:spPr bwMode="auto">
            <a:xfrm>
              <a:off x="1442883" y="3037503"/>
              <a:ext cx="954406" cy="7010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84683" tIns="42342" rIns="84683" bIns="42342" anchor="ctr">
              <a:spAutoFit/>
            </a:bodyPr>
            <a:lstStyle>
              <a:lvl1pPr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4000" dirty="0" smtClean="0">
                  <a:solidFill>
                    <a:srgbClr val="7030A0"/>
                  </a:solidFill>
                  <a:latin typeface=".VnArial Narrow" panose="020B7200000000000000" pitchFamily="34" charset="0"/>
                  <a:cs typeface="Times New Roman" panose="02020603050405020304" pitchFamily="18" charset="0"/>
                </a:rPr>
                <a:t>75</a:t>
              </a:r>
              <a:endParaRPr lang="en-US" altLang="en-US" sz="4000" dirty="0">
                <a:solidFill>
                  <a:srgbClr val="7030A0"/>
                </a:solidFill>
                <a:latin typeface=".VnArial Narrow" panose="020B7200000000000000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06" name="Text Box 4"/>
            <p:cNvSpPr txBox="1">
              <a:spLocks noChangeArrowheads="1"/>
            </p:cNvSpPr>
            <p:nvPr/>
          </p:nvSpPr>
          <p:spPr bwMode="auto">
            <a:xfrm>
              <a:off x="1441378" y="3738567"/>
              <a:ext cx="954406" cy="7010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84683" tIns="42342" rIns="84683" bIns="42342" anchor="ctr">
              <a:spAutoFit/>
            </a:bodyPr>
            <a:lstStyle>
              <a:lvl1pPr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4000" dirty="0" smtClean="0">
                  <a:solidFill>
                    <a:srgbClr val="7030A0"/>
                  </a:solidFill>
                  <a:latin typeface=".VnArial Narrow" panose="020B7200000000000000" pitchFamily="34" charset="0"/>
                  <a:cs typeface="Times New Roman" panose="02020603050405020304" pitchFamily="18" charset="0"/>
                </a:rPr>
                <a:t>  3</a:t>
              </a:r>
              <a:endParaRPr lang="en-US" altLang="en-US" sz="4000" dirty="0">
                <a:solidFill>
                  <a:srgbClr val="7030A0"/>
                </a:solidFill>
                <a:latin typeface=".VnArial Narrow" panose="020B7200000000000000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07" name="Text Box 4"/>
            <p:cNvSpPr txBox="1">
              <a:spLocks noChangeArrowheads="1"/>
            </p:cNvSpPr>
            <p:nvPr/>
          </p:nvSpPr>
          <p:spPr bwMode="auto">
            <a:xfrm>
              <a:off x="1462230" y="4406731"/>
              <a:ext cx="954406" cy="7010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84683" tIns="42342" rIns="84683" bIns="42342" anchor="ctr">
              <a:spAutoFit/>
            </a:bodyPr>
            <a:lstStyle>
              <a:lvl1pPr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4000" dirty="0" smtClean="0">
                  <a:solidFill>
                    <a:srgbClr val="7030A0"/>
                  </a:solidFill>
                  <a:latin typeface=".VnArial Narrow" panose="020B7200000000000000" pitchFamily="34" charset="0"/>
                  <a:cs typeface="Times New Roman" panose="02020603050405020304" pitchFamily="18" charset="0"/>
                </a:rPr>
                <a:t>72</a:t>
              </a:r>
              <a:endParaRPr lang="en-US" altLang="en-US" sz="4000" dirty="0">
                <a:solidFill>
                  <a:srgbClr val="7030A0"/>
                </a:solidFill>
                <a:latin typeface=".VnArial Narrow" panose="020B7200000000000000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08" name="Text Box 4"/>
            <p:cNvSpPr txBox="1">
              <a:spLocks noChangeArrowheads="1"/>
            </p:cNvSpPr>
            <p:nvPr/>
          </p:nvSpPr>
          <p:spPr bwMode="auto">
            <a:xfrm>
              <a:off x="1263473" y="3376671"/>
              <a:ext cx="954406" cy="7010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84683" tIns="42342" rIns="84683" bIns="42342" anchor="ctr">
              <a:spAutoFit/>
            </a:bodyPr>
            <a:lstStyle>
              <a:lvl1pPr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4000" dirty="0" smtClean="0">
                  <a:solidFill>
                    <a:srgbClr val="7030A0"/>
                  </a:solidFill>
                  <a:latin typeface=".VnArial Narrow" panose="020B7200000000000000" pitchFamily="34" charset="0"/>
                  <a:cs typeface="Times New Roman" panose="02020603050405020304" pitchFamily="18" charset="0"/>
                </a:rPr>
                <a:t>-</a:t>
              </a:r>
              <a:endParaRPr lang="en-US" altLang="en-US" sz="4000" dirty="0">
                <a:solidFill>
                  <a:srgbClr val="7030A0"/>
                </a:solidFill>
                <a:latin typeface=".VnArial Narrow" panose="020B7200000000000000" pitchFamily="34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09" name="Straight Connector 3"/>
            <p:cNvCxnSpPr>
              <a:cxnSpLocks noChangeShapeType="1"/>
            </p:cNvCxnSpPr>
            <p:nvPr/>
          </p:nvCxnSpPr>
          <p:spPr bwMode="auto">
            <a:xfrm>
              <a:off x="1393393" y="4405853"/>
              <a:ext cx="616022" cy="0"/>
            </a:xfrm>
            <a:prstGeom prst="line">
              <a:avLst/>
            </a:prstGeom>
            <a:noFill/>
            <a:ln w="31750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117" name="Group 4"/>
          <p:cNvGrpSpPr>
            <a:grpSpLocks/>
          </p:cNvGrpSpPr>
          <p:nvPr/>
        </p:nvGrpSpPr>
        <p:grpSpPr bwMode="auto">
          <a:xfrm>
            <a:off x="7936092" y="1944873"/>
            <a:ext cx="1032855" cy="2070100"/>
            <a:chOff x="1263473" y="3037503"/>
            <a:chExt cx="1153163" cy="2070292"/>
          </a:xfrm>
        </p:grpSpPr>
        <p:sp>
          <p:nvSpPr>
            <p:cNvPr id="118" name="Text Box 4"/>
            <p:cNvSpPr txBox="1">
              <a:spLocks noChangeArrowheads="1"/>
            </p:cNvSpPr>
            <p:nvPr/>
          </p:nvSpPr>
          <p:spPr bwMode="auto">
            <a:xfrm>
              <a:off x="1442883" y="3037503"/>
              <a:ext cx="954406" cy="7010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84683" tIns="42342" rIns="84683" bIns="42342" anchor="ctr">
              <a:spAutoFit/>
            </a:bodyPr>
            <a:lstStyle>
              <a:lvl1pPr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4000" dirty="0" smtClean="0">
                  <a:solidFill>
                    <a:srgbClr val="7030A0"/>
                  </a:solidFill>
                  <a:latin typeface=".VnArial Narrow" panose="020B7200000000000000" pitchFamily="34" charset="0"/>
                  <a:cs typeface="Times New Roman" panose="02020603050405020304" pitchFamily="18" charset="0"/>
                </a:rPr>
                <a:t>93</a:t>
              </a:r>
              <a:endParaRPr lang="en-US" altLang="en-US" sz="4000" dirty="0">
                <a:solidFill>
                  <a:srgbClr val="7030A0"/>
                </a:solidFill>
                <a:latin typeface=".VnArial Narrow" panose="020B7200000000000000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19" name="Text Box 4"/>
            <p:cNvSpPr txBox="1">
              <a:spLocks noChangeArrowheads="1"/>
            </p:cNvSpPr>
            <p:nvPr/>
          </p:nvSpPr>
          <p:spPr bwMode="auto">
            <a:xfrm>
              <a:off x="1441378" y="3738567"/>
              <a:ext cx="954406" cy="7010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84683" tIns="42342" rIns="84683" bIns="42342" anchor="ctr">
              <a:spAutoFit/>
            </a:bodyPr>
            <a:lstStyle>
              <a:lvl1pPr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4000" dirty="0" smtClean="0">
                  <a:solidFill>
                    <a:srgbClr val="7030A0"/>
                  </a:solidFill>
                  <a:latin typeface=".VnArial Narrow" panose="020B7200000000000000" pitchFamily="34" charset="0"/>
                  <a:cs typeface="Times New Roman" panose="02020603050405020304" pitchFamily="18" charset="0"/>
                </a:rPr>
                <a:t>  3</a:t>
              </a:r>
              <a:endParaRPr lang="en-US" altLang="en-US" sz="4000" dirty="0">
                <a:solidFill>
                  <a:srgbClr val="7030A0"/>
                </a:solidFill>
                <a:latin typeface=".VnArial Narrow" panose="020B7200000000000000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20" name="Text Box 4"/>
            <p:cNvSpPr txBox="1">
              <a:spLocks noChangeArrowheads="1"/>
            </p:cNvSpPr>
            <p:nvPr/>
          </p:nvSpPr>
          <p:spPr bwMode="auto">
            <a:xfrm>
              <a:off x="1462230" y="4406731"/>
              <a:ext cx="954406" cy="7010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84683" tIns="42342" rIns="84683" bIns="42342" anchor="ctr">
              <a:spAutoFit/>
            </a:bodyPr>
            <a:lstStyle>
              <a:lvl1pPr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4000" dirty="0" smtClean="0">
                  <a:solidFill>
                    <a:srgbClr val="7030A0"/>
                  </a:solidFill>
                  <a:latin typeface=".VnArial Narrow" panose="020B7200000000000000" pitchFamily="34" charset="0"/>
                  <a:cs typeface="Times New Roman" panose="02020603050405020304" pitchFamily="18" charset="0"/>
                </a:rPr>
                <a:t>90</a:t>
              </a:r>
              <a:endParaRPr lang="en-US" altLang="en-US" sz="4000" dirty="0">
                <a:solidFill>
                  <a:srgbClr val="7030A0"/>
                </a:solidFill>
                <a:latin typeface=".VnArial Narrow" panose="020B7200000000000000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21" name="Text Box 4"/>
            <p:cNvSpPr txBox="1">
              <a:spLocks noChangeArrowheads="1"/>
            </p:cNvSpPr>
            <p:nvPr/>
          </p:nvSpPr>
          <p:spPr bwMode="auto">
            <a:xfrm>
              <a:off x="1263473" y="3376671"/>
              <a:ext cx="954406" cy="7010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84683" tIns="42342" rIns="84683" bIns="42342" anchor="ctr">
              <a:spAutoFit/>
            </a:bodyPr>
            <a:lstStyle>
              <a:lvl1pPr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1316038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13160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4000" dirty="0" smtClean="0">
                  <a:solidFill>
                    <a:srgbClr val="7030A0"/>
                  </a:solidFill>
                  <a:latin typeface=".VnArial Narrow" panose="020B7200000000000000" pitchFamily="34" charset="0"/>
                  <a:cs typeface="Times New Roman" panose="02020603050405020304" pitchFamily="18" charset="0"/>
                </a:rPr>
                <a:t>-</a:t>
              </a:r>
              <a:endParaRPr lang="en-US" altLang="en-US" sz="4000" dirty="0">
                <a:solidFill>
                  <a:srgbClr val="7030A0"/>
                </a:solidFill>
                <a:latin typeface=".VnArial Narrow" panose="020B7200000000000000" pitchFamily="34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22" name="Straight Connector 3"/>
            <p:cNvCxnSpPr>
              <a:cxnSpLocks noChangeShapeType="1"/>
            </p:cNvCxnSpPr>
            <p:nvPr/>
          </p:nvCxnSpPr>
          <p:spPr bwMode="auto">
            <a:xfrm>
              <a:off x="1393393" y="4405853"/>
              <a:ext cx="616022" cy="0"/>
            </a:xfrm>
            <a:prstGeom prst="line">
              <a:avLst/>
            </a:prstGeom>
            <a:noFill/>
            <a:ln w="31750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4219704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01237FE-F700-4CD3-8D67-0C5BE1C13BEF}"/>
              </a:ext>
            </a:extLst>
          </p:cNvPr>
          <p:cNvSpPr txBox="1"/>
          <p:nvPr/>
        </p:nvSpPr>
        <p:spPr>
          <a:xfrm>
            <a:off x="2044446" y="96442"/>
            <a:ext cx="75018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000" dirty="0" smtClean="0">
                <a:cs typeface="Times New Roman" panose="02020603050405020304" pitchFamily="18" charset="0"/>
              </a:rPr>
              <a:t>          </a:t>
            </a:r>
            <a:r>
              <a:rPr lang="en-US" sz="6000" dirty="0" err="1" smtClean="0">
                <a:cs typeface="Times New Roman" panose="02020603050405020304" pitchFamily="18" charset="0"/>
              </a:rPr>
              <a:t>Thực</a:t>
            </a:r>
            <a:r>
              <a:rPr lang="en-US" sz="6000" dirty="0" smtClean="0"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cs typeface="Times New Roman" panose="02020603050405020304" pitchFamily="18" charset="0"/>
              </a:rPr>
              <a:t>hành</a:t>
            </a:r>
            <a:endParaRPr lang="en-US" sz="6000" dirty="0">
              <a:cs typeface="Times New Roman" panose="02020603050405020304" pitchFamily="18" charset="0"/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348996" y="1365916"/>
            <a:ext cx="372160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vi-VN" altLang="en-US" sz="3200" b="1" dirty="0" smtClean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Bài 1. </a:t>
            </a:r>
            <a:r>
              <a:rPr lang="en-US" altLang="en-US" sz="3200" b="1" dirty="0" err="1" smtClean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Tính</a:t>
            </a:r>
            <a:r>
              <a:rPr lang="en-US" altLang="en-US" sz="3200" b="1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: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787697" y="2360432"/>
            <a:ext cx="990600" cy="178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sz="4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</a:t>
            </a:r>
            <a:endParaRPr lang="en-US" sz="4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defRPr/>
            </a:pPr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</a:t>
            </a:r>
            <a:endParaRPr lang="en-US" sz="4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3024167" y="2408333"/>
            <a:ext cx="1295400" cy="178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vi-VN" sz="4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en-US" sz="4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defRPr/>
            </a:pPr>
            <a:r>
              <a:rPr lang="en-US" sz="4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2</a:t>
            </a:r>
            <a:endParaRPr lang="en-US" sz="4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Straight Connector 6"/>
          <p:cNvCxnSpPr>
            <a:cxnSpLocks noChangeShapeType="1"/>
          </p:cNvCxnSpPr>
          <p:nvPr/>
        </p:nvCxnSpPr>
        <p:spPr bwMode="auto">
          <a:xfrm>
            <a:off x="635297" y="4036832"/>
            <a:ext cx="1066800" cy="1588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254297" y="2893832"/>
            <a:ext cx="5334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2566967" y="2789333"/>
            <a:ext cx="5334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cxnSp>
        <p:nvCxnSpPr>
          <p:cNvPr id="10" name="Straight Connector 9"/>
          <p:cNvCxnSpPr>
            <a:cxnSpLocks noChangeShapeType="1"/>
          </p:cNvCxnSpPr>
          <p:nvPr/>
        </p:nvCxnSpPr>
        <p:spPr bwMode="auto">
          <a:xfrm>
            <a:off x="2909867" y="4079589"/>
            <a:ext cx="1066800" cy="1588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2994983" y="4084733"/>
            <a:ext cx="8382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altLang="en-US" sz="4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altLang="en-US" sz="4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Box 4"/>
          <p:cNvSpPr txBox="1">
            <a:spLocks noChangeArrowheads="1"/>
          </p:cNvSpPr>
          <p:nvPr/>
        </p:nvSpPr>
        <p:spPr bwMode="auto">
          <a:xfrm>
            <a:off x="1113833" y="4089051"/>
            <a:ext cx="4572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4" name="Text Box 4"/>
          <p:cNvSpPr txBox="1">
            <a:spLocks noChangeArrowheads="1"/>
          </p:cNvSpPr>
          <p:nvPr/>
        </p:nvSpPr>
        <p:spPr bwMode="auto">
          <a:xfrm>
            <a:off x="809033" y="4081177"/>
            <a:ext cx="4572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altLang="en-US" sz="4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5429801" y="2360432"/>
            <a:ext cx="1295400" cy="178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vi-VN" sz="4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en-US" sz="4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defRPr/>
            </a:pPr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4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4972601" y="2741432"/>
            <a:ext cx="5334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sz="4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endParaRPr lang="en-US" sz="4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Straight Connector 16"/>
          <p:cNvCxnSpPr>
            <a:cxnSpLocks noChangeShapeType="1"/>
          </p:cNvCxnSpPr>
          <p:nvPr/>
        </p:nvCxnSpPr>
        <p:spPr bwMode="auto">
          <a:xfrm>
            <a:off x="5277401" y="4036832"/>
            <a:ext cx="1066800" cy="1588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8" name="Text Box 4"/>
          <p:cNvSpPr txBox="1">
            <a:spLocks noChangeArrowheads="1"/>
          </p:cNvSpPr>
          <p:nvPr/>
        </p:nvSpPr>
        <p:spPr bwMode="auto">
          <a:xfrm>
            <a:off x="5429801" y="4036832"/>
            <a:ext cx="8382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altLang="en-US" sz="4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en-US" altLang="en-US" sz="4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 Box 4"/>
          <p:cNvSpPr txBox="1">
            <a:spLocks noChangeArrowheads="1"/>
          </p:cNvSpPr>
          <p:nvPr/>
        </p:nvSpPr>
        <p:spPr bwMode="auto">
          <a:xfrm>
            <a:off x="7971071" y="2404777"/>
            <a:ext cx="1295400" cy="178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sz="4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78</a:t>
            </a:r>
            <a:endParaRPr lang="en-US" sz="4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defRPr/>
            </a:pPr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</a:t>
            </a:r>
            <a:endParaRPr lang="en-US" sz="4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 Box 4"/>
          <p:cNvSpPr txBox="1">
            <a:spLocks noChangeArrowheads="1"/>
          </p:cNvSpPr>
          <p:nvPr/>
        </p:nvSpPr>
        <p:spPr bwMode="auto">
          <a:xfrm>
            <a:off x="7513871" y="2785777"/>
            <a:ext cx="5334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sz="4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lang="en-US" sz="4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1" name="Straight Connector 20"/>
          <p:cNvCxnSpPr>
            <a:cxnSpLocks noChangeShapeType="1"/>
          </p:cNvCxnSpPr>
          <p:nvPr/>
        </p:nvCxnSpPr>
        <p:spPr bwMode="auto">
          <a:xfrm>
            <a:off x="7818671" y="4081177"/>
            <a:ext cx="1066800" cy="1588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2" name="Text Box 4"/>
          <p:cNvSpPr txBox="1">
            <a:spLocks noChangeArrowheads="1"/>
          </p:cNvSpPr>
          <p:nvPr/>
        </p:nvSpPr>
        <p:spPr bwMode="auto">
          <a:xfrm>
            <a:off x="7971071" y="4081177"/>
            <a:ext cx="8382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altLang="en-US" sz="4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altLang="en-US" sz="4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Box 4"/>
          <p:cNvSpPr txBox="1">
            <a:spLocks noChangeArrowheads="1"/>
          </p:cNvSpPr>
          <p:nvPr/>
        </p:nvSpPr>
        <p:spPr bwMode="auto">
          <a:xfrm>
            <a:off x="10155806" y="2404777"/>
            <a:ext cx="1295400" cy="178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sz="4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93</a:t>
            </a:r>
            <a:endParaRPr lang="en-US" sz="4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defRPr/>
            </a:pPr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endParaRPr lang="en-US" sz="4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 Box 4"/>
          <p:cNvSpPr txBox="1">
            <a:spLocks noChangeArrowheads="1"/>
          </p:cNvSpPr>
          <p:nvPr/>
        </p:nvSpPr>
        <p:spPr bwMode="auto">
          <a:xfrm>
            <a:off x="9698606" y="2785777"/>
            <a:ext cx="5334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cxnSp>
        <p:nvCxnSpPr>
          <p:cNvPr id="25" name="Straight Connector 24"/>
          <p:cNvCxnSpPr>
            <a:cxnSpLocks noChangeShapeType="1"/>
          </p:cNvCxnSpPr>
          <p:nvPr/>
        </p:nvCxnSpPr>
        <p:spPr bwMode="auto">
          <a:xfrm>
            <a:off x="10003406" y="4081177"/>
            <a:ext cx="1066800" cy="1588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6" name="Text Box 4"/>
          <p:cNvSpPr txBox="1">
            <a:spLocks noChangeArrowheads="1"/>
          </p:cNvSpPr>
          <p:nvPr/>
        </p:nvSpPr>
        <p:spPr bwMode="auto">
          <a:xfrm>
            <a:off x="10117706" y="4189127"/>
            <a:ext cx="8382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altLang="en-US" sz="4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en-US" altLang="en-US" sz="4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8260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8" grpId="0"/>
      <p:bldP spid="9" grpId="0"/>
      <p:bldP spid="12" grpId="0"/>
      <p:bldP spid="13" grpId="0"/>
      <p:bldP spid="14" grpId="0"/>
      <p:bldP spid="15" grpId="0"/>
      <p:bldP spid="16" grpId="0"/>
      <p:bldP spid="18" grpId="0"/>
      <p:bldP spid="19" grpId="0"/>
      <p:bldP spid="20" grpId="0"/>
      <p:bldP spid="22" grpId="0"/>
      <p:bldP spid="23" grpId="0"/>
      <p:bldP spid="24" grpId="0"/>
      <p:bldP spid="2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"/>
  <p:tag name="ISPRING_CUSTOM_TIMING_USED" val="1"/>
  <p:tag name="ISPRING_SLIDE_ID_2" val="{DDAE6353-938F-4C53-B5E1-0F5595E587B4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NDENT_LEVEL" val="0"/>
  <p:tag name="ISPRING_PRESENTER_ID" val="{B68A5AE1-99C1-41FA-AFAB-4C5CB90654C0}"/>
  <p:tag name="ISPRING_CUSTOM_TIMING_USED" val="1"/>
  <p:tag name="ISPRING_PLAYER_LAYOUT_TYPE" val="Full"/>
  <p:tag name="GENSWF_SLIDE_TITLE" val="CHÀO TẠM BIỆT"/>
  <p:tag name="GENSWF_ADVANCE_TIME" val="360.929"/>
  <p:tag name="ISPRING_SLIDE_ID_2" val="{BA8CF360-01C9-45C1-8B88-BDF8F12F7711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3974DFE4-7392-4B66-9F7E-A7DFF6BAB262}&quot;/&gt;&lt;isInvalidForFieldText val=&quot;0&quot;/&gt;&lt;Image&gt;&lt;filename val=&quot;C:\Users\Truc\AppData\Local\Temp\PR\data\asimages\{3974DFE4-7392-4B66-9F7E-A7DFF6BAB262}_60.png&quot;/&gt;&lt;left val=&quot;23&quot;/&gt;&lt;top val=&quot;156&quot;/&gt;&lt;width val=&quot;971&quot;/&gt;&lt;height val=&quot;181&quot;/&gt;&lt;hasText val=&quot;1&quot;/&gt;&lt;/Image&gt;&lt;/ThreeDShapeInfo&gt;"/>
  <p:tag name="PRESENTER_SHAPETEXTINFO" val="&lt;ShapeTextInfo&gt;&lt;TableIndex row=&quot;-1&quot; col=&quot;-1&quot;&gt;&lt;linesCount val=&quot;1&quot;/&gt;&lt;lineCharCount val=&quot;33&quot;/&gt;&lt;/TableIndex&gt;&lt;/ShapeTextInfo&gt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35122C7E-7D84-4D7B-8FA9-7A5437FCCD52}&quot;/&gt;&lt;isInvalidForFieldText val=&quot;0&quot;/&gt;&lt;Image&gt;&lt;filename val=&quot;C:\Users\Truc\AppData\Local\Temp\PR\data\asimages\{35122C7E-7D84-4D7B-8FA9-7A5437FCCD52}_60.png&quot;/&gt;&lt;left val=&quot;305&quot;/&gt;&lt;top val=&quot;0&quot;/&gt;&lt;width val=&quot;377&quot;/&gt;&lt;height val=&quot;124&quot;/&gt;&lt;hasText val=&quot;1&quot;/&gt;&lt;/Image&gt;&lt;/ThreeDShapeInfo&gt;"/>
  <p:tag name="PRESENTER_SHAPETEXTINFO" val="&lt;ShapeTextInfo&gt;&lt;TableIndex row=&quot;-1&quot; col=&quot;-1&quot;&gt;&lt;linesCount val=&quot;1&quot;/&gt;&lt;lineCharCount val=&quot;16&quot;/&gt;&lt;/TableIndex&gt;&lt;/ShapeText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789</TotalTime>
  <Words>933</Words>
  <Application>Microsoft Office PowerPoint</Application>
  <PresentationFormat>Widescreen</PresentationFormat>
  <Paragraphs>1317</Paragraphs>
  <Slides>31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41" baseType="lpstr">
      <vt:lpstr>.VnArial Narrow</vt:lpstr>
      <vt:lpstr>.VnAvant</vt:lpstr>
      <vt:lpstr>.VnTime</vt:lpstr>
      <vt:lpstr>Arial</vt:lpstr>
      <vt:lpstr>Calibri</vt:lpstr>
      <vt:lpstr>Calibri Light</vt:lpstr>
      <vt:lpstr>HP001 4 hàng</vt:lpstr>
      <vt:lpstr>Times New Roman</vt:lpstr>
      <vt:lpstr>Verdana</vt:lpstr>
      <vt:lpstr>Office Theme</vt:lpstr>
      <vt:lpstr>PowerPoint Presentation</vt:lpstr>
      <vt:lpstr>PowerPoint Presentation</vt:lpstr>
      <vt:lpstr>PowerPoint Presentation</vt:lpstr>
      <vt:lpstr>   Khám phá</vt:lpstr>
      <vt:lpstr>   Khám phá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Luyện tập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Luyện tập</vt:lpstr>
      <vt:lpstr>Luyện tập</vt:lpstr>
      <vt:lpstr>Luyện tập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TDC</cp:lastModifiedBy>
  <cp:revision>106</cp:revision>
  <dcterms:created xsi:type="dcterms:W3CDTF">2020-08-16T02:02:21Z</dcterms:created>
  <dcterms:modified xsi:type="dcterms:W3CDTF">2024-03-19T08:36:32Z</dcterms:modified>
</cp:coreProperties>
</file>