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  <p:sldMasterId id="2147483722" r:id="rId2"/>
  </p:sldMasterIdLst>
  <p:notesMasterIdLst>
    <p:notesMasterId r:id="rId51"/>
  </p:notesMasterIdLst>
  <p:sldIdLst>
    <p:sldId id="257" r:id="rId3"/>
    <p:sldId id="258" r:id="rId4"/>
    <p:sldId id="382" r:id="rId5"/>
    <p:sldId id="384" r:id="rId6"/>
    <p:sldId id="383" r:id="rId7"/>
    <p:sldId id="261" r:id="rId8"/>
    <p:sldId id="259" r:id="rId9"/>
    <p:sldId id="385" r:id="rId10"/>
    <p:sldId id="376" r:id="rId11"/>
    <p:sldId id="263" r:id="rId12"/>
    <p:sldId id="282" r:id="rId13"/>
    <p:sldId id="283" r:id="rId14"/>
    <p:sldId id="284" r:id="rId15"/>
    <p:sldId id="264" r:id="rId16"/>
    <p:sldId id="372" r:id="rId17"/>
    <p:sldId id="483" r:id="rId18"/>
    <p:sldId id="484" r:id="rId19"/>
    <p:sldId id="386" r:id="rId20"/>
    <p:sldId id="338" r:id="rId21"/>
    <p:sldId id="272" r:id="rId22"/>
    <p:sldId id="379" r:id="rId23"/>
    <p:sldId id="380" r:id="rId24"/>
    <p:sldId id="339" r:id="rId25"/>
    <p:sldId id="274" r:id="rId26"/>
    <p:sldId id="485" r:id="rId27"/>
    <p:sldId id="486" r:id="rId28"/>
    <p:sldId id="314" r:id="rId29"/>
    <p:sldId id="275" r:id="rId30"/>
    <p:sldId id="277" r:id="rId31"/>
    <p:sldId id="326" r:id="rId32"/>
    <p:sldId id="355" r:id="rId33"/>
    <p:sldId id="267" r:id="rId34"/>
    <p:sldId id="357" r:id="rId35"/>
    <p:sldId id="350" r:id="rId36"/>
    <p:sldId id="356" r:id="rId37"/>
    <p:sldId id="320" r:id="rId38"/>
    <p:sldId id="286" r:id="rId39"/>
    <p:sldId id="460" r:id="rId40"/>
    <p:sldId id="487" r:id="rId41"/>
    <p:sldId id="359" r:id="rId42"/>
    <p:sldId id="381" r:id="rId43"/>
    <p:sldId id="308" r:id="rId44"/>
    <p:sldId id="342" r:id="rId45"/>
    <p:sldId id="294" r:id="rId46"/>
    <p:sldId id="377" r:id="rId47"/>
    <p:sldId id="268" r:id="rId48"/>
    <p:sldId id="279" r:id="rId49"/>
    <p:sldId id="367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42" d="100"/>
          <a:sy n="42" d="100"/>
        </p:scale>
        <p:origin x="60" y="6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29A14F-7602-4206-A3E5-17DA64D0D42E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E49F88-7C8C-45DF-93CB-A6D1606ACB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129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Hay còn</a:t>
            </a:r>
            <a:r>
              <a:rPr lang="en-US" baseline="0"/>
              <a:t> gọi là CHIM ĐA ĐA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Ôn</a:t>
            </a:r>
            <a:r>
              <a:rPr lang="en-US" baseline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AB927-42BB-4505-9EDE-3A59CF2143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4262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Luyện</a:t>
            </a:r>
            <a:r>
              <a:rPr lang="en-US" baseline="0"/>
              <a:t> luôn từ khó đọc nhé!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95580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68024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4401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AB927-42BB-4505-9EDE-3A59CF2143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97582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AB927-42BB-4505-9EDE-3A59CF2143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25005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AB927-42BB-4505-9EDE-3A59CF2143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6610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AB927-42BB-4505-9EDE-3A59CF2143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71759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AB927-42BB-4505-9EDE-3A59CF2143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89235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71971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24053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77664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AB927-42BB-4505-9EDE-3A59CF2143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38597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AB927-42BB-4505-9EDE-3A59CF2143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753158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AB927-42BB-4505-9EDE-3A59CF2143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970132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AB927-42BB-4505-9EDE-3A59CF2143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0355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55521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Thầy</a:t>
            </a:r>
            <a:r>
              <a:rPr lang="en-US" baseline="0"/>
              <a:t> cô nên chiếu slide lên rồi mới chỉnh nhé. Nhìn lệch vậy chứ chiếu lên mới biết ạ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38991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75249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21915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Ôn</a:t>
            </a:r>
            <a:r>
              <a:rPr lang="en-US" baseline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7AB927-42BB-4505-9EDE-3A59CF2143B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586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828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920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315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428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1153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423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4634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3833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2305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100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52023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1127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549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6656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0555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4410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599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215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642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6125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31508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526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7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31.png"/><Relationship Id="rId4" Type="http://schemas.openxmlformats.org/officeDocument/2006/relationships/image" Target="../media/image2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29.png"/><Relationship Id="rId4" Type="http://schemas.openxmlformats.org/officeDocument/2006/relationships/image" Target="../media/image3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microsoft.com/office/2007/relationships/hdphoto" Target="../media/hdphoto2.wdp"/><Relationship Id="rId4" Type="http://schemas.openxmlformats.org/officeDocument/2006/relationships/image" Target="../media/image3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microsoft.com/office/2007/relationships/hdphoto" Target="../media/hdphoto2.wdp"/><Relationship Id="rId4" Type="http://schemas.openxmlformats.org/officeDocument/2006/relationships/image" Target="../media/image3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microsoft.com/office/2007/relationships/hdphoto" Target="../media/hdphoto2.wdp"/><Relationship Id="rId4" Type="http://schemas.openxmlformats.org/officeDocument/2006/relationships/image" Target="../media/image34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2211572" y="0"/>
            <a:ext cx="9965347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54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mừng</a:t>
            </a:r>
            <a:r>
              <a:rPr lang="en-US" sz="54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54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54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54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1A </a:t>
            </a:r>
            <a:r>
              <a:rPr lang="en-US" sz="54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54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54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lang="en-US" sz="54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54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endParaRPr lang="en-US" sz="5400" b="1" dirty="0">
              <a:solidFill>
                <a:schemeClr val="bg1">
                  <a:lumMod val="10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0" y="-3457"/>
            <a:ext cx="2211572" cy="3022601"/>
          </a:xfrm>
          <a:prstGeom prst="rect">
            <a:avLst/>
          </a:prstGeom>
          <a:solidFill>
            <a:srgbClr val="0066FF"/>
          </a:solidFill>
          <a:ex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594" y="4205198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" y="2623004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15081" y="6807201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923145" y="5629642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hợp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011117" y="5629642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lớp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7913086" y="5629642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lợp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1923145" y="4722165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hộp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944617" y="4743674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tốp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7913086" y="4739923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xốp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1923145" y="3779333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cọp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4944617" y="3800842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góp</a:t>
            </a:r>
          </a:p>
        </p:txBody>
      </p:sp>
      <p:sp>
        <p:nvSpPr>
          <p:cNvPr id="27" name="Title 1"/>
          <p:cNvSpPr txBox="1">
            <a:spLocks/>
          </p:cNvSpPr>
          <p:nvPr/>
        </p:nvSpPr>
        <p:spPr>
          <a:xfrm>
            <a:off x="7913086" y="3797091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họp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205" y="-182013"/>
            <a:ext cx="5615290" cy="4141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57189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487181" y="5130078"/>
            <a:ext cx="697913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</a:t>
            </a:r>
            <a:r>
              <a:rPr lang="en-US" sz="5400" b="1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cọp</a:t>
            </a:r>
            <a:endParaRPr lang="en-US" sz="5400" b="1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324940" y="5127725"/>
            <a:ext cx="110456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op</a:t>
            </a:r>
          </a:p>
        </p:txBody>
      </p:sp>
      <p:sp>
        <p:nvSpPr>
          <p:cNvPr id="2" name="AutoShape 2" descr="hình ảnh : canh, Mỏ, Đầy màu sắc, màu vàng, Động vật, Lorikeet, Yêu chim,  Cá voi, Động vật có xương sống, con vẹt, đẹp, Chim vẹt, Parakeet, Đa màu,  Ara 2311x2129 - -"/>
          <p:cNvSpPr>
            <a:spLocks noChangeAspect="1" noChangeArrowheads="1"/>
          </p:cNvSpPr>
          <p:nvPr/>
        </p:nvSpPr>
        <p:spPr bwMode="auto">
          <a:xfrm>
            <a:off x="170656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AutoShape 4" descr="hình ảnh : canh, Mỏ, Đầy màu sắc, màu vàng, Động vật, Lorikeet, Yêu chim,  Cá voi, Động vật có xương sống, con vẹt, đẹp, Chim vẹt, Parakeet, Đa màu,  Ara 2311x2129 - -"/>
          <p:cNvSpPr>
            <a:spLocks noChangeAspect="1" noChangeArrowheads="1"/>
          </p:cNvSpPr>
          <p:nvPr/>
        </p:nvSpPr>
        <p:spPr bwMode="auto">
          <a:xfrm>
            <a:off x="323056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7170" name="Picture 2" descr="Nằm mơ thấy con cọp trắng là điềm báo gì cho bạn? - Rao vặt miễn phí trực  tuyến nhanh nhất toàn quốc | Con hổ, Hình ản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181" y="312738"/>
            <a:ext cx="7109573" cy="4443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86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581400" y="5439506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lốp</a:t>
            </a:r>
            <a:r>
              <a:rPr lang="en-US" sz="5400" b="1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xe</a:t>
            </a:r>
            <a:endParaRPr lang="en-US" sz="5400" b="1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991099" y="5439505"/>
            <a:ext cx="1394153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ôp</a:t>
            </a:r>
            <a:endParaRPr lang="en-US" sz="5400" b="1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9218" name="Picture 2" descr="Lốp xe - Vỏ xe Bridgestone với công nghệ Run-flat | Bridgestone Việt Na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256" y="228600"/>
            <a:ext cx="4700544" cy="470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85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161419" y="5564482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tia</a:t>
            </a:r>
            <a:r>
              <a:rPr lang="en-US" sz="54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chíp</a:t>
            </a:r>
            <a:endParaRPr lang="en-US" sz="5400" b="1" dirty="0">
              <a:solidFill>
                <a:srgbClr val="0070C0"/>
              </a:solidFill>
              <a:latin typeface=".VnAvant" panose="020B7200000000000000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299967" y="5564481"/>
            <a:ext cx="1091434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¬p</a:t>
            </a:r>
          </a:p>
        </p:txBody>
      </p:sp>
      <p:pic>
        <p:nvPicPr>
          <p:cNvPr id="10242" name="Picture 2" descr="Khám phá bí ẩn các tia chớp | Đời sống | Thanh Niê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750" y="381000"/>
            <a:ext cx="6056218" cy="4542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16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3429000" y="4719097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lốp xe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-304800" y="4719097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cọp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7315200" y="4719097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tia chớp</a:t>
            </a:r>
          </a:p>
        </p:txBody>
      </p:sp>
      <p:pic>
        <p:nvPicPr>
          <p:cNvPr id="10" name="Picture 2" descr="Khám phá bí ẩn các tia chớp | Đời sống | Thanh Niê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5737" y="1728398"/>
            <a:ext cx="3418577" cy="2563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Lốp xe - Vỏ xe Bridgestone với công nghệ Run-flat | Bridgestone Việt Na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009" y="1728398"/>
            <a:ext cx="2608633" cy="2608633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Nằm mơ thấy con cọp trắng là điềm báo gì cho bạn? - Rao vặt miễn phí trực  tuyến nhanh nhất toàn quốc | Con hổ, Hình ảnh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01" y="1728398"/>
            <a:ext cx="4102291" cy="2563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5788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 txBox="1">
            <a:spLocks/>
          </p:cNvSpPr>
          <p:nvPr/>
        </p:nvSpPr>
        <p:spPr>
          <a:xfrm>
            <a:off x="4923087" y="5744306"/>
            <a:ext cx="25908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1" dirty="0" err="1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lốp</a:t>
            </a:r>
            <a:r>
              <a:rPr lang="en-US" sz="6000" b="1" dirty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xe</a:t>
            </a:r>
            <a:endParaRPr lang="en-US" sz="6000" b="1" dirty="0">
              <a:solidFill>
                <a:srgbClr val="C0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762000" y="5744306"/>
            <a:ext cx="334235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1" dirty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</a:t>
            </a:r>
            <a:r>
              <a:rPr lang="en-US" sz="6000" b="1" dirty="0" err="1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cọp</a:t>
            </a:r>
            <a:endParaRPr lang="en-US" sz="6000" b="1" dirty="0">
              <a:solidFill>
                <a:srgbClr val="C0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8254161" y="5744305"/>
            <a:ext cx="3342357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1" dirty="0" err="1">
                <a:solidFill>
                  <a:srgbClr val="C0000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tia</a:t>
            </a:r>
            <a:r>
              <a:rPr lang="en-US" sz="6000" b="1" dirty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chớp</a:t>
            </a:r>
            <a:endParaRPr lang="en-US" sz="6000" b="1" dirty="0">
              <a:solidFill>
                <a:srgbClr val="C0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195" y="457199"/>
            <a:ext cx="6923337" cy="4971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1264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ảng học sinh Thiên Long - Điểm 10 B-016 – Flexoffice.com - Tập đoàn Thiên  Lo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4" t="25543" r="4465" b="11117"/>
          <a:stretch/>
        </p:blipFill>
        <p:spPr bwMode="auto">
          <a:xfrm>
            <a:off x="1643899" y="216973"/>
            <a:ext cx="9100302" cy="639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toShape 2" descr="TUẦN 1: LÀM QUEN A. LÀM QUEN VỚI TƢ THẾ ĐỌC, VIẾT: 1. Tƣ thế đọc sách: Khi  đọc sách, em ngồi ngay ng"/>
          <p:cNvSpPr>
            <a:spLocks noChangeAspect="1" noChangeArrowheads="1"/>
          </p:cNvSpPr>
          <p:nvPr/>
        </p:nvSpPr>
        <p:spPr bwMode="auto">
          <a:xfrm>
            <a:off x="2791876" y="1396885"/>
            <a:ext cx="228035" cy="22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411" tIns="34205" rIns="68411" bIns="34205" numCol="1" anchor="t" anchorCtr="0" compatLnSpc="1">
            <a:prstTxWarp prst="textNoShape">
              <a:avLst/>
            </a:prstTxWarp>
          </a:bodyPr>
          <a:lstStyle/>
          <a:p>
            <a:endParaRPr lang="en-US" sz="1347"/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3402106" y="807935"/>
            <a:ext cx="2463800" cy="2366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3355" tIns="31679" rIns="63355" bIns="31679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l-GR" altLang="en-US" sz="14962" dirty="0">
                <a:solidFill>
                  <a:srgbClr val="FFFF00"/>
                </a:solidFill>
                <a:latin typeface="HP001 4 hàng"/>
              </a:rPr>
              <a:t>Φ</a:t>
            </a:r>
            <a:endParaRPr lang="en-US" altLang="en-US" sz="14962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3401735" y="3853490"/>
            <a:ext cx="2093631" cy="2366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3355" tIns="31679" rIns="63355" bIns="31679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l-GR" altLang="en-US" sz="14962" dirty="0">
                <a:solidFill>
                  <a:srgbClr val="FFFF00"/>
                </a:solidFill>
                <a:latin typeface="HP001 4 hàng"/>
              </a:rPr>
              <a:t>Υ</a:t>
            </a:r>
            <a:endParaRPr lang="en-US" altLang="en-US" sz="14962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3911212" y="555767"/>
            <a:ext cx="794864" cy="63849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93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0" name="Oval 9"/>
          <p:cNvSpPr/>
          <p:nvPr/>
        </p:nvSpPr>
        <p:spPr>
          <a:xfrm>
            <a:off x="4102327" y="3534180"/>
            <a:ext cx="794864" cy="63849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93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58CCFE93-26AA-47B9-B79E-971A89FBD9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8832" y="807935"/>
            <a:ext cx="2158886" cy="2366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3355" tIns="31679" rIns="63355" bIns="31679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962" dirty="0">
                <a:solidFill>
                  <a:srgbClr val="FFFF00"/>
                </a:solidFill>
                <a:latin typeface="HP001 4 hàng"/>
              </a:rPr>
              <a:t>Ļ</a:t>
            </a:r>
            <a:endParaRPr lang="en-US" altLang="en-US" sz="14962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B1B341B-290E-4F13-BA4A-A7CC25894313}"/>
              </a:ext>
            </a:extLst>
          </p:cNvPr>
          <p:cNvSpPr/>
          <p:nvPr/>
        </p:nvSpPr>
        <p:spPr>
          <a:xfrm>
            <a:off x="7677901" y="569089"/>
            <a:ext cx="794864" cy="63849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93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640954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ảng học sinh Thiên Long - Điểm 10 B-016 – Flexoffice.com - Tập đoàn Thiên  Lo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4" t="25543" r="4465" b="11117"/>
          <a:stretch/>
        </p:blipFill>
        <p:spPr bwMode="auto">
          <a:xfrm>
            <a:off x="1524000" y="216973"/>
            <a:ext cx="9163049" cy="639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toShape 2" descr="TUẦN 1: LÀM QUEN A. LÀM QUEN VỚI TƢ THẾ ĐỌC, VIẾT: 1. Tƣ thế đọc sách: Khi  đọc sách, em ngồi ngay ng"/>
          <p:cNvSpPr>
            <a:spLocks noChangeAspect="1" noChangeArrowheads="1"/>
          </p:cNvSpPr>
          <p:nvPr/>
        </p:nvSpPr>
        <p:spPr bwMode="auto">
          <a:xfrm>
            <a:off x="2791876" y="1396885"/>
            <a:ext cx="228035" cy="22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411" tIns="34205" rIns="68411" bIns="34205" numCol="1" anchor="t" anchorCtr="0" compatLnSpc="1">
            <a:prstTxWarp prst="textNoShape">
              <a:avLst/>
            </a:prstTxWarp>
          </a:bodyPr>
          <a:lstStyle/>
          <a:p>
            <a:endParaRPr lang="en-US" sz="1347"/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3278013" y="807935"/>
            <a:ext cx="2801052" cy="2366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3355" tIns="31679" rIns="63355" bIns="31679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962" dirty="0">
                <a:solidFill>
                  <a:srgbClr val="FFFF00"/>
                </a:solidFill>
                <a:latin typeface="HP001 4 hàng"/>
              </a:rPr>
              <a:t>l</a:t>
            </a:r>
            <a:r>
              <a:rPr lang="lv-LV" altLang="en-US" sz="14962" dirty="0">
                <a:solidFill>
                  <a:srgbClr val="FFFF00"/>
                </a:solidFill>
                <a:latin typeface="HP001 4 hàng"/>
              </a:rPr>
              <a:t>ļ</a:t>
            </a:r>
            <a:endParaRPr lang="en-US" altLang="en-US" sz="14962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3269546" y="3853490"/>
            <a:ext cx="2561403" cy="2366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3355" tIns="31679" rIns="63355" bIns="31679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962" dirty="0" err="1">
                <a:solidFill>
                  <a:srgbClr val="FFFF00"/>
                </a:solidFill>
                <a:latin typeface="HP001 4 hàng"/>
              </a:rPr>
              <a:t>ǇŁa</a:t>
            </a:r>
            <a:endParaRPr lang="en-US" altLang="en-US" sz="14962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75DBE8F6-DEEF-4175-B8E6-711652AB07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6302" y="807217"/>
            <a:ext cx="2256605" cy="2366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3355" tIns="31679" rIns="63355" bIns="31679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l-GR" altLang="en-US" sz="14962" dirty="0">
                <a:solidFill>
                  <a:srgbClr val="FFFF00"/>
                </a:solidFill>
                <a:latin typeface="HP001 4 hàng"/>
              </a:rPr>
              <a:t>Κ΄</a:t>
            </a:r>
            <a:endParaRPr lang="en-US" altLang="en-US" sz="14962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116DADA9-C5CB-4390-B79E-F26DB10DD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8851" y="3853490"/>
            <a:ext cx="3867150" cy="2366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3355" tIns="31679" rIns="63355" bIns="31679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l-GR" altLang="en-US" sz="14962" dirty="0">
                <a:solidFill>
                  <a:srgbClr val="FFFF00"/>
                </a:solidFill>
                <a:latin typeface="HP001 4 hàng"/>
              </a:rPr>
              <a:t>ε</a:t>
            </a:r>
            <a:r>
              <a:rPr lang="en-US" altLang="en-US" sz="14962" dirty="0">
                <a:solidFill>
                  <a:srgbClr val="FFFF00"/>
                </a:solidFill>
                <a:latin typeface="HP001 4 hàng"/>
              </a:rPr>
              <a:t>ġ</a:t>
            </a:r>
            <a:endParaRPr lang="en-US" altLang="en-US" sz="14962" dirty="0">
              <a:solidFill>
                <a:srgbClr val="FFFF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8111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" t="6496" r="-76" b="64836"/>
          <a:stretch/>
        </p:blipFill>
        <p:spPr>
          <a:xfrm>
            <a:off x="1198449" y="163023"/>
            <a:ext cx="9206614" cy="3831176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30477" y="203423"/>
            <a:ext cx="2621250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prstClr val="black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</a:p>
          </p:txBody>
        </p:sp>
      </p:grpSp>
      <p:sp>
        <p:nvSpPr>
          <p:cNvPr id="25" name="Title 1"/>
          <p:cNvSpPr txBox="1">
            <a:spLocks/>
          </p:cNvSpPr>
          <p:nvPr/>
        </p:nvSpPr>
        <p:spPr>
          <a:xfrm>
            <a:off x="274240" y="4334428"/>
            <a:ext cx="11643519" cy="228079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Mưa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rµo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lép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®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ép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Hä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nh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µ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nh¸i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tô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häp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thi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h¸t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®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ãn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c¬n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mưa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®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Çu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mïa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MÆt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ao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ran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ran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bµi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ca 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ì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äp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ì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äp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Đµn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c¸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cê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lãp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ngãp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b¬i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®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Õn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l©u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l©u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l¹i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ngoi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lªn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®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íp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mưa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4017230" y="4814780"/>
            <a:ext cx="183112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cxnSpLocks/>
          </p:cNvCxnSpPr>
          <p:nvPr/>
        </p:nvCxnSpPr>
        <p:spPr>
          <a:xfrm>
            <a:off x="10725150" y="4814780"/>
            <a:ext cx="9334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796206" y="6003403"/>
            <a:ext cx="67064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cxnSpLocks/>
          </p:cNvCxnSpPr>
          <p:nvPr/>
        </p:nvCxnSpPr>
        <p:spPr>
          <a:xfrm>
            <a:off x="5200651" y="6003403"/>
            <a:ext cx="762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ADD79D7-F4CE-48A1-AA6C-2558FD3DD253}"/>
              </a:ext>
            </a:extLst>
          </p:cNvPr>
          <p:cNvCxnSpPr>
            <a:cxnSpLocks/>
          </p:cNvCxnSpPr>
          <p:nvPr/>
        </p:nvCxnSpPr>
        <p:spPr>
          <a:xfrm flipV="1">
            <a:off x="7968156" y="6569137"/>
            <a:ext cx="851994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820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301644" y="1837131"/>
            <a:ext cx="2641348" cy="10261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>
                <a:solidFill>
                  <a:srgbClr val="C0000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häp</a:t>
            </a:r>
            <a:endParaRPr lang="en-US" sz="5400" dirty="0">
              <a:solidFill>
                <a:srgbClr val="C00000"/>
              </a:solidFill>
              <a:latin typeface=".VnAvant" panose="020B7200000000000000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005119" y="1837131"/>
            <a:ext cx="3196031" cy="10261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>
                <a:solidFill>
                  <a:srgbClr val="C0000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lép</a:t>
            </a:r>
            <a:r>
              <a:rPr lang="en-US" sz="5400" dirty="0">
                <a:solidFill>
                  <a:srgbClr val="C0000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®</a:t>
            </a:r>
            <a:r>
              <a:rPr lang="en-US" sz="5400" dirty="0" err="1">
                <a:solidFill>
                  <a:srgbClr val="C0000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ép</a:t>
            </a:r>
            <a:endParaRPr lang="en-US" sz="5400" dirty="0">
              <a:solidFill>
                <a:srgbClr val="C00000"/>
              </a:solidFill>
              <a:latin typeface=".VnAvant" panose="020B7200000000000000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005119" y="3377374"/>
            <a:ext cx="3329381" cy="10261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>
                <a:solidFill>
                  <a:srgbClr val="C0000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lãp</a:t>
            </a:r>
            <a:r>
              <a:rPr lang="en-US" sz="5400" dirty="0">
                <a:solidFill>
                  <a:srgbClr val="C0000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ngãp</a:t>
            </a:r>
            <a:endParaRPr lang="en-US" sz="5400" dirty="0">
              <a:solidFill>
                <a:srgbClr val="C00000"/>
              </a:solidFill>
              <a:latin typeface=".VnAvant" panose="020B7200000000000000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01644" y="3377374"/>
            <a:ext cx="2641348" cy="10261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8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ì</a:t>
            </a:r>
            <a:r>
              <a:rPr lang="en-US" sz="5400" dirty="0">
                <a:solidFill>
                  <a:srgbClr val="C0000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C0000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äp</a:t>
            </a:r>
            <a:endParaRPr lang="en-US" sz="5400" dirty="0">
              <a:solidFill>
                <a:srgbClr val="C00000"/>
              </a:solidFill>
              <a:latin typeface=".VnAvant" panose="020B7200000000000000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332283" y="4841268"/>
            <a:ext cx="2641348" cy="10261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C0000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®</a:t>
            </a:r>
            <a:r>
              <a:rPr lang="en-US" sz="5400" dirty="0" err="1">
                <a:solidFill>
                  <a:srgbClr val="C0000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íp</a:t>
            </a:r>
            <a:endParaRPr lang="en-US" sz="5400" dirty="0">
              <a:solidFill>
                <a:srgbClr val="C00000"/>
              </a:solidFill>
              <a:latin typeface=".VnAvant" panose="020B7200000000000000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32BFF482-F55E-45E1-A718-4F12F748D952}"/>
              </a:ext>
            </a:extLst>
          </p:cNvPr>
          <p:cNvSpPr/>
          <p:nvPr/>
        </p:nvSpPr>
        <p:spPr>
          <a:xfrm>
            <a:off x="657229" y="203423"/>
            <a:ext cx="2194498" cy="941185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endParaRPr lang="en-US" sz="4400" dirty="0">
              <a:solidFill>
                <a:prstClr val="white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657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7689" y="5847382"/>
            <a:ext cx="999230" cy="10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ounded Rectangle 13"/>
          <p:cNvSpPr/>
          <p:nvPr/>
        </p:nvSpPr>
        <p:spPr>
          <a:xfrm>
            <a:off x="711856" y="278016"/>
            <a:ext cx="3021944" cy="941185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Khởi</a:t>
            </a:r>
            <a:r>
              <a:rPr lang="en-US" sz="37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7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động</a:t>
            </a:r>
            <a:endParaRPr lang="en-US" sz="3700" dirty="0">
              <a:solidFill>
                <a:prstClr val="white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7442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" t="6496" r="-76" b="64836"/>
          <a:stretch/>
        </p:blipFill>
        <p:spPr>
          <a:xfrm>
            <a:off x="1198449" y="163023"/>
            <a:ext cx="9206614" cy="3831176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30477" y="203423"/>
            <a:ext cx="2621250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 err="1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4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prstClr val="black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</a:p>
          </p:txBody>
        </p:sp>
      </p:grpSp>
      <p:sp>
        <p:nvSpPr>
          <p:cNvPr id="25" name="Title 1"/>
          <p:cNvSpPr txBox="1">
            <a:spLocks/>
          </p:cNvSpPr>
          <p:nvPr/>
        </p:nvSpPr>
        <p:spPr>
          <a:xfrm>
            <a:off x="262732" y="4337536"/>
            <a:ext cx="11679920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b="1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Mưa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rµo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lép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®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ép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. 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Hä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nh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µ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nh¸i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tô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häp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thi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h¸t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®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ãn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c¬n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mưa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®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Çu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mïa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. 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MÆt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ao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ran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ran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bµi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ca 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ì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äp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ì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äp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. 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Đµn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c¸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cê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lãp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ngãp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b¬i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®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Õn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l©u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l©u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l¹i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ngoi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lªn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®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íp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mưa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8259024" y="4901220"/>
            <a:ext cx="96948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1211429" y="3788317"/>
            <a:ext cx="294296" cy="35996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black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5667727" y="3823492"/>
            <a:ext cx="294296" cy="35996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prstClr val="black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</a:t>
            </a: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5440043" y="4251696"/>
            <a:ext cx="96948" cy="5060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5978693" y="5422102"/>
            <a:ext cx="117307" cy="556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8478948" y="4677818"/>
            <a:ext cx="297960" cy="2749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prstClr val="black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3</a:t>
            </a:r>
          </a:p>
        </p:txBody>
      </p:sp>
      <p:sp>
        <p:nvSpPr>
          <p:cNvPr id="18" name="Oval 17"/>
          <p:cNvSpPr/>
          <p:nvPr/>
        </p:nvSpPr>
        <p:spPr>
          <a:xfrm>
            <a:off x="6103541" y="5245322"/>
            <a:ext cx="321591" cy="35355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prstClr val="black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4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10609451" y="5978730"/>
            <a:ext cx="106643" cy="55662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ọ Ếch nhái – Wikipedia tiếng Việ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1" y="762001"/>
            <a:ext cx="7097131" cy="536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88509" y="2778658"/>
            <a:ext cx="2895630" cy="133093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>
                <a:solidFill>
                  <a:prstClr val="white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nh¸i</a:t>
            </a:r>
            <a:endParaRPr lang="en-US" sz="5400" b="1" dirty="0">
              <a:solidFill>
                <a:prstClr val="white"/>
              </a:solidFill>
              <a:latin typeface=".VnAvant" panose="020B7200000000000000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028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793678" y="2341829"/>
            <a:ext cx="2895630" cy="2174342"/>
          </a:xfrm>
          <a:prstGeom prst="rect">
            <a:avLst/>
          </a:prstGeom>
          <a:solidFill>
            <a:srgbClr val="006F96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>
                <a:solidFill>
                  <a:prstClr val="white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c¸ </a:t>
            </a:r>
            <a:r>
              <a:rPr lang="en-US" sz="5400" b="1" dirty="0" err="1">
                <a:solidFill>
                  <a:prstClr val="white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cê</a:t>
            </a:r>
            <a:endParaRPr lang="en-US" sz="5400" b="1" dirty="0">
              <a:solidFill>
                <a:prstClr val="white"/>
              </a:solidFill>
              <a:latin typeface=".VnAvant" panose="020B7200000000000000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6386" name="Picture 2" descr="Cá Cờ - Sinh Vật Cảnh Việt N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1" y="762000"/>
            <a:ext cx="7109573" cy="552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7824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 txBox="1">
            <a:spLocks/>
          </p:cNvSpPr>
          <p:nvPr/>
        </p:nvSpPr>
        <p:spPr>
          <a:xfrm>
            <a:off x="350191" y="318925"/>
            <a:ext cx="11491617" cy="459597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  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 sz="58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ư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a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rµo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lép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®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ép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Hä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nh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µ 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nh¸i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tô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häp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thi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h¸t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®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ãn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c¬n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 sz="58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ư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a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®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Çu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mïa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MÆt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ao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ran 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ran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bµi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ca </a:t>
            </a:r>
            <a:r>
              <a:rPr lang="en-US" sz="5400" dirty="0">
                <a:solidFill>
                  <a:srgbClr val="0070C0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ì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äp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>
                <a:solidFill>
                  <a:srgbClr val="0070C0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ì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äp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Đµn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c¸ 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cê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lãp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ngãp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b¬i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®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Õn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l©u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l©u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l¹i 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ngoi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lªn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®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íp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 sz="58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ư</a:t>
            </a:r>
            <a:r>
              <a:rPr lang="en-US" sz="540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a</a:t>
            </a:r>
            <a:r>
              <a:rPr lang="en-US" sz="5400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cxnSp>
        <p:nvCxnSpPr>
          <p:cNvPr id="47" name="Straight Connector 46"/>
          <p:cNvCxnSpPr/>
          <p:nvPr/>
        </p:nvCxnSpPr>
        <p:spPr>
          <a:xfrm>
            <a:off x="7132992" y="1564668"/>
            <a:ext cx="459606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cxnSpLocks/>
          </p:cNvCxnSpPr>
          <p:nvPr/>
        </p:nvCxnSpPr>
        <p:spPr>
          <a:xfrm>
            <a:off x="350192" y="2286000"/>
            <a:ext cx="1137886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cxnSpLocks/>
          </p:cNvCxnSpPr>
          <p:nvPr/>
        </p:nvCxnSpPr>
        <p:spPr>
          <a:xfrm>
            <a:off x="2361201" y="2971800"/>
            <a:ext cx="908784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cxnSpLocks/>
          </p:cNvCxnSpPr>
          <p:nvPr/>
        </p:nvCxnSpPr>
        <p:spPr>
          <a:xfrm>
            <a:off x="481265" y="3733801"/>
            <a:ext cx="165233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948960" y="5638800"/>
            <a:ext cx="318403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481265" y="5473186"/>
            <a:ext cx="11277600" cy="109295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Trong cơn mưa, họ hàng nhà nhái làm gì?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>
            <a:off x="2590800" y="3733801"/>
            <a:ext cx="9205791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380001" y="4495800"/>
            <a:ext cx="1085229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518991" y="5473186"/>
            <a:ext cx="11277600" cy="109295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Mặt ao thế nào?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18991" y="5446117"/>
            <a:ext cx="11277600" cy="1092958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Đàn</a:t>
            </a:r>
            <a:r>
              <a:rPr lang="en-US" sz="60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</a:t>
            </a:r>
            <a:r>
              <a:rPr lang="en-US" sz="60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cờ</a:t>
            </a:r>
            <a:r>
              <a:rPr lang="en-US" sz="60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làm</a:t>
            </a:r>
            <a:r>
              <a:rPr lang="en-US" sz="60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gì</a:t>
            </a:r>
            <a:r>
              <a:rPr lang="en-US" sz="60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0650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2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30477" y="203423"/>
            <a:ext cx="2621250" cy="94118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solidFill>
                    <a:prstClr val="black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5</a:t>
              </a: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2980651" y="943706"/>
            <a:ext cx="6297521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Ao hồ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61"/>
          <a:stretch/>
        </p:blipFill>
        <p:spPr>
          <a:xfrm>
            <a:off x="2265346" y="1676400"/>
            <a:ext cx="7793055" cy="519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4130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CA8F9A1-F46A-4B03-928B-7F727ED249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l="3115" t="391" r="4597" b="46863"/>
          <a:stretch/>
        </p:blipFill>
        <p:spPr>
          <a:xfrm>
            <a:off x="1183341" y="147918"/>
            <a:ext cx="9937377" cy="6602506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48CADFD-5166-48A4-838D-D5EBD1E48896}"/>
              </a:ext>
            </a:extLst>
          </p:cNvPr>
          <p:cNvCxnSpPr>
            <a:cxnSpLocks/>
          </p:cNvCxnSpPr>
          <p:nvPr/>
        </p:nvCxnSpPr>
        <p:spPr>
          <a:xfrm>
            <a:off x="4182035" y="3630706"/>
            <a:ext cx="578224" cy="193637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E937A1B-D863-45A3-A488-96B5B0BB61BA}"/>
              </a:ext>
            </a:extLst>
          </p:cNvPr>
          <p:cNvCxnSpPr>
            <a:cxnSpLocks/>
          </p:cNvCxnSpPr>
          <p:nvPr/>
        </p:nvCxnSpPr>
        <p:spPr>
          <a:xfrm>
            <a:off x="7362264" y="2776267"/>
            <a:ext cx="57822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AC3E5CD-BB15-4E7D-A73F-3C12B583E7F2}"/>
              </a:ext>
            </a:extLst>
          </p:cNvPr>
          <p:cNvCxnSpPr>
            <a:cxnSpLocks/>
          </p:cNvCxnSpPr>
          <p:nvPr/>
        </p:nvCxnSpPr>
        <p:spPr>
          <a:xfrm>
            <a:off x="7362264" y="4979821"/>
            <a:ext cx="629587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278530-EF98-4A89-86F9-EC67E49CD1DE}"/>
              </a:ext>
            </a:extLst>
          </p:cNvPr>
          <p:cNvCxnSpPr>
            <a:cxnSpLocks/>
          </p:cNvCxnSpPr>
          <p:nvPr/>
        </p:nvCxnSpPr>
        <p:spPr>
          <a:xfrm flipH="1">
            <a:off x="4032354" y="3630706"/>
            <a:ext cx="707221" cy="89632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4524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CA8F9A1-F46A-4B03-928B-7F727ED249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l="3116" t="51960" r="4596"/>
          <a:stretch/>
        </p:blipFill>
        <p:spPr>
          <a:xfrm>
            <a:off x="1680882" y="0"/>
            <a:ext cx="9614647" cy="68579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D75DF5C-1B0B-48DF-A07D-56F276F91A63}"/>
              </a:ext>
            </a:extLst>
          </p:cNvPr>
          <p:cNvSpPr txBox="1"/>
          <p:nvPr/>
        </p:nvSpPr>
        <p:spPr>
          <a:xfrm>
            <a:off x="2649071" y="3550024"/>
            <a:ext cx="658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.VnAvant" panose="020B7200000000000000" pitchFamily="34" charset="0"/>
              </a:rPr>
              <a:t>lèp</a:t>
            </a:r>
            <a:endParaRPr lang="en-US" sz="24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BAEA9E-1457-464B-A1F1-B4C81D24338E}"/>
              </a:ext>
            </a:extLst>
          </p:cNvPr>
          <p:cNvSpPr txBox="1"/>
          <p:nvPr/>
        </p:nvSpPr>
        <p:spPr>
          <a:xfrm>
            <a:off x="5975394" y="3345423"/>
            <a:ext cx="781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.VnAvant" panose="020B7200000000000000" pitchFamily="34" charset="0"/>
              </a:rPr>
              <a:t>líp</a:t>
            </a:r>
            <a:endParaRPr lang="en-US" sz="24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7021FA-25BE-4187-9133-AD27A7E6980D}"/>
              </a:ext>
            </a:extLst>
          </p:cNvPr>
          <p:cNvSpPr txBox="1"/>
          <p:nvPr/>
        </p:nvSpPr>
        <p:spPr>
          <a:xfrm>
            <a:off x="9219386" y="3319191"/>
            <a:ext cx="1168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.VnAvant" panose="020B7200000000000000" pitchFamily="34" charset="0"/>
              </a:rPr>
              <a:t>chãp</a:t>
            </a:r>
            <a:endParaRPr lang="en-US" sz="24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779BFD-4FC7-4F2F-BBA9-676037136856}"/>
              </a:ext>
            </a:extLst>
          </p:cNvPr>
          <p:cNvSpPr txBox="1"/>
          <p:nvPr/>
        </p:nvSpPr>
        <p:spPr>
          <a:xfrm>
            <a:off x="2649071" y="5807559"/>
            <a:ext cx="1503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.VnAvant" panose="020B7200000000000000" pitchFamily="34" charset="0"/>
              </a:rPr>
              <a:t>líp</a:t>
            </a:r>
            <a:r>
              <a:rPr lang="en-US" sz="24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.VnAvant" panose="020B7200000000000000" pitchFamily="34" charset="0"/>
              </a:rPr>
              <a:t>häc</a:t>
            </a:r>
            <a:endParaRPr lang="en-US" sz="24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29071D-467A-4D07-8DB6-712DC59B474E}"/>
              </a:ext>
            </a:extLst>
          </p:cNvPr>
          <p:cNvSpPr txBox="1"/>
          <p:nvPr/>
        </p:nvSpPr>
        <p:spPr>
          <a:xfrm>
            <a:off x="4152276" y="6396335"/>
            <a:ext cx="1503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.VnAvant" panose="020B7200000000000000" pitchFamily="34" charset="0"/>
              </a:rPr>
              <a:t>lép</a:t>
            </a:r>
            <a:r>
              <a:rPr lang="en-US" sz="2400" dirty="0">
                <a:solidFill>
                  <a:srgbClr val="FF0000"/>
                </a:solidFill>
                <a:latin typeface=".VnAvant" panose="020B7200000000000000" pitchFamily="34" charset="0"/>
              </a:rPr>
              <a:t> ®</a:t>
            </a:r>
            <a:r>
              <a:rPr lang="en-US" sz="2400" dirty="0" err="1">
                <a:solidFill>
                  <a:srgbClr val="FF0000"/>
                </a:solidFill>
                <a:latin typeface=".VnAvant" panose="020B7200000000000000" pitchFamily="34" charset="0"/>
              </a:rPr>
              <a:t>ép</a:t>
            </a:r>
            <a:endParaRPr lang="en-US" sz="24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724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0" t="25321" r="31164" b="25962"/>
          <a:stretch/>
        </p:blipFill>
        <p:spPr bwMode="auto">
          <a:xfrm>
            <a:off x="1524001" y="650631"/>
            <a:ext cx="8801099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05946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81201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314" y="1752600"/>
            <a:ext cx="79063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>
                <a:solidFill>
                  <a:prstClr val="black"/>
                </a:solidFill>
                <a:latin typeface="Bandit" pitchFamily="18" charset="0"/>
                <a:ea typeface="Bandit" pitchFamily="18" charset="0"/>
                <a:cs typeface="Bandit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1124457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5">
            <a:hlinkClick r:id="rId3" action="ppaction://hlinksldjump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62759" y="-2309"/>
            <a:ext cx="902757" cy="853016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5"/>
          <p:cNvSpPr txBox="1"/>
          <p:nvPr/>
        </p:nvSpPr>
        <p:spPr>
          <a:xfrm>
            <a:off x="1015999" y="3225800"/>
            <a:ext cx="10363199" cy="203200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chemeClr val="dk1"/>
              </a:buClr>
              <a:buSzPts val="6000"/>
            </a:pPr>
            <a:r>
              <a:rPr lang="en-US" sz="72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r¹p</a:t>
            </a:r>
            <a:r>
              <a:rPr lang="en-US" sz="72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 </a:t>
            </a:r>
            <a:r>
              <a:rPr lang="en-US" sz="72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s¹p</a:t>
            </a:r>
            <a:r>
              <a:rPr lang="en-US" sz="72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b¾p, </a:t>
            </a:r>
          </a:p>
          <a:p>
            <a:pPr algn="ctr">
              <a:buClr>
                <a:schemeClr val="dk1"/>
              </a:buClr>
              <a:buSzPts val="6000"/>
            </a:pPr>
            <a:r>
              <a:rPr lang="en-US" sz="72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gÆp</a:t>
            </a:r>
            <a:r>
              <a:rPr lang="en-US" sz="72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®</a:t>
            </a:r>
            <a:r>
              <a:rPr lang="en-US" sz="72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Ëp</a:t>
            </a:r>
            <a:r>
              <a:rPr lang="en-US" sz="72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</a:t>
            </a:r>
            <a:endParaRPr sz="7200" b="1" dirty="0">
              <a:solidFill>
                <a:srgbClr val="7030A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7" name="Google Shape;121;p16">
            <a:extLst>
              <a:ext uri="{FF2B5EF4-FFF2-40B4-BE49-F238E27FC236}">
                <a16:creationId xmlns:a16="http://schemas.microsoft.com/office/drawing/2014/main" id="{0CB62942-EF8F-4E7B-A29C-ECB31D0FCEFF}"/>
              </a:ext>
            </a:extLst>
          </p:cNvPr>
          <p:cNvSpPr txBox="1">
            <a:spLocks/>
          </p:cNvSpPr>
          <p:nvPr/>
        </p:nvSpPr>
        <p:spPr>
          <a:xfrm>
            <a:off x="699559" y="604502"/>
            <a:ext cx="10363200" cy="11671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6000"/>
              <a:buFont typeface="Arial"/>
              <a:buNone/>
            </a:pPr>
            <a:r>
              <a:rPr lang="en-US" sz="7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Đäc</a:t>
            </a:r>
            <a:r>
              <a:rPr lang="en-US" sz="7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7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c¸c</a:t>
            </a:r>
            <a:r>
              <a:rPr lang="en-US" sz="7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7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tiÕng</a:t>
            </a:r>
            <a:r>
              <a:rPr lang="en-US" sz="7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7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sau</a:t>
            </a:r>
            <a:endParaRPr lang="en-US" sz="7200" b="1" dirty="0"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262732" y="4610878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60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3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Mưa rào lộp độp. Họ nhà nhái tụ họp thi hát đón cơn mưa đầu mùa. Mặt ao ran ran bài ca ì ọp, ì ọp. Đàn cá cờ lóp ngóp bơi đến, lâu lâu lại ngoi lên đớp mưa.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02127" y="2983516"/>
            <a:ext cx="375404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lốp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xe</a:t>
            </a:r>
            <a:endParaRPr lang="en-US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067104" y="2247122"/>
            <a:ext cx="3389071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cọp</a:t>
            </a:r>
            <a:endParaRPr lang="en-US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067104" y="3719910"/>
            <a:ext cx="375404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tia</a:t>
            </a:r>
            <a:r>
              <a:rPr lang="en-US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chớp</a:t>
            </a:r>
            <a:endParaRPr lang="en-US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458" y="-176500"/>
            <a:ext cx="6293943" cy="4787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20392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30477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3" name="Rounded Rectangle 12"/>
          <p:cNvSpPr/>
          <p:nvPr/>
        </p:nvSpPr>
        <p:spPr>
          <a:xfrm>
            <a:off x="357475" y="76203"/>
            <a:ext cx="6330154" cy="941185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Hướng dẫn viết bảng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28450" y="1628776"/>
            <a:ext cx="8051865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l-GR" sz="28600">
                <a:solidFill>
                  <a:srgbClr val="FF0000"/>
                </a:solidFill>
                <a:latin typeface="HP001 4 hàng"/>
              </a:rPr>
              <a:t>Φ  </a:t>
            </a:r>
            <a:r>
              <a:rPr lang="en-US" sz="28600">
                <a:solidFill>
                  <a:srgbClr val="FF0000"/>
                </a:solidFill>
                <a:latin typeface="HP001 4 hàng"/>
              </a:rPr>
              <a:t> </a:t>
            </a:r>
            <a:r>
              <a:rPr lang="el-GR" sz="28600">
                <a:solidFill>
                  <a:srgbClr val="FF0000"/>
                </a:solidFill>
                <a:latin typeface="HP001 4 hàng"/>
              </a:rPr>
              <a:t> 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22150" y="3009903"/>
            <a:ext cx="5417550" cy="2277349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l-GR" sz="14000">
                <a:solidFill>
                  <a:srgbClr val="FF0000"/>
                </a:solidFill>
                <a:latin typeface="HP001 4 hàng"/>
              </a:rPr>
              <a:t>Φ </a:t>
            </a:r>
            <a:endParaRPr lang="en-US" sz="14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3501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1273" y="5145658"/>
            <a:ext cx="2709556" cy="1712343"/>
          </a:xfrm>
          <a:prstGeom prst="rect">
            <a:avLst/>
          </a:prstGeom>
        </p:spPr>
      </p:pic>
      <p:pic>
        <p:nvPicPr>
          <p:cNvPr id="4" name="OP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8791" y="-399026"/>
            <a:ext cx="10952830" cy="5476415"/>
          </a:xfrm>
        </p:spPr>
      </p:pic>
    </p:spTree>
    <p:extLst>
      <p:ext uri="{BB962C8B-B14F-4D97-AF65-F5344CB8AC3E}">
        <p14:creationId xmlns:p14="http://schemas.microsoft.com/office/powerpoint/2010/main" val="1289447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30477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035236" y="1628776"/>
            <a:ext cx="8051865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600">
                <a:solidFill>
                  <a:srgbClr val="FF0000"/>
                </a:solidFill>
                <a:latin typeface="HP001 4 hàng"/>
              </a:rPr>
              <a:t>Ļ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41200" y="3009902"/>
            <a:ext cx="5417550" cy="2277349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14000">
                <a:solidFill>
                  <a:srgbClr val="FF0000"/>
                </a:solidFill>
                <a:latin typeface="HP001 4 hàng"/>
              </a:rPr>
              <a:t>Ļ</a:t>
            </a:r>
            <a:endParaRPr lang="en-US" sz="14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0757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1273" y="5145658"/>
            <a:ext cx="2709556" cy="1712343"/>
          </a:xfrm>
          <a:prstGeom prst="rect">
            <a:avLst/>
          </a:prstGeom>
        </p:spPr>
      </p:pic>
      <p:pic>
        <p:nvPicPr>
          <p:cNvPr id="3" name="ÔP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8791" y="-322826"/>
            <a:ext cx="10952830" cy="5476415"/>
          </a:xfrm>
        </p:spPr>
      </p:pic>
    </p:spTree>
    <p:extLst>
      <p:ext uri="{BB962C8B-B14F-4D97-AF65-F5344CB8AC3E}">
        <p14:creationId xmlns:p14="http://schemas.microsoft.com/office/powerpoint/2010/main" val="1144150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30477" y="7620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048001" y="1628776"/>
            <a:ext cx="8051865" cy="452411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l-GR" sz="28600">
                <a:solidFill>
                  <a:srgbClr val="FF0000"/>
                </a:solidFill>
                <a:latin typeface="HP001 4 hàng"/>
              </a:rPr>
              <a:t>Υ </a:t>
            </a:r>
            <a:r>
              <a:rPr lang="en-US" sz="28600">
                <a:solidFill>
                  <a:srgbClr val="FF0000"/>
                </a:solidFill>
                <a:latin typeface="HP001 4 hàng"/>
              </a:rPr>
              <a:t>  </a:t>
            </a:r>
            <a:r>
              <a:rPr lang="el-GR" sz="28600">
                <a:solidFill>
                  <a:srgbClr val="FF0000"/>
                </a:solidFill>
                <a:latin typeface="HP001 4 hàng"/>
              </a:rPr>
              <a:t> </a:t>
            </a:r>
            <a:endParaRPr lang="en-US" sz="286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29500" y="3009903"/>
            <a:ext cx="5417550" cy="2277349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l-GR" sz="14000">
                <a:solidFill>
                  <a:srgbClr val="FF0000"/>
                </a:solidFill>
                <a:latin typeface="HP001 4 hàng"/>
              </a:rPr>
              <a:t>Υ </a:t>
            </a:r>
            <a:endParaRPr lang="en-US" sz="14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6979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ƠP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7083" y="-170426"/>
            <a:ext cx="10952830" cy="5476415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1273" y="5145658"/>
            <a:ext cx="2709556" cy="171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88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30477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39800" y="3126898"/>
            <a:ext cx="11338719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lt-LT" sz="18000">
                <a:solidFill>
                  <a:srgbClr val="FF0000"/>
                </a:solidFill>
                <a:latin typeface="HP001 4 hàng" pitchFamily="34" charset="0"/>
              </a:rPr>
              <a:t> Ǉia </a:t>
            </a:r>
            <a:r>
              <a:rPr lang="el-GR" sz="18000">
                <a:solidFill>
                  <a:srgbClr val="FF0000"/>
                </a:solidFill>
                <a:latin typeface="HP001 4 hàng" pitchFamily="34" charset="0"/>
              </a:rPr>
              <a:t>ε</a:t>
            </a:r>
            <a:r>
              <a:rPr lang="lt-LT" sz="18000">
                <a:solidFill>
                  <a:srgbClr val="FF0000"/>
                </a:solidFill>
                <a:latin typeface="HP001 4 hàng" pitchFamily="34" charset="0"/>
              </a:rPr>
              <a:t>ġ </a:t>
            </a:r>
            <a:endParaRPr lang="en-US" sz="18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1256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B50F1F9-F9B3-4BAC-847D-9D67D6E18A65}"/>
              </a:ext>
            </a:extLst>
          </p:cNvPr>
          <p:cNvSpPr txBox="1"/>
          <p:nvPr/>
        </p:nvSpPr>
        <p:spPr>
          <a:xfrm>
            <a:off x="0" y="48162"/>
            <a:ext cx="1219200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80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CA583E3-F8C2-4BED-A03C-D915ED81E1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1" r="1871"/>
          <a:stretch/>
        </p:blipFill>
        <p:spPr bwMode="auto">
          <a:xfrm>
            <a:off x="648012" y="3092270"/>
            <a:ext cx="10630075" cy="2311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5B23BB7-EFA0-450F-92CD-A69C15E113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1"/>
          <a:stretch/>
        </p:blipFill>
        <p:spPr bwMode="auto">
          <a:xfrm>
            <a:off x="651512" y="512567"/>
            <a:ext cx="10630075" cy="2579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BDA7532C-6B0F-4C04-B2FB-BED25B1AA9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317" r="1871"/>
          <a:stretch/>
        </p:blipFill>
        <p:spPr bwMode="auto">
          <a:xfrm>
            <a:off x="651512" y="5379957"/>
            <a:ext cx="10630075" cy="81693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5A77518-F2CE-45F9-8C87-5E2CBE413C15}"/>
              </a:ext>
            </a:extLst>
          </p:cNvPr>
          <p:cNvSpPr/>
          <p:nvPr/>
        </p:nvSpPr>
        <p:spPr>
          <a:xfrm>
            <a:off x="1135398" y="675477"/>
            <a:ext cx="1689148" cy="1396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l-GR" sz="8478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Φ</a:t>
            </a:r>
            <a:endParaRPr lang="en-US" sz="8478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A7D715-5B4C-4B01-9C81-4544C43267E8}"/>
              </a:ext>
            </a:extLst>
          </p:cNvPr>
          <p:cNvSpPr/>
          <p:nvPr/>
        </p:nvSpPr>
        <p:spPr>
          <a:xfrm>
            <a:off x="1171250" y="3810001"/>
            <a:ext cx="1596199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l-GR" sz="82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Υ</a:t>
            </a:r>
            <a:endParaRPr lang="en-US" sz="82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83FCD6-86F3-4B69-A288-77349C7A61E7}"/>
              </a:ext>
            </a:extLst>
          </p:cNvPr>
          <p:cNvSpPr/>
          <p:nvPr/>
        </p:nvSpPr>
        <p:spPr>
          <a:xfrm>
            <a:off x="1135398" y="2252079"/>
            <a:ext cx="1689148" cy="1396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n-US" sz="8478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Ļ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A4D5BB9-9429-444B-8E2B-544ECF36E4BF}"/>
              </a:ext>
            </a:extLst>
          </p:cNvPr>
          <p:cNvSpPr/>
          <p:nvPr/>
        </p:nvSpPr>
        <p:spPr>
          <a:xfrm>
            <a:off x="2778826" y="675477"/>
            <a:ext cx="1689148" cy="1396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l-GR" sz="8478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Φ</a:t>
            </a:r>
            <a:endParaRPr lang="en-US" sz="8478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5E57DF0-F244-439C-B9B0-053578F8045A}"/>
              </a:ext>
            </a:extLst>
          </p:cNvPr>
          <p:cNvSpPr/>
          <p:nvPr/>
        </p:nvSpPr>
        <p:spPr>
          <a:xfrm>
            <a:off x="2814678" y="3810001"/>
            <a:ext cx="1596199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l-GR" sz="82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Υ</a:t>
            </a:r>
            <a:endParaRPr lang="en-US" sz="82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EBDCED8-1E02-4AE4-9289-C75A195F9C03}"/>
              </a:ext>
            </a:extLst>
          </p:cNvPr>
          <p:cNvSpPr/>
          <p:nvPr/>
        </p:nvSpPr>
        <p:spPr>
          <a:xfrm>
            <a:off x="2778826" y="2252079"/>
            <a:ext cx="1689148" cy="1396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n-US" sz="8478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Ļ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7AD62FC-8FF3-4B61-BC13-35612BEFD4BE}"/>
              </a:ext>
            </a:extLst>
          </p:cNvPr>
          <p:cNvSpPr/>
          <p:nvPr/>
        </p:nvSpPr>
        <p:spPr>
          <a:xfrm>
            <a:off x="4406852" y="675477"/>
            <a:ext cx="1689148" cy="1396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l-GR" sz="8478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Φ</a:t>
            </a:r>
            <a:endParaRPr lang="en-US" sz="8478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76C5F0A-0E67-4A2C-BE93-5C899CA67BD0}"/>
              </a:ext>
            </a:extLst>
          </p:cNvPr>
          <p:cNvSpPr/>
          <p:nvPr/>
        </p:nvSpPr>
        <p:spPr>
          <a:xfrm>
            <a:off x="4442704" y="3810001"/>
            <a:ext cx="1596199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l-GR" sz="82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Υ</a:t>
            </a:r>
            <a:endParaRPr lang="en-US" sz="82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06D7B2B-D632-4BAA-B65E-C5E9D426A588}"/>
              </a:ext>
            </a:extLst>
          </p:cNvPr>
          <p:cNvSpPr/>
          <p:nvPr/>
        </p:nvSpPr>
        <p:spPr>
          <a:xfrm>
            <a:off x="4406852" y="2252079"/>
            <a:ext cx="1689148" cy="1396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n-US" sz="8478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Ļ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D575F19-FFDF-4777-B0DB-6EDF41EA00BD}"/>
              </a:ext>
            </a:extLst>
          </p:cNvPr>
          <p:cNvSpPr/>
          <p:nvPr/>
        </p:nvSpPr>
        <p:spPr>
          <a:xfrm>
            <a:off x="6015318" y="648035"/>
            <a:ext cx="1689148" cy="1396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l-GR" sz="8478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Φ</a:t>
            </a:r>
            <a:endParaRPr lang="en-US" sz="8478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0A35EF0D-F20B-4BD9-BDD0-2EE1926B532A}"/>
              </a:ext>
            </a:extLst>
          </p:cNvPr>
          <p:cNvSpPr/>
          <p:nvPr/>
        </p:nvSpPr>
        <p:spPr>
          <a:xfrm>
            <a:off x="6051170" y="3782559"/>
            <a:ext cx="1596199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l-GR" sz="82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Υ</a:t>
            </a:r>
            <a:endParaRPr lang="en-US" sz="82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8C19189-D749-44F8-9045-A412E93C0626}"/>
              </a:ext>
            </a:extLst>
          </p:cNvPr>
          <p:cNvSpPr/>
          <p:nvPr/>
        </p:nvSpPr>
        <p:spPr>
          <a:xfrm>
            <a:off x="6015318" y="2224637"/>
            <a:ext cx="1689148" cy="1396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n-US" sz="8478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Ļ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2F4FCBB-85DF-4C1B-8169-F334D778D68A}"/>
              </a:ext>
            </a:extLst>
          </p:cNvPr>
          <p:cNvSpPr/>
          <p:nvPr/>
        </p:nvSpPr>
        <p:spPr>
          <a:xfrm>
            <a:off x="7659636" y="648035"/>
            <a:ext cx="1689148" cy="1396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l-GR" sz="8478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Φ</a:t>
            </a:r>
            <a:endParaRPr lang="en-US" sz="8478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B9BD44D-20EE-4239-8BCA-086F4DD27286}"/>
              </a:ext>
            </a:extLst>
          </p:cNvPr>
          <p:cNvSpPr/>
          <p:nvPr/>
        </p:nvSpPr>
        <p:spPr>
          <a:xfrm>
            <a:off x="7695488" y="3782559"/>
            <a:ext cx="1596199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l-GR" sz="82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Υ</a:t>
            </a:r>
            <a:endParaRPr lang="en-US" sz="82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F062A67-8E20-469A-860E-89FB89C5D2AB}"/>
              </a:ext>
            </a:extLst>
          </p:cNvPr>
          <p:cNvSpPr/>
          <p:nvPr/>
        </p:nvSpPr>
        <p:spPr>
          <a:xfrm>
            <a:off x="7659636" y="2224637"/>
            <a:ext cx="1689148" cy="1396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n-US" sz="8478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Ļ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7E48981-3089-4A3A-BEF6-1C3A4AC47F29}"/>
              </a:ext>
            </a:extLst>
          </p:cNvPr>
          <p:cNvSpPr/>
          <p:nvPr/>
        </p:nvSpPr>
        <p:spPr>
          <a:xfrm>
            <a:off x="9299988" y="648035"/>
            <a:ext cx="1689148" cy="1396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l-GR" sz="8478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Φ</a:t>
            </a:r>
            <a:endParaRPr lang="en-US" sz="8478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F91F93A-F483-4F19-A6A7-13FE97C4E0FD}"/>
              </a:ext>
            </a:extLst>
          </p:cNvPr>
          <p:cNvSpPr/>
          <p:nvPr/>
        </p:nvSpPr>
        <p:spPr>
          <a:xfrm>
            <a:off x="9335840" y="3782559"/>
            <a:ext cx="1596199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l-GR" sz="82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Υ</a:t>
            </a:r>
            <a:endParaRPr lang="en-US" sz="82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F437563-8530-4B9E-A423-9C30B9A5207B}"/>
              </a:ext>
            </a:extLst>
          </p:cNvPr>
          <p:cNvSpPr/>
          <p:nvPr/>
        </p:nvSpPr>
        <p:spPr>
          <a:xfrm>
            <a:off x="9299988" y="2224637"/>
            <a:ext cx="1689148" cy="1396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n-US" sz="8478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Ļ</a:t>
            </a:r>
          </a:p>
        </p:txBody>
      </p:sp>
    </p:spTree>
    <p:extLst>
      <p:ext uri="{BB962C8B-B14F-4D97-AF65-F5344CB8AC3E}">
        <p14:creationId xmlns:p14="http://schemas.microsoft.com/office/powerpoint/2010/main" val="40935205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B50F1F9-F9B3-4BAC-847D-9D67D6E18A65}"/>
              </a:ext>
            </a:extLst>
          </p:cNvPr>
          <p:cNvSpPr txBox="1"/>
          <p:nvPr/>
        </p:nvSpPr>
        <p:spPr>
          <a:xfrm>
            <a:off x="0" y="48162"/>
            <a:ext cx="1219200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80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CA583E3-F8C2-4BED-A03C-D915ED81E1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1" r="1871"/>
          <a:stretch/>
        </p:blipFill>
        <p:spPr bwMode="auto">
          <a:xfrm>
            <a:off x="648012" y="3092270"/>
            <a:ext cx="10630075" cy="2311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5B23BB7-EFA0-450F-92CD-A69C15E113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1"/>
          <a:stretch/>
        </p:blipFill>
        <p:spPr bwMode="auto">
          <a:xfrm>
            <a:off x="651512" y="512567"/>
            <a:ext cx="10630075" cy="2579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BDA7532C-6B0F-4C04-B2FB-BED25B1AA9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317" r="1871"/>
          <a:stretch/>
        </p:blipFill>
        <p:spPr bwMode="auto">
          <a:xfrm>
            <a:off x="651512" y="5379957"/>
            <a:ext cx="10630075" cy="81693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5A77518-F2CE-45F9-8C87-5E2CBE413C15}"/>
              </a:ext>
            </a:extLst>
          </p:cNvPr>
          <p:cNvSpPr/>
          <p:nvPr/>
        </p:nvSpPr>
        <p:spPr>
          <a:xfrm>
            <a:off x="1135398" y="675477"/>
            <a:ext cx="1689148" cy="1396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n-US" sz="8478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ǇŁa</a:t>
            </a:r>
            <a:endParaRPr lang="en-US" sz="8478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A7D715-5B4C-4B01-9C81-4544C43267E8}"/>
              </a:ext>
            </a:extLst>
          </p:cNvPr>
          <p:cNvSpPr/>
          <p:nvPr/>
        </p:nvSpPr>
        <p:spPr>
          <a:xfrm>
            <a:off x="1216970" y="3810001"/>
            <a:ext cx="1596199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n-US" sz="82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lġ</a:t>
            </a:r>
            <a:endParaRPr lang="en-US" sz="82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83FCD6-86F3-4B69-A288-77349C7A61E7}"/>
              </a:ext>
            </a:extLst>
          </p:cNvPr>
          <p:cNvSpPr/>
          <p:nvPr/>
        </p:nvSpPr>
        <p:spPr>
          <a:xfrm>
            <a:off x="1135398" y="2252079"/>
            <a:ext cx="2065002" cy="1396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n-US" sz="8478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hŅ</a:t>
            </a:r>
            <a:endParaRPr lang="en-US" sz="8478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A4D5BB9-9429-444B-8E2B-544ECF36E4BF}"/>
              </a:ext>
            </a:extLst>
          </p:cNvPr>
          <p:cNvSpPr/>
          <p:nvPr/>
        </p:nvSpPr>
        <p:spPr>
          <a:xfrm>
            <a:off x="2710246" y="675477"/>
            <a:ext cx="2340660" cy="1396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l-GR" sz="8478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ε</a:t>
            </a:r>
            <a:r>
              <a:rPr lang="en-US" sz="8478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ġ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EBDCED8-1E02-4AE4-9289-C75A195F9C03}"/>
              </a:ext>
            </a:extLst>
          </p:cNvPr>
          <p:cNvSpPr/>
          <p:nvPr/>
        </p:nvSpPr>
        <p:spPr>
          <a:xfrm>
            <a:off x="3109807" y="2256661"/>
            <a:ext cx="2312540" cy="1396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n-US" sz="8478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x</a:t>
            </a:r>
            <a:r>
              <a:rPr lang="lv-LV" sz="8478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ļ</a:t>
            </a:r>
            <a:endParaRPr lang="en-US" sz="8478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B04F5B5-161C-4982-92BB-81DFE78C87E4}"/>
              </a:ext>
            </a:extLst>
          </p:cNvPr>
          <p:cNvSpPr/>
          <p:nvPr/>
        </p:nvSpPr>
        <p:spPr>
          <a:xfrm>
            <a:off x="5240621" y="676413"/>
            <a:ext cx="1689148" cy="1396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n-US" sz="8478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ǇŁa</a:t>
            </a:r>
            <a:endParaRPr lang="en-US" sz="8478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53D6C2B-951C-4EBE-9F76-DCE9D441182A}"/>
              </a:ext>
            </a:extLst>
          </p:cNvPr>
          <p:cNvSpPr/>
          <p:nvPr/>
        </p:nvSpPr>
        <p:spPr>
          <a:xfrm>
            <a:off x="5286341" y="2253015"/>
            <a:ext cx="2065002" cy="1396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n-US" sz="8478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hŅ</a:t>
            </a:r>
            <a:endParaRPr lang="en-US" sz="8478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8771EDE-28C0-4354-9F8C-C454C3AAE2C6}"/>
              </a:ext>
            </a:extLst>
          </p:cNvPr>
          <p:cNvSpPr/>
          <p:nvPr/>
        </p:nvSpPr>
        <p:spPr>
          <a:xfrm>
            <a:off x="6815469" y="653553"/>
            <a:ext cx="2340660" cy="1396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l-GR" sz="8478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ε</a:t>
            </a:r>
            <a:r>
              <a:rPr lang="en-US" sz="8478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ġ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C3A5DF7-F007-479F-8621-F73B5523B58B}"/>
              </a:ext>
            </a:extLst>
          </p:cNvPr>
          <p:cNvSpPr/>
          <p:nvPr/>
        </p:nvSpPr>
        <p:spPr>
          <a:xfrm>
            <a:off x="7260750" y="2257597"/>
            <a:ext cx="2312540" cy="1396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n-US" sz="8478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x</a:t>
            </a:r>
            <a:r>
              <a:rPr lang="lv-LV" sz="8478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ļ</a:t>
            </a:r>
            <a:endParaRPr lang="en-US" sz="8478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7B2804C-663A-47C8-B1DA-30579CA5B7C8}"/>
              </a:ext>
            </a:extLst>
          </p:cNvPr>
          <p:cNvSpPr/>
          <p:nvPr/>
        </p:nvSpPr>
        <p:spPr>
          <a:xfrm>
            <a:off x="3059616" y="3810001"/>
            <a:ext cx="1596199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n-US" sz="82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hǌ</a:t>
            </a:r>
            <a:endParaRPr lang="en-US" sz="82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E5295B3-531E-4642-B9EC-352B821E4A48}"/>
              </a:ext>
            </a:extLst>
          </p:cNvPr>
          <p:cNvSpPr/>
          <p:nvPr/>
        </p:nvSpPr>
        <p:spPr>
          <a:xfrm>
            <a:off x="5323282" y="3792037"/>
            <a:ext cx="1596199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n-US" sz="82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lġ</a:t>
            </a:r>
            <a:endParaRPr lang="en-US" sz="82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F94D5C85-405B-499A-9306-310822F1DCA9}"/>
              </a:ext>
            </a:extLst>
          </p:cNvPr>
          <p:cNvSpPr/>
          <p:nvPr/>
        </p:nvSpPr>
        <p:spPr>
          <a:xfrm>
            <a:off x="7165928" y="3792037"/>
            <a:ext cx="1596199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n-US" sz="82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hǌ</a:t>
            </a:r>
            <a:endParaRPr lang="en-US" sz="82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590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5">
            <a:hlinkClick r:id="rId3" action="ppaction://hlinksldjump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62759" y="-2309"/>
            <a:ext cx="902757" cy="853016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5"/>
          <p:cNvSpPr txBox="1"/>
          <p:nvPr/>
        </p:nvSpPr>
        <p:spPr>
          <a:xfrm>
            <a:off x="1015999" y="3225800"/>
            <a:ext cx="10046759" cy="203200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chemeClr val="dk1"/>
              </a:buClr>
              <a:buSzPts val="6000"/>
            </a:pPr>
            <a:r>
              <a:rPr lang="en-US" sz="72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th¸p</a:t>
            </a:r>
            <a:r>
              <a:rPr lang="en-US" sz="72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</a:t>
            </a:r>
            <a:r>
              <a:rPr lang="en-US" sz="72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cÆp</a:t>
            </a:r>
            <a:endParaRPr lang="en-US" sz="7200" b="1" dirty="0">
              <a:solidFill>
                <a:srgbClr val="7030A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ctr">
              <a:buClr>
                <a:schemeClr val="dk1"/>
              </a:buClr>
              <a:buSzPts val="6000"/>
            </a:pPr>
            <a:r>
              <a:rPr lang="en-US" sz="72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</a:t>
            </a:r>
            <a:r>
              <a:rPr lang="en-US" sz="72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mËp</a:t>
            </a:r>
            <a:r>
              <a:rPr lang="en-US" sz="72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 </a:t>
            </a:r>
            <a:r>
              <a:rPr lang="en-US" sz="72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</a:t>
            </a:r>
            <a:r>
              <a:rPr lang="en-US" sz="7733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Êp</a:t>
            </a:r>
            <a:r>
              <a:rPr lang="en-US" sz="72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</a:t>
            </a:r>
            <a:endParaRPr sz="7200" b="1" dirty="0">
              <a:solidFill>
                <a:srgbClr val="7030A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7" name="Google Shape;121;p16">
            <a:extLst>
              <a:ext uri="{FF2B5EF4-FFF2-40B4-BE49-F238E27FC236}">
                <a16:creationId xmlns:a16="http://schemas.microsoft.com/office/drawing/2014/main" id="{0CB62942-EF8F-4E7B-A29C-ECB31D0FCEFF}"/>
              </a:ext>
            </a:extLst>
          </p:cNvPr>
          <p:cNvSpPr txBox="1">
            <a:spLocks/>
          </p:cNvSpPr>
          <p:nvPr/>
        </p:nvSpPr>
        <p:spPr>
          <a:xfrm>
            <a:off x="699559" y="604502"/>
            <a:ext cx="10363200" cy="11671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6000"/>
              <a:buFont typeface="Arial"/>
              <a:buNone/>
            </a:pPr>
            <a:r>
              <a:rPr lang="en-US" sz="7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Đäc</a:t>
            </a:r>
            <a:r>
              <a:rPr lang="en-US" sz="7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7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c¸c</a:t>
            </a:r>
            <a:r>
              <a:rPr lang="en-US" sz="7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7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tiÕng</a:t>
            </a:r>
            <a:r>
              <a:rPr lang="en-US" sz="7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7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sau</a:t>
            </a:r>
            <a:endParaRPr lang="en-US" sz="7200" b="1" dirty="0"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1112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30477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-69806" y="3978494"/>
            <a:ext cx="11338719" cy="150790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lt-LT" sz="9000">
                <a:solidFill>
                  <a:srgbClr val="FF0000"/>
                </a:solidFill>
                <a:latin typeface="HP001 4 hàng" pitchFamily="34" charset="0"/>
              </a:rPr>
              <a:t> Ǉia </a:t>
            </a:r>
            <a:r>
              <a:rPr lang="el-GR" sz="9000">
                <a:solidFill>
                  <a:srgbClr val="FF0000"/>
                </a:solidFill>
                <a:latin typeface="HP001 4 hàng" pitchFamily="34" charset="0"/>
              </a:rPr>
              <a:t>ε</a:t>
            </a:r>
            <a:r>
              <a:rPr lang="lt-LT" sz="9000">
                <a:solidFill>
                  <a:srgbClr val="FF0000"/>
                </a:solidFill>
                <a:latin typeface="HP001 4 hàng" pitchFamily="34" charset="0"/>
              </a:rPr>
              <a:t>ġ </a:t>
            </a:r>
            <a:endParaRPr lang="en-US" sz="9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3879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262732" y="4610878"/>
            <a:ext cx="11643519" cy="216913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60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3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Mưa rào lộp độp. Họ nhà nhái tụ họp thi hát đón cơn mưa đầu mùa. Mặt ao ran ran bài ca ì ọp, ì ọp. Đàn cá cờ lóp ngóp bơi đến, lâu lâu lại ngoi lên đớp mưa.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419850" y="2315306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lốp xe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686550" y="1052843"/>
            <a:ext cx="49530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cọp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401998" y="3491243"/>
            <a:ext cx="5486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tia chớp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458" y="-176500"/>
            <a:ext cx="6293943" cy="5290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53886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363" y="-20081"/>
            <a:ext cx="2709556" cy="1712343"/>
          </a:xfrm>
          <a:prstGeom prst="rect">
            <a:avLst/>
          </a:prstGeom>
        </p:spPr>
      </p:pic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230477" y="322738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020698" y="1183168"/>
            <a:ext cx="9171053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28700">
                <a:solidFill>
                  <a:srgbClr val="FF0000"/>
                </a:solidFill>
                <a:latin typeface="HP001 4 hàng" pitchFamily="34" charset="0"/>
              </a:rPr>
              <a:t> cĤ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2250" y="2548547"/>
            <a:ext cx="5417550" cy="2323515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14300">
                <a:solidFill>
                  <a:srgbClr val="FF0000"/>
                </a:solidFill>
                <a:latin typeface="HP001 4 hàng" pitchFamily="34" charset="0"/>
              </a:rPr>
              <a:t>cĤ</a:t>
            </a:r>
          </a:p>
        </p:txBody>
      </p:sp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62199" y="-1528470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97169" y="-1537541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24302" y="75363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3306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5379E-6 -1.11985E-6 L -0.00626 -0.01342 L -0.01501 -0.02105 L -0.02441 -0.02452 L -0.03185 -0.02337 L -0.04073 -0.01897 L -0.04882 -0.00995 L -0.05574 0.00324 L -0.06266 0.0199 L -0.06697 0.03656 L -0.06945 0.05229 L -0.06945 0.07103 L -0.06893 0.08654 L -0.06697 0.10666 L -0.06318 0.12541 L -0.05822 0.13975 L -0.0513 0.15225 L -0.04321 0.16451 L -0.03381 0.17122 L -0.02754 0.17353 L -0.01749 0.17122 L -0.00561 0.16335 L 0.00509 0.14762 L 0.01384 0.12726 L 0.02193 0.10435 L 0.02572 0.08561 L 0.02703 0.05993 L 0.03016 0.03656 L 0.03708 0.01226 L 0.04334 -0.00116 L 0.05327 -0.01434 L 0.0671 -0.02221 L 0.07964 -0.02221 L 0.08721 -0.01781 L 0.10222 0.00231 L 0.09347 -0.0111 L 0.08212 -0.02105 L 0.07089 -0.02221 L 0.05457 -0.01434 L 0.0483 -0.00995 L 0.04073 0.00324 L 0.03394 0.0199 L 0.03081 0.03772 L 0.02768 0.0634 L 0.02637 0.08098 L 0.02885 0.10875 L 0.03577 0.13651 L 0.04387 0.15109 L 0.05079 0.16335 L 0.05836 0.17006 L 0.0671 0.17353 L 0.07585 0.17353 L 0.08773 0.16798 L 0.09778 0.15896 L 0.1081 0.14021 L 0.11423 0.12055 L 0.11606 0.09648 L 0.11645 0.07242 L 0.11475 0.0435 L 0.11201 0.01944 L 0.10718 0.00856 L 0.10222 -1.11985E-6 " pathEditMode="relative" rAng="0" ptsTypes="AAAAAAAAAAAAAAAAAAAAAAAAAAAAAAAAAAAAAAAAAAAAAAAAAAAAAAAAAAAAAA">
                                      <p:cBhvr>
                                        <p:cTn id="11" dur="15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50" y="74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75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76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26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4883E-6 6.33966E-7 L -0.00561 0.00949 L -0.00522 0.01805 L -0.00431 0.02591 L -0.00183 0.03262 L 0.00378 0.03586 L 0.01449 0.03471 L 0.02598 0.028 L 0.03916 0.01342 L 0.05 -0.00231 L 0.0607 -0.03124 L 0.06005 0.39195 L 0.06005 0.11314 L 0.07389 0.05275 L 0.08211 0.0236 L 0.09164 0.00347 L 0.10052 -0.01342 L 0.11371 -0.02337 L 0.12258 -0.02453 L 0.13211 -0.01897 L 0.13773 -0.00902 L 0.14099 0.00116 L 0.14347 0.02568 L 0.14347 0.13327 L 0.14595 0.15687 L 0.15287 0.16913 L 0.15796 0.17145 L 0.16371 0.1726 L 0.17206 0.16682 L 0.17885 0.15571 L 0.18577 0.13882 L 0.19373 0.118 L 0.19909 0.09255 L 0.2017 0.07473 " pathEditMode="relative" rAng="0" ptsTypes="AAAAAAAAAAAAAAAAAAAAAAAAAAAAAAAAAA">
                                      <p:cBhvr>
                                        <p:cTn id="22" dur="6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04" y="180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26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227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402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77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230477" y="838200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363" y="-20081"/>
            <a:ext cx="2709556" cy="171234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-2312652" y="1689844"/>
            <a:ext cx="12138819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lv-LV" sz="28700">
                <a:solidFill>
                  <a:srgbClr val="FF0000"/>
                </a:solidFill>
                <a:latin typeface="HP001 4 hàng" pitchFamily="34" charset="0"/>
              </a:rPr>
              <a:t>lļ 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65912" y="3066998"/>
            <a:ext cx="5417550" cy="2323515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lv-LV" sz="14300">
                <a:solidFill>
                  <a:srgbClr val="FF0000"/>
                </a:solidFill>
                <a:latin typeface="HP001 4 hàng" pitchFamily="34" charset="0"/>
              </a:rPr>
              <a:t>lļ</a:t>
            </a:r>
            <a:endParaRPr lang="en-US" sz="143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81740" y="-1398882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65715" y="-2093844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70636" y="-493114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6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47662" y="-1017105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6969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63856E-6 1.48148E-6 L 0.05392 -0.18565 L 0.07702 -0.27107 L 0.08459 -0.31667 L 0.08772 -0.35 L 0.08838 -0.37894 L 0.08642 -0.40347 L 0.08015 -0.41783 L 0.0701 -0.42778 L 0.05822 -0.42014 L 0.05013 -0.40232 L 0.04321 -0.38125 L 0.03564 -0.33773 L 0.03251 -0.30672 L 0.03251 -0.0257 L 0.03564 0.01319 L 0.03825 0.04328 L 0.04386 0.06666 L 0.05326 0.08541 L 0.06384 0.0956 L 0.07584 0.09768 L 0.08838 0.08773 L 0.0983 0.06666 L 0.11213 0.0243 L 0.1184 -0.01459 L 0.12153 -0.03889 L 0.12714 -0.06459 L 0.14033 -0.08889 L 0.15416 -0.1 L 0.16722 -0.10232 L 0.17661 -0.09885 L 0.18419 -0.09236 L 0.19045 -0.08449 L 0.19541 -0.0757 L 0.18353 -0.09329 L 0.16852 -0.10232 L 0.1573 -0.10116 L 0.14033 -0.08889 L 0.12845 -0.06551 L 0.12336 -0.04121 L 0.11709 -0.00903 L 0.1197 0.01782 L 0.12336 0.04213 L 0.13028 0.06227 L 0.13785 0.07662 L 0.1479 0.09213 L 0.16291 0.09653 L 0.17231 0.09444 L 0.18601 0.08449 L 0.19854 0.06319 L 0.20925 0.03102 L 0.21108 -0.0044 L 0.20742 -0.03681 L 0.20298 -0.05903 L 0.19228 -0.08218 " pathEditMode="relative" ptsTypes="AAAAAAAAAAAAAAAAAAAAAAAAAAAAAAAAAAAAAAAAAAAAAAAAAAAAAAA">
                                      <p:cBhvr>
                                        <p:cTn id="11" dur="1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51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1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4883E-6 6.33966E-7 L -0.00561 0.00949 L -0.00522 0.01805 L -0.00431 0.02591 L -0.00183 0.03262 L 0.00378 0.03586 L 0.01449 0.03471 L 0.02598 0.028 L 0.03916 0.01342 L 0.05 -0.00231 L 0.0607 -0.03124 L 0.06005 0.39195 L 0.06005 0.11314 L 0.07389 0.05275 L 0.08211 0.0236 L 0.09164 0.00347 L 0.10052 -0.01342 L 0.11371 -0.02337 L 0.12258 -0.02453 L 0.13211 -0.01897 L 0.13773 -0.00902 L 0.14099 0.00116 L 0.14347 0.02568 L 0.14347 0.13327 L 0.14595 0.15687 L 0.15287 0.16913 L 0.15796 0.17145 L 0.16371 0.1726 L 0.17206 0.16682 L 0.17885 0.15571 L 0.18577 0.13882 L 0.19373 0.118 L 0.19909 0.09255 L 0.2017 0.07473 " pathEditMode="relative" rAng="0" ptsTypes="AAAAAAAAAAAAAAAAAAAAAAAAAAAAAAAAAA">
                                      <p:cBhvr>
                                        <p:cTn id="22" dur="6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04" y="180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851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852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27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9.71279E-6 -2.22222E-6 L 0.01019 -0.01041 L 0.01802 -0.02175 L 0.02677 -0.03634 L 0.03369 -0.02338 L 0.04191 -0.01388 L 0.04831 -0.00532 L 0.0517 -0.00254 " pathEditMode="relative" ptsTypes="AAAAAAAA">
                                      <p:cBhvr>
                                        <p:cTn id="3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227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402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452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59468E-6 -6.66667E-6 L -0.02623 0.0449 " pathEditMode="relative" ptsTypes="AA">
                                      <p:cBhvr>
                                        <p:cTn id="4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652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230477" y="817418"/>
          <a:ext cx="11704320" cy="585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L="118041" marR="118041" marT="59167" marB="59167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-2692226" y="1689844"/>
            <a:ext cx="12138819" cy="4539506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l-GR" sz="28700">
                <a:solidFill>
                  <a:srgbClr val="FF0000"/>
                </a:solidFill>
                <a:latin typeface="HP001 4 hàng" pitchFamily="34" charset="0"/>
              </a:rPr>
              <a:t> ε</a:t>
            </a:r>
            <a:r>
              <a:rPr lang="lt-LT" sz="28700">
                <a:solidFill>
                  <a:srgbClr val="FF0000"/>
                </a:solidFill>
                <a:latin typeface="HP001 4 hàng" pitchFamily="34" charset="0"/>
              </a:rPr>
              <a:t>ġ</a:t>
            </a:r>
            <a:endParaRPr lang="en-US" sz="287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363" y="-20081"/>
            <a:ext cx="2709556" cy="171234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140188" y="3066998"/>
            <a:ext cx="5417550" cy="2323515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l-GR" sz="14300">
                <a:solidFill>
                  <a:srgbClr val="FF0000"/>
                </a:solidFill>
                <a:latin typeface="HP001 4 hàng" pitchFamily="34" charset="0"/>
              </a:rPr>
              <a:t>ε</a:t>
            </a:r>
            <a:r>
              <a:rPr lang="lt-LT" sz="14300">
                <a:solidFill>
                  <a:srgbClr val="FF0000"/>
                </a:solidFill>
                <a:latin typeface="HP001 4 hàng" pitchFamily="34" charset="0"/>
              </a:rPr>
              <a:t>ġ</a:t>
            </a:r>
            <a:endParaRPr lang="en-US" sz="1430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92074" y1="4482" x2="79933" y2="17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95851" y="-1014384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44735" y="-1038424"/>
            <a:ext cx="3667618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90309" y="-1355874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9860" l="0" r="988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90724" y="-1807028"/>
            <a:ext cx="3613377" cy="4350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131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5379E-6 -4.04442E-6 L -0.01201 -0.02013 L -0.01984 -0.02267 L -0.0312 -0.02522 L -0.04034 -0.02013 L -0.04817 -0.01133 L -0.05666 0.00255 L -0.06384 0.01759 L -0.0688 0.04906 L -0.06945 0.07173 L -0.0688 0.0944 L -0.06384 0.12333 L -0.05666 0.146 L -0.04465 0.16359 L -0.03264 0.17238 L -0.01906 0.17238 L -0.00705 0.16359 L 0.00496 0.14832 L 0.01776 0.11824 L 0.06175 -0.03632 L 0.08877 -0.14067 L 0.10287 -0.20731 L 0.10927 -0.25543 L 0.11149 -0.29569 L 0.10783 -0.32716 L 0.09582 -0.34474 C 0.09413 -0.34521 0.09256 -0.3459 0.09086 -0.3459 C 0.08825 -0.3459 0.08603 -0.34081 0.08381 -0.34081 L 0.07598 -0.32832 C 0.0722 -0.32045 0.06932 -0.31281 0.06501 -0.30518 C 0.06423 -0.30078 0.06188 -0.28968 0.06071 -0.28112 L 0.05757 -0.25405 L 0.0547 -0.20731 L 0.05392 0.17978 L 0.05614 0.09926 L 0.07102 0.04535 L 0.08799 -0.00254 L 0.09517 -0.01619 L 0.10575 -0.02383 L 0.11645 -0.02522 L 0.12703 -0.01874 L 0.13342 -0.01133 L 0.13616 -4.04442E-6 L 0.13838 0.01389 L 0.13838 0.12333 L 0.13982 0.14832 L 0.14413 0.1622 L 0.14974 0.16983 L 0.15823 0.1703 C 0.16084 0.16937 0.16332 0.16821 0.1658 0.16567 C 0.16828 0.16312 0.16971 0.1615 0.17311 0.15479 L 0.1859 0.12587 L 0.19439 0.09302 L 0.20079 0.04026 L 0.20862 0.01134 L 0.2171 -0.00647 L 0.22703 -0.01874 L 0.23917 -0.02522 L 0.2517 -0.02383 L 0.26671 -0.01249 L 0.27441 -0.00115 L 0.25601 -0.02267 L 0.23917 -0.02522 L 0.22637 -0.01827 L 0.21932 -0.0074 L 0.20575 0.01759 L 0.20157 0.04142 L 0.1987 0.06803 L 0.1987 0.09695 L 0.20366 0.11939 L 0.20927 0.13952 L 0.22141 0.1585 L 0.23421 0.16729 L 0.24478 0.17238 L 0.26097 0.16474 L 0.27441 0.14832 L 0.28368 0.12448 L 0.2893 0.09695 L 0.29152 0.06155 L 0.28656 0.02893 L 0.27441 -0.0037 " pathEditMode="relative" rAng="0" ptsTypes="AAAAAAAAAAAAAAAAAAAAAAAAAffAffAAAAAAAAAAAAAAAAAAfaAAAAAAAAAAAAAAAAAAAAAAAAAAAAAAA">
                                      <p:cBhvr>
                                        <p:cTn id="11" dur="16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97" y="-8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0"/>
                            </p:stCondLst>
                            <p:childTnLst>
                              <p:par>
                                <p:cTn id="2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4883E-6 6.33966E-7 L -0.00561 0.00949 L -0.00522 0.01805 L -0.00431 0.02591 L -0.00183 0.03262 L 0.00378 0.03586 L 0.01449 0.03471 L 0.02598 0.028 L 0.03916 0.01342 L 0.05 -0.00231 L 0.0607 -0.03124 L 0.06005 0.39195 L 0.06005 0.11314 L 0.07389 0.05275 L 0.08211 0.0236 L 0.09164 0.00347 L 0.10052 -0.01342 L 0.11371 -0.02337 L 0.12258 -0.02453 L 0.13211 -0.01897 L 0.13773 -0.00902 L 0.14099 0.00116 L 0.14347 0.02568 L 0.14347 0.13327 L 0.14595 0.15687 L 0.15287 0.16913 L 0.15796 0.17145 L 0.16371 0.1726 L 0.17206 0.16682 L 0.17885 0.15571 L 0.18577 0.13882 L 0.19373 0.118 L 0.19909 0.09255 L 0.2017 0.07473 " pathEditMode="relative" rAng="0" ptsTypes="AAAAAAAAAAAAAAAAAAAAAAAAAAAAAAAAAA">
                                      <p:cBhvr>
                                        <p:cTn id="22" dur="6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04" y="180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40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401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760"/>
                            </p:stCondLst>
                            <p:childTnLst>
                              <p:par>
                                <p:cTn id="3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7727E-6 -4.16011E-6 L 0.00418 -0.00486 L 0.00692 -0.00717 L 0.01148 -0.00809 L 0.01736 -0.00555 L 0.0201 -0.00069 L 0.02153 0.00579 L 0.02153 0.01227 L 0.02101 0.02013 L 0.01827 0.02823 L 0.01422 0.03471 L 0.00274 0.04859 " pathEditMode="relative" ptsTypes="AAAAAAAAAAAA">
                                      <p:cBhvr>
                                        <p:cTn id="3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76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951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1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59468E-6 -6.66667E-6 L -0.02623 0.0449 " pathEditMode="relative" ptsTypes="AA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201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30477" y="9376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230478" y="203423"/>
            <a:ext cx="3382243" cy="941185"/>
            <a:chOff x="63500" y="1429216"/>
            <a:chExt cx="2542972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solidFill>
                    <a:prstClr val="black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6284264" y="2816471"/>
            <a:ext cx="6538119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n-US" sz="18000">
                <a:solidFill>
                  <a:srgbClr val="FF0000"/>
                </a:solidFill>
                <a:latin typeface="HP001 4 hàng"/>
              </a:rPr>
              <a:t>Ļ</a:t>
            </a:r>
            <a:r>
              <a:rPr lang="en-US" sz="1800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9000">
                <a:solidFill>
                  <a:srgbClr val="FF0000"/>
                </a:solidFill>
                <a:latin typeface="HP001 4 hàng"/>
              </a:rPr>
              <a:t>Ļ</a:t>
            </a:r>
            <a:endParaRPr lang="en-US" sz="90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5252" y="2822098"/>
            <a:ext cx="6624334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l-GR" sz="18000">
                <a:solidFill>
                  <a:srgbClr val="FF0000"/>
                </a:solidFill>
                <a:latin typeface="HP001 4 hàng"/>
              </a:rPr>
              <a:t>Φ </a:t>
            </a:r>
            <a:r>
              <a:rPr lang="el-GR" sz="9000">
                <a:solidFill>
                  <a:srgbClr val="FF0000"/>
                </a:solidFill>
                <a:latin typeface="HP001 4 hàng"/>
              </a:rPr>
              <a:t>Φ</a:t>
            </a:r>
            <a:endParaRPr lang="en-US" sz="9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6773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30477" y="9376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230478" y="203423"/>
            <a:ext cx="3382243" cy="941185"/>
            <a:chOff x="63500" y="1429216"/>
            <a:chExt cx="2542972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solidFill>
                    <a:prstClr val="black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2227122" y="2822098"/>
            <a:ext cx="6624334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r>
              <a:rPr lang="el-GR" sz="18000">
                <a:solidFill>
                  <a:srgbClr val="FF0000"/>
                </a:solidFill>
                <a:latin typeface="HP001 4 hàng"/>
              </a:rPr>
              <a:t>Υ </a:t>
            </a:r>
            <a:r>
              <a:rPr lang="el-GR" sz="9000">
                <a:solidFill>
                  <a:srgbClr val="FF0000"/>
                </a:solidFill>
                <a:latin typeface="HP001 4 hàng"/>
              </a:rPr>
              <a:t>Υ</a:t>
            </a:r>
            <a:endParaRPr lang="en-US" sz="9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0975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30477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37532" y="3126898"/>
            <a:ext cx="10987314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lv-LV" sz="18000">
                <a:solidFill>
                  <a:srgbClr val="FF0000"/>
                </a:solidFill>
                <a:latin typeface="HP001 4H"/>
                <a:ea typeface="HP001 4H"/>
              </a:rPr>
              <a:t>lļ </a:t>
            </a:r>
            <a:r>
              <a:rPr lang="el-GR" sz="18000">
                <a:solidFill>
                  <a:srgbClr val="FF0000"/>
                </a:solidFill>
                <a:latin typeface="HP001 4H"/>
                <a:ea typeface="HP001 4H"/>
              </a:rPr>
              <a:t>Κ; </a:t>
            </a:r>
            <a:endParaRPr lang="en-US" sz="9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4614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30477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-87444" y="3978494"/>
            <a:ext cx="11338719" cy="150790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lv-LV" sz="9000">
                <a:solidFill>
                  <a:srgbClr val="FF0000"/>
                </a:solidFill>
                <a:latin typeface="HP001 4H"/>
                <a:ea typeface="HP001 4H"/>
              </a:rPr>
              <a:t>lļ </a:t>
            </a:r>
            <a:r>
              <a:rPr lang="el-GR" sz="9000">
                <a:solidFill>
                  <a:srgbClr val="FF0000"/>
                </a:solidFill>
                <a:latin typeface="HP001 4H"/>
                <a:ea typeface="HP001 4H"/>
              </a:rPr>
              <a:t>Κ; </a:t>
            </a:r>
            <a:endParaRPr lang="en-US" sz="90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206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6"/>
          <p:cNvSpPr txBox="1">
            <a:spLocks noGrp="1"/>
          </p:cNvSpPr>
          <p:nvPr>
            <p:ph type="ctrTitle"/>
          </p:nvPr>
        </p:nvSpPr>
        <p:spPr>
          <a:xfrm>
            <a:off x="699559" y="604502"/>
            <a:ext cx="10363200" cy="10337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121900" tIns="60933" rIns="121900" bIns="60933" rtlCol="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6000"/>
            </a:pPr>
            <a:r>
              <a:rPr lang="en-US" sz="7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Đäc</a:t>
            </a:r>
            <a:r>
              <a:rPr lang="en-US" sz="7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7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c¸c</a:t>
            </a:r>
            <a:r>
              <a:rPr lang="en-US" sz="7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7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từ</a:t>
            </a:r>
            <a:r>
              <a:rPr lang="en-US" sz="72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72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sau</a:t>
            </a:r>
            <a:endParaRPr sz="7200" b="1" dirty="0"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122" name="Google Shape;122;p16"/>
          <p:cNvSpPr txBox="1"/>
          <p:nvPr/>
        </p:nvSpPr>
        <p:spPr>
          <a:xfrm>
            <a:off x="385123" y="2349500"/>
            <a:ext cx="11372851" cy="1308101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chemeClr val="dk1"/>
              </a:buClr>
              <a:buSzPts val="6000"/>
            </a:pPr>
            <a:r>
              <a:rPr lang="en-US" sz="7200" b="1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xe</a:t>
            </a:r>
            <a:r>
              <a:rPr lang="en-US" sz="72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®¹p, </a:t>
            </a:r>
            <a:r>
              <a:rPr lang="en-US" sz="7200" b="1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cÆp</a:t>
            </a:r>
            <a:r>
              <a:rPr lang="en-US" sz="72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da</a:t>
            </a:r>
            <a:endParaRPr sz="7200" b="1" dirty="0">
              <a:solidFill>
                <a:srgbClr val="FF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pic>
        <p:nvPicPr>
          <p:cNvPr id="123" name="Google Shape;123;p16">
            <a:hlinkClick r:id="rId3" action="ppaction://hlinksldjump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08687" y="31734"/>
            <a:ext cx="698573" cy="8026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22;p16">
            <a:extLst>
              <a:ext uri="{FF2B5EF4-FFF2-40B4-BE49-F238E27FC236}">
                <a16:creationId xmlns:a16="http://schemas.microsoft.com/office/drawing/2014/main" id="{60B49D7B-C6C9-4A8C-B5C1-84C3EB7372F0}"/>
              </a:ext>
            </a:extLst>
          </p:cNvPr>
          <p:cNvSpPr txBox="1"/>
          <p:nvPr/>
        </p:nvSpPr>
        <p:spPr>
          <a:xfrm>
            <a:off x="385123" y="3924905"/>
            <a:ext cx="11372851" cy="1250952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algn="ctr">
              <a:buClr>
                <a:schemeClr val="dk1"/>
              </a:buClr>
              <a:buSzPts val="6000"/>
            </a:pPr>
            <a:r>
              <a:rPr lang="en-US" sz="72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c¸ </a:t>
            </a:r>
            <a:r>
              <a:rPr lang="en-US" sz="72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mËp</a:t>
            </a:r>
            <a:r>
              <a:rPr lang="en-US" sz="72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</a:t>
            </a:r>
            <a:r>
              <a:rPr lang="en-US" sz="72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Êm</a:t>
            </a:r>
            <a:r>
              <a:rPr lang="en-US" sz="72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¸p</a:t>
            </a:r>
            <a:endParaRPr sz="7200" b="1" dirty="0">
              <a:solidFill>
                <a:srgbClr val="0070C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18">
            <a:hlinkClick r:id="rId3" action="ppaction://hlinksldjump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354650" y="177801"/>
            <a:ext cx="801159" cy="75141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6A91672-1D16-4029-AAAD-56A534ED9289}"/>
              </a:ext>
            </a:extLst>
          </p:cNvPr>
          <p:cNvSpPr/>
          <p:nvPr/>
        </p:nvSpPr>
        <p:spPr>
          <a:xfrm>
            <a:off x="186612" y="1419600"/>
            <a:ext cx="11681927" cy="4606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indent="0">
              <a:buNone/>
            </a:pPr>
            <a:r>
              <a:rPr lang="en-US" sz="5333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ngủ, tôi n</a:t>
            </a:r>
            <a:r>
              <a:rPr lang="en-US" sz="48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»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 im lìm, m</a:t>
            </a:r>
            <a:r>
              <a:rPr lang="en-US" sz="48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Æ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 </a:t>
            </a:r>
            <a:r>
              <a:rPr lang="en-US" sz="48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®e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 s</a:t>
            </a:r>
            <a:r>
              <a:rPr lang="en-US" sz="48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É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m.Thức d</a:t>
            </a:r>
            <a:r>
              <a:rPr lang="en-US" sz="48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Ë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y, tôi có thể đư</a:t>
            </a:r>
            <a:r>
              <a:rPr lang="en-US" sz="48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</a:t>
            </a:r>
            <a:r>
              <a:rPr lang="en-US" sz="48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¹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 đi chu du kh</a:t>
            </a:r>
            <a:r>
              <a:rPr lang="en-US" sz="48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¾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 nơi, kh</a:t>
            </a:r>
            <a:r>
              <a:rPr lang="en-US" sz="48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¸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 ph</a:t>
            </a:r>
            <a:r>
              <a:rPr lang="en-US" sz="48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¸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thế giới h</a:t>
            </a:r>
            <a:r>
              <a:rPr lang="en-US" sz="48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 d</a:t>
            </a:r>
            <a:r>
              <a:rPr lang="en-US" sz="48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É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n, đ</a:t>
            </a:r>
            <a:r>
              <a:rPr lang="en-US" sz="48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Ç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 </a:t>
            </a:r>
            <a:r>
              <a:rPr lang="en-US" sz="48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¾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 s</a:t>
            </a:r>
            <a:r>
              <a:rPr lang="en-US" sz="48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¾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 m</a:t>
            </a:r>
            <a:r>
              <a:rPr lang="en-US" sz="48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µ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u.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48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¹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 có thể xem phim, nghe nh</a:t>
            </a:r>
            <a:r>
              <a:rPr lang="en-US" sz="48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¹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 để có phút gi</a:t>
            </a:r>
            <a:r>
              <a:rPr lang="en-US" sz="48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©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 thư gi</a:t>
            </a:r>
            <a:r>
              <a:rPr lang="en-US" sz="48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·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8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Êm</a:t>
            </a:r>
            <a:r>
              <a:rPr lang="en-US" sz="48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¸p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Tôi l</a:t>
            </a:r>
            <a:r>
              <a:rPr lang="en-US" sz="48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µ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4800" dirty="0">
              <a:solidFill>
                <a:srgbClr val="0070C0"/>
              </a:solidFill>
            </a:endParaRPr>
          </a:p>
        </p:txBody>
      </p:sp>
      <p:sp>
        <p:nvSpPr>
          <p:cNvPr id="7" name="Google Shape;128;p17">
            <a:extLst>
              <a:ext uri="{FF2B5EF4-FFF2-40B4-BE49-F238E27FC236}">
                <a16:creationId xmlns:a16="http://schemas.microsoft.com/office/drawing/2014/main" id="{F377B6BB-4316-407E-A810-311CA346584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247054" y="108245"/>
            <a:ext cx="4859068" cy="10661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vert="horz" wrap="square" lIns="121900" tIns="60933" rIns="121900" bIns="60933" rtlCol="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6000"/>
            </a:pPr>
            <a:r>
              <a:rPr lang="en-US" sz="7200" b="1" dirty="0" err="1">
                <a:solidFill>
                  <a:srgbClr val="C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Đäc</a:t>
            </a:r>
            <a:r>
              <a:rPr lang="en-US" sz="7200" b="1" dirty="0">
                <a:solidFill>
                  <a:srgbClr val="C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®o¹n</a:t>
            </a:r>
            <a:endParaRPr sz="7200" b="1" dirty="0">
              <a:solidFill>
                <a:srgbClr val="C0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92" y="293387"/>
            <a:ext cx="10060142" cy="409004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25833" y="-281607"/>
            <a:ext cx="11696009" cy="1701700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97662 w 8793762"/>
              <a:gd name="connsiteY9" fmla="*/ 1092200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75837 w 8793762"/>
              <a:gd name="connsiteY9" fmla="*/ 1219373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19373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11975 w 8793762"/>
              <a:gd name="connsiteY7" fmla="*/ 1320887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49903"/>
              <a:gd name="connsiteX1" fmla="*/ 8793762 w 8793762"/>
              <a:gd name="connsiteY1" fmla="*/ 0 h 1349903"/>
              <a:gd name="connsiteX2" fmla="*/ 8450862 w 8793762"/>
              <a:gd name="connsiteY2" fmla="*/ 662324 h 1349903"/>
              <a:gd name="connsiteX3" fmla="*/ 6749062 w 8793762"/>
              <a:gd name="connsiteY3" fmla="*/ 1206500 h 1349903"/>
              <a:gd name="connsiteX4" fmla="*/ 6037862 w 8793762"/>
              <a:gd name="connsiteY4" fmla="*/ 1308100 h 1349903"/>
              <a:gd name="connsiteX5" fmla="*/ 5047262 w 8793762"/>
              <a:gd name="connsiteY5" fmla="*/ 1320800 h 1349903"/>
              <a:gd name="connsiteX6" fmla="*/ 4350739 w 8793762"/>
              <a:gd name="connsiteY6" fmla="*/ 1349903 h 1349903"/>
              <a:gd name="connsiteX7" fmla="*/ 3711975 w 8793762"/>
              <a:gd name="connsiteY7" fmla="*/ 1320887 h 1349903"/>
              <a:gd name="connsiteX8" fmla="*/ 3066062 w 8793762"/>
              <a:gd name="connsiteY8" fmla="*/ 1320973 h 1349903"/>
              <a:gd name="connsiteX9" fmla="*/ 1875837 w 8793762"/>
              <a:gd name="connsiteY9" fmla="*/ 1246625 h 1349903"/>
              <a:gd name="connsiteX10" fmla="*/ 0 w 8793762"/>
              <a:gd name="connsiteY10" fmla="*/ 1195983 h 1349903"/>
              <a:gd name="connsiteX11" fmla="*/ 30762 w 8793762"/>
              <a:gd name="connsiteY11" fmla="*/ 12700 h 1349903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47262 w 8793762"/>
              <a:gd name="connsiteY5" fmla="*/ 1320800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58175 w 8793762"/>
              <a:gd name="connsiteY5" fmla="*/ 1366219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37862 w 8793762"/>
              <a:gd name="connsiteY4" fmla="*/ 1308100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73876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93762" h="1377154">
                <a:moveTo>
                  <a:pt x="30762" y="12700"/>
                </a:moveTo>
                <a:lnTo>
                  <a:pt x="8793762" y="0"/>
                </a:lnTo>
                <a:cubicBezTo>
                  <a:pt x="8726029" y="216541"/>
                  <a:pt x="8757088" y="462755"/>
                  <a:pt x="8450862" y="662324"/>
                </a:cubicBezTo>
                <a:cubicBezTo>
                  <a:pt x="8144636" y="861893"/>
                  <a:pt x="7364004" y="1115428"/>
                  <a:pt x="6956403" y="1197417"/>
                </a:cubicBezTo>
                <a:cubicBezTo>
                  <a:pt x="6534229" y="1282337"/>
                  <a:pt x="6313357" y="1305719"/>
                  <a:pt x="6048774" y="1335352"/>
                </a:cubicBezTo>
                <a:lnTo>
                  <a:pt x="5058175" y="1366219"/>
                </a:lnTo>
                <a:lnTo>
                  <a:pt x="4350739" y="1377154"/>
                </a:lnTo>
                <a:lnTo>
                  <a:pt x="3722888" y="1366306"/>
                </a:lnTo>
                <a:lnTo>
                  <a:pt x="3066062" y="1320973"/>
                </a:lnTo>
                <a:lnTo>
                  <a:pt x="1875837" y="1273876"/>
                </a:lnTo>
                <a:lnTo>
                  <a:pt x="0" y="1195983"/>
                </a:lnTo>
                <a:lnTo>
                  <a:pt x="30762" y="1270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93" y="-16933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86294" y="32013"/>
            <a:ext cx="1127504" cy="69762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700" b="1">
                <a:solidFill>
                  <a:prstClr val="white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30192" y="481572"/>
            <a:ext cx="1127504" cy="938521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>
                <a:solidFill>
                  <a:srgbClr val="FFC000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54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-163144"/>
            <a:ext cx="10717370" cy="1583237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88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op  </a:t>
            </a:r>
            <a:r>
              <a:rPr lang="en-US" sz="88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ôp</a:t>
            </a:r>
            <a:r>
              <a:rPr lang="en-US" sz="8800" b="1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</a:t>
            </a:r>
            <a:r>
              <a:rPr lang="en-US" sz="88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ơp</a:t>
            </a:r>
            <a:endParaRPr lang="en-US" sz="8800" b="1" dirty="0">
              <a:solidFill>
                <a:prstClr val="white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723594" y="1545594"/>
            <a:ext cx="3493844" cy="872238"/>
            <a:chOff x="164016" y="1135456"/>
            <a:chExt cx="2626882" cy="654179"/>
          </a:xfrm>
        </p:grpSpPr>
        <p:sp>
          <p:nvSpPr>
            <p:cNvPr id="4" name="Rounded Rectangle 3"/>
            <p:cNvSpPr/>
            <p:nvPr/>
          </p:nvSpPr>
          <p:spPr>
            <a:xfrm>
              <a:off x="564750" y="1135456"/>
              <a:ext cx="2226148" cy="498644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 dirty="0" err="1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</a:t>
              </a:r>
              <a:r>
                <a:rPr lang="en-US" sz="3700" dirty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3700" dirty="0" err="1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biết</a:t>
              </a:r>
              <a:endParaRPr lang="en-US" sz="37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" name="Oval 2"/>
            <p:cNvSpPr/>
            <p:nvPr/>
          </p:nvSpPr>
          <p:spPr>
            <a:xfrm>
              <a:off x="164016" y="1147918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dirty="0">
                  <a:solidFill>
                    <a:prstClr val="black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sp>
        <p:nvSpPr>
          <p:cNvPr id="34" name="Title 1"/>
          <p:cNvSpPr txBox="1">
            <a:spLocks/>
          </p:cNvSpPr>
          <p:nvPr/>
        </p:nvSpPr>
        <p:spPr>
          <a:xfrm>
            <a:off x="186294" y="4863767"/>
            <a:ext cx="12005706" cy="144556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20000"/>
              </a:lnSpc>
            </a:pPr>
            <a:r>
              <a:rPr lang="en-US" sz="5000" b="1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 sz="48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ư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a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rµo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lép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®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ép,Õch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nh¸i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tô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häp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thi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h¸t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, c¸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cê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h¸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miÖng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®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íp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</a:t>
            </a:r>
            <a:r>
              <a:rPr lang="en-US" sz="48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ư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a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E9C24DF4-3EF1-47A5-9B60-12F20DFCAE81}"/>
              </a:ext>
            </a:extLst>
          </p:cNvPr>
          <p:cNvSpPr txBox="1">
            <a:spLocks/>
          </p:cNvSpPr>
          <p:nvPr/>
        </p:nvSpPr>
        <p:spPr>
          <a:xfrm>
            <a:off x="3370589" y="4777013"/>
            <a:ext cx="1014606" cy="765839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b="1" dirty="0">
                <a:solidFill>
                  <a:srgbClr val="FF000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«p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36D7828D-5F04-4E77-B535-EB81D0012BD4}"/>
              </a:ext>
            </a:extLst>
          </p:cNvPr>
          <p:cNvSpPr txBox="1">
            <a:spLocks/>
          </p:cNvSpPr>
          <p:nvPr/>
        </p:nvSpPr>
        <p:spPr>
          <a:xfrm>
            <a:off x="9136079" y="4738913"/>
            <a:ext cx="1100367" cy="84004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b="1" dirty="0">
                <a:solidFill>
                  <a:srgbClr val="FF000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op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BA2DB5F2-36C7-41C7-87DB-7FED39FBCABB}"/>
              </a:ext>
            </a:extLst>
          </p:cNvPr>
          <p:cNvSpPr txBox="1">
            <a:spLocks/>
          </p:cNvSpPr>
          <p:nvPr/>
        </p:nvSpPr>
        <p:spPr>
          <a:xfrm>
            <a:off x="4639291" y="4779204"/>
            <a:ext cx="1042534" cy="765839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b="1" dirty="0">
                <a:solidFill>
                  <a:srgbClr val="FF000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«p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51D3A815-30FE-47C7-933B-A04B55FC1C77}"/>
              </a:ext>
            </a:extLst>
          </p:cNvPr>
          <p:cNvSpPr txBox="1">
            <a:spLocks/>
          </p:cNvSpPr>
          <p:nvPr/>
        </p:nvSpPr>
        <p:spPr>
          <a:xfrm>
            <a:off x="5022466" y="5731541"/>
            <a:ext cx="923497" cy="662352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b="1" dirty="0">
                <a:solidFill>
                  <a:srgbClr val="FF000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¬p</a:t>
            </a:r>
          </a:p>
        </p:txBody>
      </p: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18" grpId="0"/>
      <p:bldP spid="19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3939512" y="2881984"/>
            <a:ext cx="2123468" cy="1270916"/>
          </a:xfrm>
          <a:prstGeom prst="rect">
            <a:avLst/>
          </a:prstGeom>
          <a:solidFill>
            <a:srgbClr val="FFE389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h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136325" y="2881984"/>
            <a:ext cx="2123468" cy="1270916"/>
          </a:xfrm>
          <a:prstGeom prst="rect">
            <a:avLst/>
          </a:prstGeom>
          <a:solidFill>
            <a:srgbClr val="FFE389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op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940820" y="4271442"/>
            <a:ext cx="4295089" cy="1432470"/>
          </a:xfrm>
          <a:prstGeom prst="rect">
            <a:avLst/>
          </a:prstGeom>
          <a:solidFill>
            <a:srgbClr val="FFE389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h</a:t>
            </a:r>
            <a:r>
              <a:rPr lang="en-US" sz="8800">
                <a:solidFill>
                  <a:srgbClr val="FF000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op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230477" y="203423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48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solidFill>
                    <a:prstClr val="black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</a:p>
          </p:txBody>
        </p:sp>
      </p:grpSp>
      <p:sp>
        <p:nvSpPr>
          <p:cNvPr id="24" name="Title 1"/>
          <p:cNvSpPr txBox="1">
            <a:spLocks/>
          </p:cNvSpPr>
          <p:nvPr/>
        </p:nvSpPr>
        <p:spPr>
          <a:xfrm>
            <a:off x="2751752" y="1557788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>
                <a:solidFill>
                  <a:srgbClr val="FF000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op</a:t>
            </a: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5216033" y="1557788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>
                <a:solidFill>
                  <a:srgbClr val="FF000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«p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055851" y="4751307"/>
            <a:ext cx="2018038" cy="1128297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>
                <a:solidFill>
                  <a:srgbClr val="0070C0"/>
                </a:solidFill>
                <a:latin typeface="Arial-Rounded"/>
                <a:ea typeface="Arial-Rounded"/>
                <a:cs typeface="Arial-Rounded"/>
              </a:rPr>
              <a:t>.</a:t>
            </a:r>
            <a:endParaRPr lang="en-US" sz="8800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7656934" y="1557788"/>
            <a:ext cx="1754932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 dirty="0">
                <a:solidFill>
                  <a:srgbClr val="FF000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¬p</a:t>
            </a:r>
          </a:p>
        </p:txBody>
      </p:sp>
    </p:spTree>
    <p:extLst>
      <p:ext uri="{BB962C8B-B14F-4D97-AF65-F5344CB8AC3E}">
        <p14:creationId xmlns:p14="http://schemas.microsoft.com/office/powerpoint/2010/main" val="24273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24" grpId="0"/>
      <p:bldP spid="26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6" descr="Vẹt Sun Conure - PetXinh.net Nhím Kiểng Hamster Thỏ Bọ Ú giá rẻ"/>
          <p:cNvSpPr>
            <a:spLocks noChangeAspect="1" noChangeArrowheads="1"/>
          </p:cNvSpPr>
          <p:nvPr/>
        </p:nvSpPr>
        <p:spPr bwMode="auto">
          <a:xfrm>
            <a:off x="170656" y="-14478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AutoShape 8" descr="Vẹt Sun Conure - PetXinh.net Nhím Kiểng Hamster Thỏ Bọ Ú giá rẻ"/>
          <p:cNvSpPr>
            <a:spLocks noChangeAspect="1" noChangeArrowheads="1"/>
          </p:cNvSpPr>
          <p:nvPr/>
        </p:nvSpPr>
        <p:spPr bwMode="auto">
          <a:xfrm>
            <a:off x="323056" y="-12954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1923145" y="5224534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hợp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5011117" y="5224534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lớp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7913086" y="5224534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lợp</a:t>
            </a: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2521316" y="5048250"/>
            <a:ext cx="143974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ơp</a:t>
            </a:r>
            <a:endParaRPr lang="en-US" sz="48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5360648" y="504825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ơp</a:t>
            </a: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8374680" y="5048250"/>
            <a:ext cx="150222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ơp</a:t>
            </a:r>
            <a:endParaRPr lang="en-US" sz="48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1923145" y="4307899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hộp</a:t>
            </a: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4944617" y="4329408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tốp</a:t>
            </a: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7913086" y="4325657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xốp</a:t>
            </a: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2502266" y="4131615"/>
            <a:ext cx="14587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ôp</a:t>
            </a:r>
            <a:endParaRPr lang="en-US" sz="48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5" name="Title 1"/>
          <p:cNvSpPr txBox="1">
            <a:spLocks/>
          </p:cNvSpPr>
          <p:nvPr/>
        </p:nvSpPr>
        <p:spPr>
          <a:xfrm>
            <a:off x="5303879" y="415312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ôp</a:t>
            </a: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8467850" y="4149373"/>
            <a:ext cx="150222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ôp</a:t>
            </a:r>
            <a:endParaRPr lang="en-US" sz="48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1923145" y="3433834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cọp</a:t>
            </a:r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4944617" y="3455343"/>
            <a:ext cx="2123468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góp</a:t>
            </a: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7913086" y="3451592"/>
            <a:ext cx="2335815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họp</a:t>
            </a:r>
          </a:p>
        </p:txBody>
      </p:sp>
      <p:sp>
        <p:nvSpPr>
          <p:cNvPr id="40" name="Title 1"/>
          <p:cNvSpPr txBox="1">
            <a:spLocks/>
          </p:cNvSpPr>
          <p:nvPr/>
        </p:nvSpPr>
        <p:spPr>
          <a:xfrm>
            <a:off x="2469967" y="3257550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op</a:t>
            </a:r>
          </a:p>
        </p:txBody>
      </p:sp>
      <p:sp>
        <p:nvSpPr>
          <p:cNvPr id="41" name="Title 1"/>
          <p:cNvSpPr txBox="1">
            <a:spLocks/>
          </p:cNvSpPr>
          <p:nvPr/>
        </p:nvSpPr>
        <p:spPr>
          <a:xfrm>
            <a:off x="5392170" y="3279059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op</a:t>
            </a:r>
          </a:p>
        </p:txBody>
      </p:sp>
      <p:sp>
        <p:nvSpPr>
          <p:cNvPr id="42" name="Title 1"/>
          <p:cNvSpPr txBox="1">
            <a:spLocks/>
          </p:cNvSpPr>
          <p:nvPr/>
        </p:nvSpPr>
        <p:spPr>
          <a:xfrm>
            <a:off x="8455866" y="3275308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op</a:t>
            </a:r>
          </a:p>
        </p:txBody>
      </p:sp>
      <p:sp>
        <p:nvSpPr>
          <p:cNvPr id="25" name="Rounded Rectangle 34">
            <a:extLst>
              <a:ext uri="{FF2B5EF4-FFF2-40B4-BE49-F238E27FC236}">
                <a16:creationId xmlns:a16="http://schemas.microsoft.com/office/drawing/2014/main" id="{E31D9150-CA25-483D-810E-ABEE31DE6A22}"/>
              </a:ext>
            </a:extLst>
          </p:cNvPr>
          <p:cNvSpPr/>
          <p:nvPr/>
        </p:nvSpPr>
        <p:spPr>
          <a:xfrm>
            <a:off x="170656" y="0"/>
            <a:ext cx="2194498" cy="941185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endParaRPr lang="en-US" sz="4800" dirty="0">
              <a:solidFill>
                <a:prstClr val="white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95863DFD-E48A-4796-9030-BBFB23F37C28}"/>
              </a:ext>
            </a:extLst>
          </p:cNvPr>
          <p:cNvSpPr txBox="1">
            <a:spLocks/>
          </p:cNvSpPr>
          <p:nvPr/>
        </p:nvSpPr>
        <p:spPr>
          <a:xfrm>
            <a:off x="4575447" y="1442269"/>
            <a:ext cx="1632147" cy="867745"/>
          </a:xfrm>
          <a:prstGeom prst="rect">
            <a:avLst/>
          </a:prstGeom>
          <a:solidFill>
            <a:srgbClr val="FFE389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4800" b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h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8A9357B7-15D2-4F5B-8E73-94E4AC53CDE0}"/>
              </a:ext>
            </a:extLst>
          </p:cNvPr>
          <p:cNvSpPr txBox="1">
            <a:spLocks/>
          </p:cNvSpPr>
          <p:nvPr/>
        </p:nvSpPr>
        <p:spPr>
          <a:xfrm>
            <a:off x="6280940" y="1442269"/>
            <a:ext cx="1632146" cy="867745"/>
          </a:xfrm>
          <a:prstGeom prst="rect">
            <a:avLst/>
          </a:prstGeom>
          <a:solidFill>
            <a:srgbClr val="FFE389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48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op</a:t>
            </a: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32223D2A-52F9-4327-BE7D-87BA43A69D8C}"/>
              </a:ext>
            </a:extLst>
          </p:cNvPr>
          <p:cNvSpPr txBox="1">
            <a:spLocks/>
          </p:cNvSpPr>
          <p:nvPr/>
        </p:nvSpPr>
        <p:spPr>
          <a:xfrm>
            <a:off x="4575447" y="2282464"/>
            <a:ext cx="3337639" cy="978049"/>
          </a:xfrm>
          <a:prstGeom prst="rect">
            <a:avLst/>
          </a:prstGeom>
          <a:solidFill>
            <a:srgbClr val="FFE389"/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48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h</a:t>
            </a:r>
            <a:r>
              <a:rPr lang="en-US" sz="48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op</a:t>
            </a:r>
          </a:p>
        </p:txBody>
      </p:sp>
      <p:sp>
        <p:nvSpPr>
          <p:cNvPr id="44" name="Title 1">
            <a:extLst>
              <a:ext uri="{FF2B5EF4-FFF2-40B4-BE49-F238E27FC236}">
                <a16:creationId xmlns:a16="http://schemas.microsoft.com/office/drawing/2014/main" id="{277076AE-76AF-4A2A-8A25-3D79B605592F}"/>
              </a:ext>
            </a:extLst>
          </p:cNvPr>
          <p:cNvSpPr txBox="1">
            <a:spLocks/>
          </p:cNvSpPr>
          <p:nvPr/>
        </p:nvSpPr>
        <p:spPr>
          <a:xfrm>
            <a:off x="3463753" y="497087"/>
            <a:ext cx="1304351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op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4DB21263-3D81-4E40-BB22-2EAE7CF976A8}"/>
              </a:ext>
            </a:extLst>
          </p:cNvPr>
          <p:cNvSpPr txBox="1">
            <a:spLocks/>
          </p:cNvSpPr>
          <p:nvPr/>
        </p:nvSpPr>
        <p:spPr>
          <a:xfrm>
            <a:off x="5696702" y="519678"/>
            <a:ext cx="1304351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«p</a:t>
            </a:r>
          </a:p>
        </p:txBody>
      </p:sp>
      <p:sp>
        <p:nvSpPr>
          <p:cNvPr id="46" name="Title 1">
            <a:extLst>
              <a:ext uri="{FF2B5EF4-FFF2-40B4-BE49-F238E27FC236}">
                <a16:creationId xmlns:a16="http://schemas.microsoft.com/office/drawing/2014/main" id="{B9392AF2-2728-467C-912F-2C5DBC18BDC5}"/>
              </a:ext>
            </a:extLst>
          </p:cNvPr>
          <p:cNvSpPr txBox="1">
            <a:spLocks/>
          </p:cNvSpPr>
          <p:nvPr/>
        </p:nvSpPr>
        <p:spPr>
          <a:xfrm>
            <a:off x="5496471" y="2587591"/>
            <a:ext cx="1504582" cy="770368"/>
          </a:xfrm>
          <a:prstGeom prst="rect">
            <a:avLst/>
          </a:prstGeom>
        </p:spPr>
        <p:txBody>
          <a:bodyPr vert="horz" lIns="40487" tIns="20243" rIns="40487" bIns="20243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solidFill>
                  <a:srgbClr val="0070C0"/>
                </a:solidFill>
                <a:latin typeface="Arial-Rounded"/>
                <a:ea typeface="Arial-Rounded"/>
                <a:cs typeface="Arial-Rounded"/>
              </a:rPr>
              <a:t>.</a:t>
            </a:r>
            <a:endParaRPr lang="en-US" sz="4800" b="1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7" name="Title 1">
            <a:extLst>
              <a:ext uri="{FF2B5EF4-FFF2-40B4-BE49-F238E27FC236}">
                <a16:creationId xmlns:a16="http://schemas.microsoft.com/office/drawing/2014/main" id="{A70C6E84-C121-4720-BBFC-4B8EC4CEA28E}"/>
              </a:ext>
            </a:extLst>
          </p:cNvPr>
          <p:cNvSpPr txBox="1">
            <a:spLocks/>
          </p:cNvSpPr>
          <p:nvPr/>
        </p:nvSpPr>
        <p:spPr>
          <a:xfrm>
            <a:off x="7553899" y="547143"/>
            <a:ext cx="1304351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¬p</a:t>
            </a:r>
          </a:p>
        </p:txBody>
      </p:sp>
    </p:spTree>
    <p:extLst>
      <p:ext uri="{BB962C8B-B14F-4D97-AF65-F5344CB8AC3E}">
        <p14:creationId xmlns:p14="http://schemas.microsoft.com/office/powerpoint/2010/main" val="3266652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43" grpId="0" animBg="1"/>
      <p:bldP spid="44" grpId="0"/>
      <p:bldP spid="45" grpId="0"/>
      <p:bldP spid="46" grpId="0"/>
      <p:bldP spid="47" grpId="0"/>
    </p:bld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805</Words>
  <Application>Microsoft Office PowerPoint</Application>
  <PresentationFormat>Widescreen</PresentationFormat>
  <Paragraphs>212</Paragraphs>
  <Slides>48</Slides>
  <Notes>29</Notes>
  <HiddenSlides>0</HiddenSlides>
  <MMClips>3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48</vt:i4>
      </vt:variant>
    </vt:vector>
  </HeadingPairs>
  <TitlesOfParts>
    <vt:vector size="62" baseType="lpstr">
      <vt:lpstr>.VnAvant</vt:lpstr>
      <vt:lpstr>.VnCooper</vt:lpstr>
      <vt:lpstr>Arial</vt:lpstr>
      <vt:lpstr>Arial Rounded MT Bold</vt:lpstr>
      <vt:lpstr>Arial-Rounded</vt:lpstr>
      <vt:lpstr>Arrus-Black</vt:lpstr>
      <vt:lpstr>Bandit</vt:lpstr>
      <vt:lpstr>Calibri</vt:lpstr>
      <vt:lpstr>HP001 4 hàng</vt:lpstr>
      <vt:lpstr>HP001 4H</vt:lpstr>
      <vt:lpstr>Lato</vt:lpstr>
      <vt:lpstr>Times New Roman</vt:lpstr>
      <vt:lpstr>Simple Light</vt:lpstr>
      <vt:lpstr>Office Theme</vt:lpstr>
      <vt:lpstr>PowerPoint Presentation</vt:lpstr>
      <vt:lpstr>PowerPoint Presentation</vt:lpstr>
      <vt:lpstr>PowerPoint Presentation</vt:lpstr>
      <vt:lpstr>PowerPoint Presentation</vt:lpstr>
      <vt:lpstr>Đäc c¸c từ sau</vt:lpstr>
      <vt:lpstr>Đäc ®o¹n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Administrator</cp:lastModifiedBy>
  <cp:revision>47</cp:revision>
  <dcterms:created xsi:type="dcterms:W3CDTF">2021-10-29T07:28:00Z</dcterms:created>
  <dcterms:modified xsi:type="dcterms:W3CDTF">2023-11-24T14:05:44Z</dcterms:modified>
</cp:coreProperties>
</file>