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7" r:id="rId3"/>
    <p:sldMasterId id="2147483735" r:id="rId4"/>
    <p:sldMasterId id="2147483761" r:id="rId5"/>
    <p:sldMasterId id="2147483774" r:id="rId6"/>
  </p:sldMasterIdLst>
  <p:notesMasterIdLst>
    <p:notesMasterId r:id="rId30"/>
  </p:notesMasterIdLst>
  <p:sldIdLst>
    <p:sldId id="383" r:id="rId7"/>
    <p:sldId id="384" r:id="rId8"/>
    <p:sldId id="338" r:id="rId9"/>
    <p:sldId id="487" r:id="rId10"/>
    <p:sldId id="326" r:id="rId11"/>
    <p:sldId id="315" r:id="rId12"/>
    <p:sldId id="312" r:id="rId13"/>
    <p:sldId id="274" r:id="rId14"/>
    <p:sldId id="317" r:id="rId15"/>
    <p:sldId id="385" r:id="rId16"/>
    <p:sldId id="284" r:id="rId17"/>
    <p:sldId id="483" r:id="rId18"/>
    <p:sldId id="485" r:id="rId19"/>
    <p:sldId id="484" r:id="rId20"/>
    <p:sldId id="386" r:id="rId21"/>
    <p:sldId id="318" r:id="rId22"/>
    <p:sldId id="322" r:id="rId23"/>
    <p:sldId id="488" r:id="rId24"/>
    <p:sldId id="489" r:id="rId25"/>
    <p:sldId id="324" r:id="rId26"/>
    <p:sldId id="460" r:id="rId27"/>
    <p:sldId id="486" r:id="rId28"/>
    <p:sldId id="309" r:id="rId29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505"/>
    <a:srgbClr val="0099FF"/>
    <a:srgbClr val="7A007A"/>
    <a:srgbClr val="660066"/>
    <a:srgbClr val="FF00FF"/>
    <a:srgbClr val="FFFFCC"/>
    <a:srgbClr val="CC3399"/>
    <a:srgbClr val="66FF66"/>
    <a:srgbClr val="FFFFFF"/>
    <a:srgbClr val="99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9" d="100"/>
          <a:sy n="59" d="100"/>
        </p:scale>
        <p:origin x="7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AAD8D6-DECC-4B72-86D5-81DA97F387AD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49BF3A-A147-466F-A584-ED420E8C283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3838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CÁCH SỬ DỤNG TRÒ CHƠI:  VD: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1=&gt;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lên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(</a:t>
            </a:r>
            <a:r>
              <a:rPr lang="en-US" dirty="0" err="1"/>
              <a:t>đèn</a:t>
            </a:r>
            <a:r>
              <a:rPr lang="en-US" dirty="0"/>
              <a:t> pin),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đã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(</a:t>
            </a:r>
            <a:r>
              <a:rPr lang="en-US" dirty="0" err="1"/>
              <a:t>đèn</a:t>
            </a:r>
            <a:r>
              <a:rPr lang="en-US" dirty="0"/>
              <a:t> pin) =&gt;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táo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,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trời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đọc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mất</a:t>
            </a:r>
            <a:r>
              <a:rPr lang="en-US" dirty="0"/>
              <a:t>.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C27A19-67F8-4681-961E-4448D114C7F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017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91095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65af97229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65af97229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8453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65af97229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65af97229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3536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65af97229a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65af97229a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2313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0CB6F-532B-4577-85F5-6FEB3B60E1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CD20F-B9C5-4563-B6EE-8EF6D946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F3B74-D147-4140-B1A2-D3C78B96C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B7EDB3-CBB8-401E-ACF5-38E49E3A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44264-5168-43DE-BDC4-4F5C4B5B9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7703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77778-4563-4C99-806B-5B0378D5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E4326-270C-4B50-BCFB-8A8FE6719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FDEA6-127C-479A-A535-30F3BA475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CEC42-B985-4FE0-BC25-B342639B4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D341A-088B-4197-8333-884076D29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6762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58DA490-3CFD-41AA-9664-01EC79E3A0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3C989-00FA-4C8A-A500-F7F7B1C5C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BBA62-403D-49C3-B9EE-2DD41109E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A045A-5E30-4A15-A849-337A92915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572EF-5F64-4DF6-BB95-F1A4AD4B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5890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5426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DFAA0-3F40-40DC-922B-82D8557192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7753BD-747D-49E2-AEB0-E8682DBEC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1C0D0-11CA-4448-A114-4D9E1597A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E85F1-8342-4D4F-B0D1-357826EB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B17EA-B10C-47A5-8878-FBD07D10B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4829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92D00-F98C-4E56-BDDE-E6E42F94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C770D-D42C-4D8A-8FA7-888FA701B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8AC00-00F6-4452-AB89-D67DB8C3F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8464FA-92AD-4436-AA6D-715854F0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D9ACA-07A0-4936-995A-1715095CC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543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43D8-31DF-4ACA-9CC5-CFC708251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5B0B69-F41D-4B10-AEDE-60951213E4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3DC041-BDDE-470F-9DBA-BC44B111E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B9F0C-CDB9-4D62-83AD-2443982A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4DA75-3962-4E2A-9D77-97C92BB0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002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C7D8D-714F-4B0F-8090-706C05296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1DD3EF-2811-499E-B970-A13299700F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F47E4E-D47C-48B9-A238-3726D3E739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2A3FE8-580A-453B-BD88-6371B4251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EFF00-A475-4696-B616-A933F3087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A862C-622F-4534-85ED-E55BAE74F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18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F9968-40EE-4DEA-9C16-B05C7C76B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82C995-C674-43E9-9674-542CB580BF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1392BC-7A1B-4327-987A-2A6DCFE2A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47D600-C4D3-4AED-90BC-428E2B7978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B1A7C1-31A1-4BC5-ACE6-8D15D1288E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BBB5F5-18AE-4C33-9E5E-B863332AB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A98BCF-FCD8-426C-8A0B-0E72AC65A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5DBFFC-5A97-4FD6-BAC3-986EF438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002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49ABA-738B-4D87-9E11-07751C8D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FB9F43D-50D9-4C4F-B0BD-79BF9707B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684A62-1593-4D28-855A-B65C8897D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A2E8A-8433-4BAD-B791-49909301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5617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2F210A-40F9-407D-9C2F-368D18C9F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7D72CC-BE00-4F47-A8CC-593C4E82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3820A-BC5D-4EA0-BF51-79C01AA7E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3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A52D2-9811-417E-9111-C0885E77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4DEEA-850E-4D45-AF72-13340F2FC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71820-87AB-439E-A53B-6E9C046EA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71844-C7B3-428F-8F8A-6B09CA70A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BE48EE-4EBC-457C-85FD-A5FAB51B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91187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55C34-AFEF-420C-A061-D9068D585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8AB02-004D-427A-8AE4-61B3B4BE7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9CE58D-4932-45CE-A32D-C2F2273DA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52864B-DB6E-46E5-8AE3-41D1F7370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96E18-75BE-42E7-9CAF-584537D28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1EDF65-25D0-4C8B-A898-FFD385F21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2787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56D74-62A6-41B1-AEBF-399A9DBE0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6E011C-306C-4F09-9136-14B0C49AB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96D97-F826-4218-8688-6B94BFAC6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9D1EDA-A31D-4820-998A-535B898BB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0FFC21-A3B1-463A-9B6F-BACB39617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6F961-1FAD-4843-BC5F-C1D765E4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81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18511-1995-47D4-9150-7AE244296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289B91-E7CE-440A-A406-06A0937659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E9E0F-3017-4489-BF9C-432963BC8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D8599E-AF5E-41F0-8D5B-3FE465437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0F808A-8656-491A-8CE5-A4783FD5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792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9759EB-2A22-4639-AE5C-A11CE9AD3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89140-2DE0-4021-9C14-AAC6FA94B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30259E-7924-4B11-9D59-B019E8CF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E3CE6-A5AE-4401-B3BF-1930A4ACC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DB8A0-E237-4626-B0AC-833983A4D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975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679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1959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83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9078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0498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6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7457D1-4310-4459-9EFE-CFC2346AE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6573D3-7ECD-4444-8090-DC086FF64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BB0E-D8F5-4447-8F1D-0A0A7B544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59B71-4A37-4E72-850B-7D3E45BCA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49097-B215-4075-885E-F486EF58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47133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1551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2651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77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9116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54AE3A7-20DA-48F3-81C3-2C954A8690AA}" type="datetimeFigureOut">
              <a:rPr lang="en-US" sz="1867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Arial"/>
                <a:sym typeface="Arial"/>
              </a:rPr>
              <a:pPr defTabSz="914377"/>
              <a:t>11/27/2023</a:t>
            </a:fld>
            <a:endParaRPr lang="en-US" sz="1867">
              <a:solidFill>
                <a:prstClr val="black">
                  <a:tint val="75000"/>
                </a:prstClr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  <a:latin typeface="Calibri" panose="020F0502020204030204"/>
              <a:cs typeface="Arial"/>
              <a:sym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BDE023C-A976-4855-B18A-9D29296741E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88061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5DD758-D632-43C4-9996-0A1C9BAD1752}" type="slidenum">
              <a:rPr lang="en-US" altLang="en-US">
                <a:solidFill>
                  <a:srgbClr val="595959"/>
                </a:solidFill>
              </a:rPr>
              <a:pPr/>
              <a:t>‹#›</a:t>
            </a:fld>
            <a:endParaRPr lang="en-US" altLang="en-US">
              <a:solidFill>
                <a:srgbClr val="595959"/>
              </a:solidFill>
            </a:endParaRP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buClr>
                <a:srgbClr val="000000"/>
              </a:buClr>
              <a:buFont typeface="Arial"/>
              <a:buNone/>
              <a:defRPr/>
            </a:pPr>
            <a:endParaRPr lang="en-US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46761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6063A-C402-4E2B-87E0-655876325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BF16F9-A812-49F1-AE83-415C394C0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F18BE-F150-4A85-AB33-0ED5014B6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2D408-1C3C-4F42-A26E-DFC28436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34DEA-AA64-412F-89C5-144B323A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0111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3D700-397F-4AC1-AB9D-D047522D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BF772-93D8-494F-9661-8B376996F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878EC-B07D-4368-B1AF-6E6177C93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D47B2-4392-4614-A7F0-786410FD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8E032-7432-4E33-8BA3-AAB426EA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2226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05F69-AAD7-4B19-A59B-B4213D29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6CECE-9F55-49BA-824B-D814A4484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F1890-5B1C-43AB-BDCC-C2319334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9CC20-4CB5-4F82-8FA6-D5B0C455E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38CF4-A563-4B1B-A6D2-585819D63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9923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8DB9-C6BC-4FC1-B6FA-59EB99E69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899D3-7097-46D1-8B32-35CEAB2C0D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05A325-B896-4087-8A55-86EADDD5D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34410-0FD6-4F6D-BDC2-9ED5DD09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BD56B-31DF-485E-AB75-C3687E67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9A9A1-48C0-4375-B9F2-E58DE2B8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02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A512C-1846-4CAE-A3E1-DDD8EF1CE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A776D-C824-4A6B-8DA2-15EBDE327D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D94F65-5FE1-4477-A889-F9E802E518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152404-3C40-443E-BB07-D5BC7C5AB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50E72-57B7-4BEF-9AB8-0F4E4ABA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8CC8C3-2B0E-454A-A533-8D3F50306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083147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883A-BBE8-45EE-A161-589190D9F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ECB2C-721D-4E0D-86C2-98DFBC89B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DB5F7-7414-4415-A16C-9AC930FBA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671E5-D626-489A-86D5-27D695907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76A21-CB0C-4EA2-B429-0A01DCF24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3A3F16-EE16-4B09-B06A-C853CA3A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F3A7A-7D26-4B4F-9E54-26E0FFFC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A55913-1F80-4CCA-858A-EB36169CF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7881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BDE19-F825-4088-802B-D009C475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FB32D-3E67-47A8-9C77-AE5CCF6A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6EC95-132D-4DBC-B15B-830939B8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7C67C-9FDB-40BB-B71C-AF4F2966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678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1295D8-D278-4E30-B8C7-532C65616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63BF7-590A-4EE6-A9DC-5914037FB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0176D-D846-4781-9856-3B6CC959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70974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6B02-B943-4B3F-B444-9731E7C59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4ACE0-E3AA-4F5A-AC99-D555562EA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FFE34-D592-4202-BEA1-3F640B7FD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44E6E-2129-4635-8EB6-4BBEFFA83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A173F-54EF-4412-AFA0-432C5CB3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B82E7-7820-4EE3-83C5-841999CE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2197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93C5-9B56-4471-87FE-F4E496F2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F77080-4012-4E3A-B95E-D7D542E1D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FE057-DC26-4188-BAE4-D588CD11A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0CD12-9F44-448F-BB00-16053AABA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4AB36-3191-4492-B690-547F9F02C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0F067-367D-489D-AE62-A2E8BA63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658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43DC-BCC7-401F-89AD-CACE7C94B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A1162-25C8-4D8D-9C38-5C5DD4FF2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E10F0-9B20-4C75-9E09-B87E6397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64B58-035A-49B3-8F22-F62E024BD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04E58-CAF8-40EA-B655-EC13D02A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1069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F65B6-1864-42AB-8710-004F9B97A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034775-431E-4FB7-806A-D018D83A1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66DDA-A5D1-442C-BDD4-C184D5968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BBE2E-85A7-4369-B3EA-B94F6A65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0FA42-45E7-40E7-BDDF-4A603F62D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34083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ews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>
          <a:xfrm>
            <a:off x="935725" y="4058717"/>
            <a:ext cx="22860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Image #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3613908" y="4058717"/>
            <a:ext cx="22860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Image #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2" hasCustomPrompt="1"/>
          </p:nvPr>
        </p:nvSpPr>
        <p:spPr>
          <a:xfrm>
            <a:off x="6292091" y="4058717"/>
            <a:ext cx="22860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Image #</a:t>
            </a:r>
          </a:p>
        </p:txBody>
      </p:sp>
      <p:sp>
        <p:nvSpPr>
          <p:cNvPr id="16" name="Picture Placeholder 12"/>
          <p:cNvSpPr>
            <a:spLocks noGrp="1"/>
          </p:cNvSpPr>
          <p:nvPr>
            <p:ph type="pic" sz="quarter" idx="13" hasCustomPrompt="1"/>
          </p:nvPr>
        </p:nvSpPr>
        <p:spPr>
          <a:xfrm>
            <a:off x="8970274" y="4058717"/>
            <a:ext cx="2286000" cy="1828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/>
              <a:t>Image #</a:t>
            </a:r>
          </a:p>
        </p:txBody>
      </p:sp>
    </p:spTree>
    <p:extLst>
      <p:ext uri="{BB962C8B-B14F-4D97-AF65-F5344CB8AC3E}">
        <p14:creationId xmlns:p14="http://schemas.microsoft.com/office/powerpoint/2010/main" val="2678591967"/>
      </p:ext>
    </p:extLst>
  </p:cSld>
  <p:clrMapOvr>
    <a:masterClrMapping/>
  </p:clrMapOvr>
  <p:transition spd="slow" advTm="9323">
    <p:comb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6063A-C402-4E2B-87E0-655876325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BF16F9-A812-49F1-AE83-415C394C0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F18BE-F150-4A85-AB33-0ED5014B6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2D408-1C3C-4F42-A26E-DFC28436A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34DEA-AA64-412F-89C5-144B323A4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769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3D700-397F-4AC1-AB9D-D047522D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CBF772-93D8-494F-9661-8B376996F8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878EC-B07D-4368-B1AF-6E6177C93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D47B2-4392-4614-A7F0-786410FD6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8E032-7432-4E33-8BA3-AAB426EA5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476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A91AF-9099-45AD-AF61-FB8F7CA97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F0D8F7-AB75-4C85-826B-62B8971AD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09989B-C990-4560-9CC8-773C018DD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750DBD-A2FB-48AC-878D-FD56EA4638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5DADC7-34D6-4DA4-A2DC-063569924C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A2084-6E46-4310-9702-D052F4B67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DAAC7E-4B00-41F8-B654-615408944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63ECB3-5D89-4C7F-A9C4-89967C0CA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013760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05F69-AAD7-4B19-A59B-B4213D297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A6CECE-9F55-49BA-824B-D814A4484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F1890-5B1C-43AB-BDCC-C23193340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9CC20-4CB5-4F82-8FA6-D5B0C455E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38CF4-A563-4B1B-A6D2-585819D63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98013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948DB9-C6BC-4FC1-B6FA-59EB99E69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899D3-7097-46D1-8B32-35CEAB2C0D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05A325-B896-4087-8A55-86EADDD5D6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634410-0FD6-4F6D-BDC2-9ED5DD09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ABD56B-31DF-485E-AB75-C3687E670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9A9A1-48C0-4375-B9F2-E58DE2B88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305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1883A-BBE8-45EE-A161-589190D9F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ECB2C-721D-4E0D-86C2-98DFBC89B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BDB5F7-7414-4415-A16C-9AC930FBAA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671E5-D626-489A-86D5-27D6959075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D76A21-CB0C-4EA2-B429-0A01DCF244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3A3F16-EE16-4B09-B06A-C853CA3A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AF3A7A-7D26-4B4F-9E54-26E0FFFC6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A55913-1F80-4CCA-858A-EB36169CF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4306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BDE19-F825-4088-802B-D009C475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8FB32D-3E67-47A8-9C77-AE5CCF6AF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6EC95-132D-4DBC-B15B-830939B8D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7C67C-9FDB-40BB-B71C-AF4F2966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6496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1295D8-D278-4E30-B8C7-532C65616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63BF7-590A-4EE6-A9DC-5914037FB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0176D-D846-4781-9856-3B6CC9591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6096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F66B02-B943-4B3F-B444-9731E7C59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4ACE0-E3AA-4F5A-AC99-D555562EA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DFFE34-D592-4202-BEA1-3F640B7FD7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44E6E-2129-4635-8EB6-4BBEFFA83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7A173F-54EF-4412-AFA0-432C5CB35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1B82E7-7820-4EE3-83C5-841999CE7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1799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593C5-9B56-4471-87FE-F4E496F2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F77080-4012-4E3A-B95E-D7D542E1D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FE057-DC26-4188-BAE4-D588CD11A9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0CD12-9F44-448F-BB00-16053AABA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4AB36-3191-4492-B690-547F9F02C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0F067-367D-489D-AE62-A2E8BA632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061847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43DC-BCC7-401F-89AD-CACE7C94B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A1162-25C8-4D8D-9C38-5C5DD4FF2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E10F0-9B20-4C75-9E09-B87E63972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E64B58-035A-49B3-8F22-F62E024BD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04E58-CAF8-40EA-B655-EC13D02AA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5961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7F65B6-1864-42AB-8710-004F9B97A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034775-431E-4FB7-806A-D018D83A16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666DDA-A5D1-442C-BDD4-C184D5968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BBE2E-85A7-4369-B3EA-B94F6A657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0FA42-45E7-40E7-BDDF-4A603F62D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6767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72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5261C-5F72-4E24-A9AB-D6537AFD8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FF0DE6-FC98-4D48-97E3-FEACC9E6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AADF17-FC36-43D1-BE82-FE8A2F450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C7BB3B-E37A-4DEF-B2BA-A1F6BE35A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92261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93949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29410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1180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21239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1369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2345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6018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0089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1458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7"/>
            <a:fld id="{B54AE3A7-20DA-48F3-81C3-2C954A8690AA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77"/>
              <a:t>11/27/2023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7"/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7"/>
            <a:fld id="{ABDE023C-A976-4855-B18A-9D29296741E9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914377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97807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B9E75C-D119-423F-A090-6182929B2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381456-7611-41B4-9039-269C42DC2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D970D1-5F93-4C63-BB05-DB306FD16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880787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35DD758-D632-43C4-9996-0A1C9BAD175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290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0767D-82E2-427B-A676-C64CED0CA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729B0-2393-42FC-A814-EAA9FAABB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618F7F-11AD-4F52-A783-3E93500C7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FAC365-F85B-4A0D-8575-9F8387D2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24CF43-8D94-4356-9D13-D926DADDA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A9830-8BA5-41F3-A571-248321EE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975912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19CD4-5259-45E4-82CA-24C903C1C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ECC89A-A1D3-4BD9-909C-D30E44825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2C676C-6865-4633-92FB-24C67387BA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3AE5FD-9E29-4759-BAB0-180D832B8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187BA5-00E7-46F4-B8C0-4A8BD6867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971A9-44DC-4D21-AAE1-975E999B7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800860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8D73BB-54B8-4687-8E7C-7386AA44E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D9F78-4F98-4C0B-8FBE-563495C48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B80CEA-10F7-484C-9AA4-C3F9CF0696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398B8-42D4-43EF-B1EA-0647D7FCE1D6}" type="datetimeFigureOut">
              <a:rPr lang="vi-VN" smtClean="0"/>
              <a:t>27/11/2023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AD7D58-3749-4D4D-8E22-D968AC5B3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14C9C-87DD-48B5-9114-E14255ED66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3EE17-242C-4332-9D03-83D543888D2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17921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5ACD83-79CA-454C-BA72-4A3657202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5BAFFE-C630-4DAD-B085-68EFF6A9E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413282-20A0-4ED4-B79A-59D1D800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endParaRPr lang="en-US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36F80-4F7C-4B6C-A13A-A0434A539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endParaRPr lang="en-US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D38685-8BB3-46AF-8063-C4369C1117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/>
              <a:buNone/>
            </a:pPr>
            <a:fld id="{8F16920F-CB97-41FB-B4FF-EE984BB0C14E}" type="slidenum">
              <a:rPr lang="en-US" kern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pPr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-US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418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 kern="0">
                <a:solidFill>
                  <a:srgbClr val="595959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kern="0">
              <a:solidFill>
                <a:srgbClr val="595959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36483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BF4BE-3FCA-47AD-B49B-FF89D4F8C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781A6-FC05-404F-9C8D-9F31EE81A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66CF8-6B34-4EF4-A256-A1ED08F21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0DA5B-0634-4A5D-980F-603353B6F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E9EBB-A36F-4F91-B204-74C3D246D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3703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ABF4BE-3FCA-47AD-B49B-FF89D4F8C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E781A6-FC05-404F-9C8D-9F31EE81A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66CF8-6B34-4EF4-A256-A1ED08F217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6BF8E-59A8-4D4E-AD72-B1470D4407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11/27/2023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0DA5B-0634-4A5D-980F-603353B6F7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4E9EBB-A36F-4F91-B204-74C3D246D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DA20B-8280-4A82-93AA-16670236F2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96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02238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audio" Target="../media/audio1.wav"/><Relationship Id="rId10" Type="http://schemas.openxmlformats.org/officeDocument/2006/relationships/slide" Target="slide11.xml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15081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44465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594" y="4205198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" y="2623004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15081" y="6807201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3">
            <a:extLst>
              <a:ext uri="{FF2B5EF4-FFF2-40B4-BE49-F238E27FC236}">
                <a16:creationId xmlns:a16="http://schemas.microsoft.com/office/drawing/2014/main" id="{2C49F2D4-EA4D-455D-8A10-4FFFEEA99C9E}"/>
              </a:ext>
            </a:extLst>
          </p:cNvPr>
          <p:cNvSpPr txBox="1">
            <a:spLocks/>
          </p:cNvSpPr>
          <p:nvPr/>
        </p:nvSpPr>
        <p:spPr>
          <a:xfrm>
            <a:off x="2079013" y="33868"/>
            <a:ext cx="9562011" cy="27855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mừng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1A</a:t>
            </a:r>
            <a:b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</a:b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6000" b="1" dirty="0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b="1" dirty="0" err="1">
                <a:solidFill>
                  <a:schemeClr val="bg1">
                    <a:lumMod val="1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Việt</a:t>
            </a:r>
            <a:endParaRPr lang="en-US" sz="6000" b="1" dirty="0">
              <a:solidFill>
                <a:schemeClr val="bg1">
                  <a:lumMod val="1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5268002-C94E-4382-A578-A419E56B09AA}"/>
              </a:ext>
            </a:extLst>
          </p:cNvPr>
          <p:cNvSpPr/>
          <p:nvPr/>
        </p:nvSpPr>
        <p:spPr>
          <a:xfrm>
            <a:off x="88076" y="2613608"/>
            <a:ext cx="11777859" cy="259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buClr>
                <a:srgbClr val="000000"/>
              </a:buClr>
            </a:pP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m¶nh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c¹nh 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kªnh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ghÒnh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lÖnh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lvl="0">
              <a:lnSpc>
                <a:spcPct val="200000"/>
              </a:lnSpc>
              <a:buClr>
                <a:srgbClr val="000000"/>
              </a:buClr>
            </a:pP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kính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chỉnh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thịnh</a:t>
            </a:r>
            <a:endParaRPr lang="en-US" sz="4400" b="1" kern="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6" y="108960"/>
            <a:ext cx="1854733" cy="965807"/>
          </a:xfrm>
          <a:prstGeom prst="rect">
            <a:avLst/>
          </a:prstGeom>
        </p:spPr>
      </p:pic>
      <p:grpSp>
        <p:nvGrpSpPr>
          <p:cNvPr id="14" name="Group 30">
            <a:extLst>
              <a:ext uri="{FF2B5EF4-FFF2-40B4-BE49-F238E27FC236}">
                <a16:creationId xmlns:a16="http://schemas.microsoft.com/office/drawing/2014/main" id="{DDF4B441-4D5D-4EAD-93BC-1C7B4FEA6DA7}"/>
              </a:ext>
            </a:extLst>
          </p:cNvPr>
          <p:cNvGrpSpPr>
            <a:grpSpLocks/>
          </p:cNvGrpSpPr>
          <p:nvPr/>
        </p:nvGrpSpPr>
        <p:grpSpPr bwMode="auto">
          <a:xfrm>
            <a:off x="5012845" y="1140506"/>
            <a:ext cx="2943482" cy="1604869"/>
            <a:chOff x="384" y="1680"/>
            <a:chExt cx="1680" cy="960"/>
          </a:xfrm>
          <a:blipFill>
            <a:blip r:embed="rId4"/>
            <a:tile tx="0" ty="0" sx="100000" sy="100000" flip="none" algn="tl"/>
          </a:blipFill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BB3E051-3043-47A3-B073-C847784CE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680"/>
              <a:ext cx="1680" cy="48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4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Line 28">
              <a:extLst>
                <a:ext uri="{FF2B5EF4-FFF2-40B4-BE49-F238E27FC236}">
                  <a16:creationId xmlns:a16="http://schemas.microsoft.com/office/drawing/2014/main" id="{114DFA0A-7D15-4343-B285-8E1C0CF30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680"/>
              <a:ext cx="0" cy="48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1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363C4B4-5E18-41B0-844C-0E61FDE2D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160"/>
              <a:ext cx="1680" cy="48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4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8" name="Text Box 9">
            <a:extLst>
              <a:ext uri="{FF2B5EF4-FFF2-40B4-BE49-F238E27FC236}">
                <a16:creationId xmlns:a16="http://schemas.microsoft.com/office/drawing/2014/main" id="{D35E9847-23A5-48F0-958D-8772FEC36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61" y="1074768"/>
            <a:ext cx="13407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48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</a:t>
            </a:r>
            <a:endParaRPr lang="en-US" sz="4800" b="1" kern="0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ACD120-5C19-4BA3-92DD-1141D8FFA356}"/>
              </a:ext>
            </a:extLst>
          </p:cNvPr>
          <p:cNvSpPr/>
          <p:nvPr/>
        </p:nvSpPr>
        <p:spPr>
          <a:xfrm>
            <a:off x="6290430" y="1074768"/>
            <a:ext cx="1760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8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329671-9114-4C87-BF0A-DCA89D2BF8A4}"/>
              </a:ext>
            </a:extLst>
          </p:cNvPr>
          <p:cNvSpPr/>
          <p:nvPr/>
        </p:nvSpPr>
        <p:spPr>
          <a:xfrm>
            <a:off x="5432479" y="1914378"/>
            <a:ext cx="20733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800" b="1" kern="0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¸nh</a:t>
            </a:r>
            <a:endParaRPr lang="en-US" sz="48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A4D5FA-985C-4C81-BA58-13A5D994D572}"/>
              </a:ext>
            </a:extLst>
          </p:cNvPr>
          <p:cNvSpPr/>
          <p:nvPr/>
        </p:nvSpPr>
        <p:spPr>
          <a:xfrm>
            <a:off x="771877" y="3044279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0099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E695A4-A163-4D6E-BB1B-49FCD3B25489}"/>
              </a:ext>
            </a:extLst>
          </p:cNvPr>
          <p:cNvSpPr/>
          <p:nvPr/>
        </p:nvSpPr>
        <p:spPr>
          <a:xfrm>
            <a:off x="6655623" y="3051955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BBD981-CADF-4CB8-A5E3-B32FD8A1FB2D}"/>
              </a:ext>
            </a:extLst>
          </p:cNvPr>
          <p:cNvSpPr/>
          <p:nvPr/>
        </p:nvSpPr>
        <p:spPr>
          <a:xfrm>
            <a:off x="2446315" y="4390060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Ý</a:t>
            </a:r>
            <a:r>
              <a:rPr lang="en-US" sz="4400" b="1" dirty="0" err="1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FF0505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C620B4-03E1-4D2A-8FE5-41B6F79E5E70}"/>
              </a:ext>
            </a:extLst>
          </p:cNvPr>
          <p:cNvSpPr/>
          <p:nvPr/>
        </p:nvSpPr>
        <p:spPr>
          <a:xfrm>
            <a:off x="2824414" y="3044278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0099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2BCDFD-081A-4DDD-A6B8-ED78FE497300}"/>
              </a:ext>
            </a:extLst>
          </p:cNvPr>
          <p:cNvSpPr/>
          <p:nvPr/>
        </p:nvSpPr>
        <p:spPr>
          <a:xfrm>
            <a:off x="4685553" y="3050258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0099FF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721CEC-777F-4953-AC19-A6CF1A428A67}"/>
              </a:ext>
            </a:extLst>
          </p:cNvPr>
          <p:cNvSpPr/>
          <p:nvPr/>
        </p:nvSpPr>
        <p:spPr>
          <a:xfrm>
            <a:off x="8845742" y="3051955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49CBA60-A86F-43D0-A4C3-2BEB40A34B66}"/>
              </a:ext>
            </a:extLst>
          </p:cNvPr>
          <p:cNvSpPr/>
          <p:nvPr/>
        </p:nvSpPr>
        <p:spPr>
          <a:xfrm>
            <a:off x="10499667" y="3065542"/>
            <a:ext cx="14293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00B05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lvl="0">
              <a:buClr>
                <a:srgbClr val="000000"/>
              </a:buClr>
            </a:pPr>
            <a:endParaRPr lang="en-US" sz="4400" b="1" kern="0" dirty="0">
              <a:solidFill>
                <a:srgbClr val="00B05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EBE338-15CC-4E28-A086-EB417DF30147}"/>
              </a:ext>
            </a:extLst>
          </p:cNvPr>
          <p:cNvSpPr/>
          <p:nvPr/>
        </p:nvSpPr>
        <p:spPr>
          <a:xfrm>
            <a:off x="5012845" y="4395707"/>
            <a:ext cx="11080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Ønh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DF2A2C-EF3C-4CD4-B0B3-E57BF4295632}"/>
              </a:ext>
            </a:extLst>
          </p:cNvPr>
          <p:cNvSpPr/>
          <p:nvPr/>
        </p:nvSpPr>
        <p:spPr>
          <a:xfrm>
            <a:off x="7014626" y="4390059"/>
            <a:ext cx="11080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Þnh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5C6F918-3B07-429F-A8E3-E022A47F1C90}"/>
              </a:ext>
            </a:extLst>
          </p:cNvPr>
          <p:cNvSpPr/>
          <p:nvPr/>
        </p:nvSpPr>
        <p:spPr>
          <a:xfrm>
            <a:off x="318674" y="5553692"/>
            <a:ext cx="31710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</a:t>
            </a:r>
            <a:r>
              <a:rPr lang="en-US" sz="4400" b="1" kern="0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chanh</a:t>
            </a:r>
            <a:endParaRPr lang="vi-VN" sz="4400" b="1" kern="0" dirty="0">
              <a:solidFill>
                <a:srgbClr val="7030A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A50B38-8FA6-4119-BE02-8E304D1B39BC}"/>
              </a:ext>
            </a:extLst>
          </p:cNvPr>
          <p:cNvSpPr/>
          <p:nvPr/>
        </p:nvSpPr>
        <p:spPr>
          <a:xfrm>
            <a:off x="4833280" y="5517132"/>
            <a:ext cx="24384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4400" b="1" kern="0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kern="0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kªnh</a:t>
            </a:r>
            <a:endParaRPr lang="vi-VN" sz="4400" b="1" kern="0" dirty="0">
              <a:solidFill>
                <a:srgbClr val="7030A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8348A9-806F-42A5-B0FF-5AC5D9A99175}"/>
              </a:ext>
            </a:extLst>
          </p:cNvPr>
          <p:cNvSpPr/>
          <p:nvPr/>
        </p:nvSpPr>
        <p:spPr>
          <a:xfrm>
            <a:off x="8771057" y="5552067"/>
            <a:ext cx="2565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400" b="1" kern="0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kÝnh</a:t>
            </a:r>
            <a:r>
              <a:rPr lang="en-US" sz="4400" b="1" kern="0" dirty="0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kern="0" dirty="0" err="1">
                <a:solidFill>
                  <a:srgbClr val="7030A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r©m</a:t>
            </a:r>
            <a:endParaRPr lang="vi-VN" sz="4400" b="1" kern="0" dirty="0">
              <a:solidFill>
                <a:srgbClr val="7030A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Rectangle: Rounded Corners 1">
            <a:extLst>
              <a:ext uri="{FF2B5EF4-FFF2-40B4-BE49-F238E27FC236}">
                <a16:creationId xmlns:a16="http://schemas.microsoft.com/office/drawing/2014/main" id="{05D1CB31-498C-4E44-8FF7-7A6293A921A5}"/>
              </a:ext>
            </a:extLst>
          </p:cNvPr>
          <p:cNvSpPr/>
          <p:nvPr/>
        </p:nvSpPr>
        <p:spPr>
          <a:xfrm>
            <a:off x="3134735" y="222578"/>
            <a:ext cx="1855206" cy="62356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4800" kern="0" dirty="0">
              <a:solidFill>
                <a:srgbClr val="0070C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r>
              <a:rPr lang="en-US" sz="4800" b="1" kern="0" dirty="0" err="1">
                <a:solidFill>
                  <a:schemeClr val="accent6">
                    <a:lumMod val="7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  <a:endParaRPr lang="en-US" sz="4800" b="1" kern="0" dirty="0">
              <a:solidFill>
                <a:schemeClr val="accent6">
                  <a:lumMod val="75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48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5" name="Rectangle: Rounded Corners 1">
            <a:extLst>
              <a:ext uri="{FF2B5EF4-FFF2-40B4-BE49-F238E27FC236}">
                <a16:creationId xmlns:a16="http://schemas.microsoft.com/office/drawing/2014/main" id="{217F048D-B1B7-4D5F-8586-FC7B45BFBFC0}"/>
              </a:ext>
            </a:extLst>
          </p:cNvPr>
          <p:cNvSpPr/>
          <p:nvPr/>
        </p:nvSpPr>
        <p:spPr>
          <a:xfrm>
            <a:off x="5472665" y="219540"/>
            <a:ext cx="1617249" cy="62356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48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b="1" kern="0" dirty="0" err="1">
                <a:solidFill>
                  <a:schemeClr val="accent2">
                    <a:lumMod val="50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ênh</a:t>
            </a:r>
            <a:endParaRPr lang="en-US" sz="4800" b="1" kern="0" dirty="0">
              <a:solidFill>
                <a:schemeClr val="accent2">
                  <a:lumMod val="50000"/>
                </a:schemeClr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48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6" name="Rectangle: Rounded Corners 1">
            <a:extLst>
              <a:ext uri="{FF2B5EF4-FFF2-40B4-BE49-F238E27FC236}">
                <a16:creationId xmlns:a16="http://schemas.microsoft.com/office/drawing/2014/main" id="{D2997243-EABC-41A4-A37D-016AA3655E39}"/>
              </a:ext>
            </a:extLst>
          </p:cNvPr>
          <p:cNvSpPr/>
          <p:nvPr/>
        </p:nvSpPr>
        <p:spPr>
          <a:xfrm>
            <a:off x="7672818" y="212063"/>
            <a:ext cx="1321617" cy="62356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48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800" b="1" kern="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  <a:endParaRPr lang="en-US" sz="4800" b="1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48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21492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8" y="2197608"/>
            <a:ext cx="783214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2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643899" y="216973"/>
            <a:ext cx="9100302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5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1" tIns="34205" rIns="68411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621756" y="807935"/>
            <a:ext cx="3672719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anh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164013" y="3853428"/>
            <a:ext cx="3516664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ênh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3911212" y="555767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0" name="Oval 9"/>
          <p:cNvSpPr/>
          <p:nvPr/>
        </p:nvSpPr>
        <p:spPr>
          <a:xfrm>
            <a:off x="7583931" y="476703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8CCFE93-26AA-47B9-B79E-971A89FBD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3982" y="795951"/>
            <a:ext cx="3516664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inh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1B341B-290E-4F13-BA4A-A7CC25894313}"/>
              </a:ext>
            </a:extLst>
          </p:cNvPr>
          <p:cNvSpPr/>
          <p:nvPr/>
        </p:nvSpPr>
        <p:spPr>
          <a:xfrm>
            <a:off x="3234900" y="3416241"/>
            <a:ext cx="794864" cy="6384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3" b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64095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24000" y="216973"/>
            <a:ext cx="9163049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5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1" tIns="34205" rIns="68411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901379" y="3872868"/>
            <a:ext cx="4435086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Γ</a:t>
            </a: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łnh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10" name="Text Box 4">
            <a:extLst>
              <a:ext uri="{FF2B5EF4-FFF2-40B4-BE49-F238E27FC236}">
                <a16:creationId xmlns:a16="http://schemas.microsoft.com/office/drawing/2014/main" id="{53E5B4D2-8C31-4839-ACED-0C75FB853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6997" y="799606"/>
            <a:ext cx="5403987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ε</a:t>
            </a: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anh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6217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ảng học sinh Thiên Long - Điểm 10 B-016 – Flexoffice.com - Tập đoàn Thiên  Lo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4" t="25543" r="4465" b="11117"/>
          <a:stretch/>
        </p:blipFill>
        <p:spPr bwMode="auto">
          <a:xfrm>
            <a:off x="1524000" y="216973"/>
            <a:ext cx="9163049" cy="639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2" descr="TUẦN 1: LÀM QUEN A. LÀM QUEN VỚI TƢ THẾ ĐỌC, VIẾT: 1. Tƣ thế đọc sách: Khi  đọc sách, em ngồi ngay ng"/>
          <p:cNvSpPr>
            <a:spLocks noChangeAspect="1" noChangeArrowheads="1"/>
          </p:cNvSpPr>
          <p:nvPr/>
        </p:nvSpPr>
        <p:spPr bwMode="auto">
          <a:xfrm>
            <a:off x="2791876" y="1396885"/>
            <a:ext cx="228035" cy="22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411" tIns="34205" rIns="68411" bIns="34205" numCol="1" anchor="t" anchorCtr="0" compatLnSpc="1">
            <a:prstTxWarp prst="textNoShape">
              <a:avLst/>
            </a:prstTxWarp>
          </a:bodyPr>
          <a:lstStyle/>
          <a:p>
            <a:endParaRPr lang="en-US" sz="1347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2901379" y="3833112"/>
            <a:ext cx="4435086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k</a:t>
            </a: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Şnh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681E9E7D-64A1-4A39-AEFE-EF99224A9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7391" y="808679"/>
            <a:ext cx="4435086" cy="2366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3355" tIns="31679" rIns="63355" bIns="31679" anchor="ctr">
            <a:spAutoFit/>
          </a:bodyPr>
          <a:lstStyle>
            <a:lvl1pPr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131603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13160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14962" dirty="0">
                <a:solidFill>
                  <a:srgbClr val="FFFF00"/>
                </a:solidFill>
                <a:latin typeface="HP001 4 hàng"/>
              </a:rPr>
              <a:t>Γ</a:t>
            </a:r>
            <a:r>
              <a:rPr lang="en-US" altLang="en-US" sz="14962" dirty="0" err="1">
                <a:solidFill>
                  <a:srgbClr val="FFFF00"/>
                </a:solidFill>
                <a:latin typeface="HP001 4 hàng"/>
              </a:rPr>
              <a:t>łnh</a:t>
            </a:r>
            <a:endParaRPr lang="en-US" altLang="en-US" sz="14962" dirty="0">
              <a:solidFill>
                <a:srgbClr val="FFFF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111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9" y="0"/>
            <a:ext cx="12105561" cy="38974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F065A8-C067-4B5D-AD54-35732C9C368F}"/>
              </a:ext>
            </a:extLst>
          </p:cNvPr>
          <p:cNvSpPr txBox="1"/>
          <p:nvPr/>
        </p:nvSpPr>
        <p:spPr>
          <a:xfrm>
            <a:off x="212035" y="4108574"/>
            <a:ext cx="117811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.VnAvant" panose="020B7200000000000000" pitchFamily="34" charset="0"/>
              </a:rPr>
              <a:t>   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Nhµ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gÇn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mét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xinh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xinh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H«m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nay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trêi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®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Ñp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mÑ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ra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tËp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b¬i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Míi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tËp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mµ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®·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b¬i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rÊt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nhanh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mÑ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qu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¸,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kªu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c¹p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c¹p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Gia ®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inh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lµm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x«n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xao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c¶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mÆt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rgbClr val="0099FF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C2D2785-4491-40CE-9A6E-43189C2141E3}"/>
              </a:ext>
            </a:extLst>
          </p:cNvPr>
          <p:cNvCxnSpPr/>
          <p:nvPr/>
        </p:nvCxnSpPr>
        <p:spPr>
          <a:xfrm>
            <a:off x="5314122" y="4651513"/>
            <a:ext cx="7818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E436675-6ED0-4D79-B91E-56A6E9375A58}"/>
              </a:ext>
            </a:extLst>
          </p:cNvPr>
          <p:cNvCxnSpPr/>
          <p:nvPr/>
        </p:nvCxnSpPr>
        <p:spPr>
          <a:xfrm>
            <a:off x="6308035" y="4651513"/>
            <a:ext cx="7818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A91781C-3E9D-4130-A267-4DC1DE214A95}"/>
              </a:ext>
            </a:extLst>
          </p:cNvPr>
          <p:cNvCxnSpPr/>
          <p:nvPr/>
        </p:nvCxnSpPr>
        <p:spPr>
          <a:xfrm>
            <a:off x="7262192" y="4651513"/>
            <a:ext cx="78187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E45DAC6-E38B-41FA-92BC-CD21563F4488}"/>
              </a:ext>
            </a:extLst>
          </p:cNvPr>
          <p:cNvCxnSpPr>
            <a:cxnSpLocks/>
          </p:cNvCxnSpPr>
          <p:nvPr/>
        </p:nvCxnSpPr>
        <p:spPr>
          <a:xfrm>
            <a:off x="4532244" y="5155095"/>
            <a:ext cx="914399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C05E8A6-8D3D-4ECE-AFF8-B079575EA646}"/>
              </a:ext>
            </a:extLst>
          </p:cNvPr>
          <p:cNvCxnSpPr>
            <a:cxnSpLocks/>
          </p:cNvCxnSpPr>
          <p:nvPr/>
        </p:nvCxnSpPr>
        <p:spPr>
          <a:xfrm>
            <a:off x="1709531" y="5658678"/>
            <a:ext cx="119269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2251D4A-18D9-4213-8E61-323EF62AFA45}"/>
              </a:ext>
            </a:extLst>
          </p:cNvPr>
          <p:cNvCxnSpPr>
            <a:cxnSpLocks/>
          </p:cNvCxnSpPr>
          <p:nvPr/>
        </p:nvCxnSpPr>
        <p:spPr>
          <a:xfrm>
            <a:off x="4996070" y="6122504"/>
            <a:ext cx="95415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877D745-8DB5-4143-95E6-F42A2E4716DB}"/>
              </a:ext>
            </a:extLst>
          </p:cNvPr>
          <p:cNvCxnSpPr>
            <a:cxnSpLocks/>
          </p:cNvCxnSpPr>
          <p:nvPr/>
        </p:nvCxnSpPr>
        <p:spPr>
          <a:xfrm>
            <a:off x="11065565" y="5658678"/>
            <a:ext cx="927652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0102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19" y="0"/>
            <a:ext cx="12105561" cy="38974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F065A8-C067-4B5D-AD54-35732C9C368F}"/>
              </a:ext>
            </a:extLst>
          </p:cNvPr>
          <p:cNvSpPr txBox="1"/>
          <p:nvPr/>
        </p:nvSpPr>
        <p:spPr>
          <a:xfrm>
            <a:off x="329475" y="4108574"/>
            <a:ext cx="1175363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.VnAvant" panose="020B7200000000000000" pitchFamily="34" charset="0"/>
              </a:rPr>
              <a:t> 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Nhµ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ë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gÇn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mét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xinh xinh. 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H«m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nay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trêi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®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Ñp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mÑ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ra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tËp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b¬i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  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Míi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tËp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mµ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con ®·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b¬i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rÊt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nhanh.   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bè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mÑ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vui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qu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¸,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kªu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c¹p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c¹p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    Gia ®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inh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vÞt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lµm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x«n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xao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c¶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mÆt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kªnh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50D98A2-84F2-456E-9DC4-A887DA748AD4}"/>
              </a:ext>
            </a:extLst>
          </p:cNvPr>
          <p:cNvSpPr/>
          <p:nvPr/>
        </p:nvSpPr>
        <p:spPr>
          <a:xfrm>
            <a:off x="403802" y="3962862"/>
            <a:ext cx="308344" cy="287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B79721A-02C2-4E1A-8E08-D9DE9E6C3D33}"/>
              </a:ext>
            </a:extLst>
          </p:cNvPr>
          <p:cNvSpPr/>
          <p:nvPr/>
        </p:nvSpPr>
        <p:spPr>
          <a:xfrm>
            <a:off x="8238018" y="3899604"/>
            <a:ext cx="308344" cy="287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FB4089B-98F1-4137-B354-11AA3EE57839}"/>
              </a:ext>
            </a:extLst>
          </p:cNvPr>
          <p:cNvSpPr/>
          <p:nvPr/>
        </p:nvSpPr>
        <p:spPr>
          <a:xfrm>
            <a:off x="7466736" y="4612697"/>
            <a:ext cx="308344" cy="287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4C85C84-D5E4-4FC1-83D9-9F12E07DC186}"/>
              </a:ext>
            </a:extLst>
          </p:cNvPr>
          <p:cNvSpPr/>
          <p:nvPr/>
        </p:nvSpPr>
        <p:spPr>
          <a:xfrm>
            <a:off x="3951835" y="5128485"/>
            <a:ext cx="308344" cy="287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4C85C84-D5E4-4FC1-83D9-9F12E07DC186}"/>
              </a:ext>
            </a:extLst>
          </p:cNvPr>
          <p:cNvSpPr/>
          <p:nvPr/>
        </p:nvSpPr>
        <p:spPr>
          <a:xfrm>
            <a:off x="108890" y="5548712"/>
            <a:ext cx="308344" cy="2870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877345-78DB-4504-A64E-4645F481CF8C}"/>
              </a:ext>
            </a:extLst>
          </p:cNvPr>
          <p:cNvGrpSpPr/>
          <p:nvPr/>
        </p:nvGrpSpPr>
        <p:grpSpPr>
          <a:xfrm>
            <a:off x="8149708" y="4174642"/>
            <a:ext cx="216000" cy="504000"/>
            <a:chOff x="5007935" y="1679943"/>
            <a:chExt cx="120501" cy="28708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43AEB60-08D4-4B36-BC08-A60FE8F512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7935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092E59E9-C3A4-4CEB-AE8F-0BDA2801D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3376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E877345-78DB-4504-A64E-4645F481CF8C}"/>
              </a:ext>
            </a:extLst>
          </p:cNvPr>
          <p:cNvGrpSpPr/>
          <p:nvPr/>
        </p:nvGrpSpPr>
        <p:grpSpPr>
          <a:xfrm>
            <a:off x="7269884" y="4672038"/>
            <a:ext cx="188292" cy="504000"/>
            <a:chOff x="5023393" y="1679943"/>
            <a:chExt cx="105043" cy="287080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343AEB60-08D4-4B36-BC08-A60FE8F512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3393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092E59E9-C3A4-4CEB-AE8F-0BDA2801D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3376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877345-78DB-4504-A64E-4645F481CF8C}"/>
              </a:ext>
            </a:extLst>
          </p:cNvPr>
          <p:cNvGrpSpPr/>
          <p:nvPr/>
        </p:nvGrpSpPr>
        <p:grpSpPr>
          <a:xfrm>
            <a:off x="3787858" y="5123920"/>
            <a:ext cx="202146" cy="504000"/>
            <a:chOff x="5015664" y="1679943"/>
            <a:chExt cx="112772" cy="287080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43AEB60-08D4-4B36-BC08-A60FE8F512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15664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092E59E9-C3A4-4CEB-AE8F-0BDA2801D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3376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E877345-78DB-4504-A64E-4645F481CF8C}"/>
              </a:ext>
            </a:extLst>
          </p:cNvPr>
          <p:cNvGrpSpPr/>
          <p:nvPr/>
        </p:nvGrpSpPr>
        <p:grpSpPr>
          <a:xfrm>
            <a:off x="11309772" y="5143107"/>
            <a:ext cx="188292" cy="504000"/>
            <a:chOff x="5023393" y="1679943"/>
            <a:chExt cx="105043" cy="28708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43AEB60-08D4-4B36-BC08-A60FE8F512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23393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92E59E9-C3A4-4CEB-AE8F-0BDA2801D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3376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E877345-78DB-4504-A64E-4645F481CF8C}"/>
              </a:ext>
            </a:extLst>
          </p:cNvPr>
          <p:cNvGrpSpPr/>
          <p:nvPr/>
        </p:nvGrpSpPr>
        <p:grpSpPr>
          <a:xfrm>
            <a:off x="8013399" y="5659252"/>
            <a:ext cx="216000" cy="504000"/>
            <a:chOff x="5007935" y="1679943"/>
            <a:chExt cx="120501" cy="28708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43AEB60-08D4-4B36-BC08-A60FE8F512F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07935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92E59E9-C3A4-4CEB-AE8F-0BDA2801D4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43376" y="1679943"/>
              <a:ext cx="85060" cy="28708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0580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C0E58F6-00BE-407F-940C-D10D5D4B2C6C}"/>
              </a:ext>
            </a:extLst>
          </p:cNvPr>
          <p:cNvSpPr/>
          <p:nvPr/>
        </p:nvSpPr>
        <p:spPr>
          <a:xfrm>
            <a:off x="963737" y="230861"/>
            <a:ext cx="1427967" cy="58441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white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Nói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0C302CB-6800-44D0-80E3-E8415D228D84}"/>
              </a:ext>
            </a:extLst>
          </p:cNvPr>
          <p:cNvSpPr/>
          <p:nvPr/>
        </p:nvSpPr>
        <p:spPr>
          <a:xfrm>
            <a:off x="613008" y="268439"/>
            <a:ext cx="551146" cy="496733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800" b="1" dirty="0">
                <a:solidFill>
                  <a:prstClr val="black"/>
                </a:solidFill>
                <a:latin typeface=".VnAvant" panose="020B7200000000000000" pitchFamily="34" charset="0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B6F90-8FF6-47AD-9E3A-D93F38E53BB1}"/>
              </a:ext>
            </a:extLst>
          </p:cNvPr>
          <p:cNvSpPr txBox="1"/>
          <p:nvPr/>
        </p:nvSpPr>
        <p:spPr>
          <a:xfrm>
            <a:off x="3578088" y="157553"/>
            <a:ext cx="77195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 gìn sức khỏe</a:t>
            </a:r>
          </a:p>
        </p:txBody>
      </p:sp>
      <p:sp>
        <p:nvSpPr>
          <p:cNvPr id="7" name="Rectangle 6"/>
          <p:cNvSpPr/>
          <p:nvPr/>
        </p:nvSpPr>
        <p:spPr>
          <a:xfrm>
            <a:off x="5216236" y="1171260"/>
            <a:ext cx="2119746" cy="325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390" y="1061003"/>
            <a:ext cx="5567137" cy="25755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732" y="3732747"/>
            <a:ext cx="5495459" cy="29767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653" y="1061003"/>
            <a:ext cx="4576989" cy="579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83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947B7B-EF86-4CE0-8974-5279C7F33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l="3439" t="56190" r="3862" b="1667"/>
          <a:stretch/>
        </p:blipFill>
        <p:spPr>
          <a:xfrm rot="10800000">
            <a:off x="816429" y="114295"/>
            <a:ext cx="10042070" cy="674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297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947B7B-EF86-4CE0-8974-5279C7F33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3439" t="5238" r="3862" b="42857"/>
          <a:stretch/>
        </p:blipFill>
        <p:spPr>
          <a:xfrm rot="10800000">
            <a:off x="1240968" y="114296"/>
            <a:ext cx="9405259" cy="6743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835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Content Placeholder 3" descr="phong-nen-powerpoint-de-thuong-28">
            <a:extLst>
              <a:ext uri="{FF2B5EF4-FFF2-40B4-BE49-F238E27FC236}">
                <a16:creationId xmlns:a16="http://schemas.microsoft.com/office/drawing/2014/main" id="{0FDF1360-4896-426A-B4F0-10D5648E5C4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4925"/>
            <a:ext cx="12192000" cy="6838950"/>
          </a:xfrm>
        </p:spPr>
      </p:pic>
      <p:sp>
        <p:nvSpPr>
          <p:cNvPr id="4099" name="Title 1">
            <a:extLst>
              <a:ext uri="{FF2B5EF4-FFF2-40B4-BE49-F238E27FC236}">
                <a16:creationId xmlns:a16="http://schemas.microsoft.com/office/drawing/2014/main" id="{8F59D266-E5D6-4A12-B82E-491039B3D4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28850" y="1103313"/>
            <a:ext cx="7886700" cy="1325562"/>
          </a:xfrm>
        </p:spPr>
        <p:txBody>
          <a:bodyPr/>
          <a:lstStyle/>
          <a:p>
            <a:pPr algn="ctr"/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Khởi</a:t>
            </a:r>
            <a:r>
              <a:rPr lang="en-US" altLang="zh-CN" sz="6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6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altLang="zh-CN" sz="6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204" y="1648065"/>
            <a:ext cx="10451592" cy="356187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4926083-2199-486A-A137-7AC3DCB11B67}"/>
              </a:ext>
            </a:extLst>
          </p:cNvPr>
          <p:cNvGrpSpPr/>
          <p:nvPr/>
        </p:nvGrpSpPr>
        <p:grpSpPr>
          <a:xfrm>
            <a:off x="716023" y="234520"/>
            <a:ext cx="1647350" cy="584775"/>
            <a:chOff x="68931" y="169725"/>
            <a:chExt cx="1787579" cy="606130"/>
          </a:xfrm>
        </p:grpSpPr>
        <p:sp>
          <p:nvSpPr>
            <p:cNvPr id="6" name="Rounded Rectangle 62">
              <a:extLst>
                <a:ext uri="{FF2B5EF4-FFF2-40B4-BE49-F238E27FC236}">
                  <a16:creationId xmlns:a16="http://schemas.microsoft.com/office/drawing/2014/main" id="{5426B906-D70B-427A-A8EB-142BB44CEE4E}"/>
                </a:ext>
              </a:extLst>
            </p:cNvPr>
            <p:cNvSpPr/>
            <p:nvPr/>
          </p:nvSpPr>
          <p:spPr bwMode="auto">
            <a:xfrm>
              <a:off x="440086" y="169725"/>
              <a:ext cx="1416424" cy="606130"/>
            </a:xfrm>
            <a:prstGeom prst="roundRect">
              <a:avLst/>
            </a:prstGeom>
            <a:solidFill>
              <a:schemeClr val="accent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solidFill>
                  <a:prstClr val="black"/>
                </a:solidFill>
                <a:latin typeface=".VnAvant" panose="020B7200000000000000" pitchFamily="34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0699AAE-BAF1-45A0-8F38-2B1A045F5041}"/>
                </a:ext>
              </a:extLst>
            </p:cNvPr>
            <p:cNvSpPr/>
            <p:nvPr/>
          </p:nvSpPr>
          <p:spPr bwMode="auto">
            <a:xfrm>
              <a:off x="68931" y="185131"/>
              <a:ext cx="578931" cy="533994"/>
            </a:xfrm>
            <a:prstGeom prst="ellipse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400" b="1" dirty="0">
                  <a:solidFill>
                    <a:prstClr val="black"/>
                  </a:solidFill>
                  <a:latin typeface=".VnAvant" panose="020B7200000000000000" pitchFamily="34" charset="0"/>
                  <a:cs typeface="Calibri" pitchFamily="34" charset="0"/>
                </a:rPr>
                <a:t>3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BD7FB0C-3AE7-4E91-9998-37D730B23475}"/>
              </a:ext>
            </a:extLst>
          </p:cNvPr>
          <p:cNvSpPr txBox="1"/>
          <p:nvPr/>
        </p:nvSpPr>
        <p:spPr>
          <a:xfrm>
            <a:off x="1234299" y="191603"/>
            <a:ext cx="1389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3200" b="1" dirty="0">
              <a:solidFill>
                <a:prstClr val="white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88750"/>
      </p:ext>
    </p:extLst>
  </p:cSld>
  <p:clrMapOvr>
    <a:masterClrMapping/>
  </p:clrMapOvr>
  <p:transition spd="slow">
    <p:comb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48162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648012" y="3092270"/>
            <a:ext cx="10630075" cy="231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637864" y="512567"/>
            <a:ext cx="10630075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637864" y="5379957"/>
            <a:ext cx="10640223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010024" y="702773"/>
            <a:ext cx="21426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197810" y="3850945"/>
            <a:ext cx="188658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8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8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228088" y="2305766"/>
            <a:ext cx="20801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F377AD-9843-4395-B8D7-0612ED8EB73E}"/>
              </a:ext>
            </a:extLst>
          </p:cNvPr>
          <p:cNvSpPr/>
          <p:nvPr/>
        </p:nvSpPr>
        <p:spPr>
          <a:xfrm>
            <a:off x="3448422" y="704329"/>
            <a:ext cx="214260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D2668-633D-4232-9625-E22969F89FE4}"/>
              </a:ext>
            </a:extLst>
          </p:cNvPr>
          <p:cNvSpPr/>
          <p:nvPr/>
        </p:nvSpPr>
        <p:spPr>
          <a:xfrm>
            <a:off x="5888196" y="704329"/>
            <a:ext cx="21746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C71AFA-0447-4F26-9B4D-04CFB00FD844}"/>
              </a:ext>
            </a:extLst>
          </p:cNvPr>
          <p:cNvSpPr/>
          <p:nvPr/>
        </p:nvSpPr>
        <p:spPr>
          <a:xfrm>
            <a:off x="3560266" y="3850945"/>
            <a:ext cx="20801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8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8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109D7E-CBA1-4CF4-9090-4DA5C63D49DF}"/>
              </a:ext>
            </a:extLst>
          </p:cNvPr>
          <p:cNvSpPr/>
          <p:nvPr/>
        </p:nvSpPr>
        <p:spPr>
          <a:xfrm>
            <a:off x="3635847" y="2333062"/>
            <a:ext cx="2195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63C5A6-3634-485A-8079-4AA0D593B651}"/>
              </a:ext>
            </a:extLst>
          </p:cNvPr>
          <p:cNvSpPr/>
          <p:nvPr/>
        </p:nvSpPr>
        <p:spPr>
          <a:xfrm>
            <a:off x="6023947" y="3852665"/>
            <a:ext cx="208016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8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8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511680-790C-4440-AC40-959F18EBBE1D}"/>
              </a:ext>
            </a:extLst>
          </p:cNvPr>
          <p:cNvSpPr/>
          <p:nvPr/>
        </p:nvSpPr>
        <p:spPr>
          <a:xfrm>
            <a:off x="6063536" y="2306671"/>
            <a:ext cx="21956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0E695D-3EEA-4628-B3FA-ACA0C17B75D6}"/>
              </a:ext>
            </a:extLst>
          </p:cNvPr>
          <p:cNvSpPr/>
          <p:nvPr/>
        </p:nvSpPr>
        <p:spPr>
          <a:xfrm>
            <a:off x="8561901" y="3857077"/>
            <a:ext cx="1886587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8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8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6BBEE9-41A5-48DA-B247-19C4757BF529}"/>
              </a:ext>
            </a:extLst>
          </p:cNvPr>
          <p:cNvSpPr/>
          <p:nvPr/>
        </p:nvSpPr>
        <p:spPr>
          <a:xfrm>
            <a:off x="8477577" y="2288102"/>
            <a:ext cx="23654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ênh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26B51C9-9F0D-4966-8A4C-90F026B990D2}"/>
              </a:ext>
            </a:extLst>
          </p:cNvPr>
          <p:cNvSpPr/>
          <p:nvPr/>
        </p:nvSpPr>
        <p:spPr>
          <a:xfrm>
            <a:off x="8346385" y="702773"/>
            <a:ext cx="21746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178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B50F1F9-F9B3-4BAC-847D-9D67D6E18A65}"/>
              </a:ext>
            </a:extLst>
          </p:cNvPr>
          <p:cNvSpPr txBox="1"/>
          <p:nvPr/>
        </p:nvSpPr>
        <p:spPr>
          <a:xfrm>
            <a:off x="0" y="48162"/>
            <a:ext cx="1219200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80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CA583E3-F8C2-4BED-A03C-D915ED81E1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r="1871"/>
          <a:stretch/>
        </p:blipFill>
        <p:spPr bwMode="auto">
          <a:xfrm>
            <a:off x="964305" y="3092270"/>
            <a:ext cx="10132128" cy="231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5B23BB7-EFA0-450F-92CD-A69C15E113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"/>
          <a:stretch/>
        </p:blipFill>
        <p:spPr bwMode="auto">
          <a:xfrm>
            <a:off x="954157" y="525818"/>
            <a:ext cx="10132128" cy="257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BDA7532C-6B0F-4C04-B2FB-BED25B1AA9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317" r="1871"/>
          <a:stretch/>
        </p:blipFill>
        <p:spPr bwMode="auto">
          <a:xfrm>
            <a:off x="967711" y="5379957"/>
            <a:ext cx="10141801" cy="81693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5A77518-F2CE-45F9-8C87-5E2CBE413C15}"/>
              </a:ext>
            </a:extLst>
          </p:cNvPr>
          <p:cNvSpPr/>
          <p:nvPr/>
        </p:nvSpPr>
        <p:spPr>
          <a:xfrm>
            <a:off x="1516405" y="704328"/>
            <a:ext cx="30347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0A7D715-5B4C-4B01-9C81-4544C43267E8}"/>
              </a:ext>
            </a:extLst>
          </p:cNvPr>
          <p:cNvSpPr/>
          <p:nvPr/>
        </p:nvSpPr>
        <p:spPr>
          <a:xfrm>
            <a:off x="1462850" y="3850945"/>
            <a:ext cx="2499547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kŞnh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83FCD6-86F3-4B69-A288-77349C7A61E7}"/>
              </a:ext>
            </a:extLst>
          </p:cNvPr>
          <p:cNvSpPr/>
          <p:nvPr/>
        </p:nvSpPr>
        <p:spPr>
          <a:xfrm>
            <a:off x="1334103" y="2305766"/>
            <a:ext cx="27581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79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Γ</a:t>
            </a: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E3D2668-633D-4232-9625-E22969F89FE4}"/>
              </a:ext>
            </a:extLst>
          </p:cNvPr>
          <p:cNvSpPr/>
          <p:nvPr/>
        </p:nvSpPr>
        <p:spPr>
          <a:xfrm>
            <a:off x="4567183" y="704329"/>
            <a:ext cx="3158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0C71AFA-0447-4F26-9B4D-04CFB00FD844}"/>
              </a:ext>
            </a:extLst>
          </p:cNvPr>
          <p:cNvSpPr/>
          <p:nvPr/>
        </p:nvSpPr>
        <p:spPr>
          <a:xfrm>
            <a:off x="4554179" y="3850945"/>
            <a:ext cx="2535734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kŞnh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2109D7E-CBA1-4CF4-9090-4DA5C63D49DF}"/>
              </a:ext>
            </a:extLst>
          </p:cNvPr>
          <p:cNvSpPr/>
          <p:nvPr/>
        </p:nvSpPr>
        <p:spPr>
          <a:xfrm>
            <a:off x="4461166" y="2293486"/>
            <a:ext cx="275816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79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Γ</a:t>
            </a: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0E695D-3EEA-4628-B3FA-ACA0C17B75D6}"/>
              </a:ext>
            </a:extLst>
          </p:cNvPr>
          <p:cNvSpPr/>
          <p:nvPr/>
        </p:nvSpPr>
        <p:spPr>
          <a:xfrm>
            <a:off x="7578209" y="3857077"/>
            <a:ext cx="2724508" cy="130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kŞnh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E6BBEE9-41A5-48DA-B247-19C4757BF529}"/>
              </a:ext>
            </a:extLst>
          </p:cNvPr>
          <p:cNvSpPr/>
          <p:nvPr/>
        </p:nvSpPr>
        <p:spPr>
          <a:xfrm>
            <a:off x="7368208" y="2288102"/>
            <a:ext cx="3158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79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Γ</a:t>
            </a:r>
            <a:r>
              <a:rPr lang="en-US" sz="79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łnh</a:t>
            </a:r>
            <a:endParaRPr lang="en-US" sz="79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405E85-68CA-4928-B9EA-0720B7300B53}"/>
              </a:ext>
            </a:extLst>
          </p:cNvPr>
          <p:cNvSpPr/>
          <p:nvPr/>
        </p:nvSpPr>
        <p:spPr>
          <a:xfrm>
            <a:off x="7684224" y="713860"/>
            <a:ext cx="315883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09812">
              <a:defRPr/>
            </a:pPr>
            <a:r>
              <a:rPr lang="el-GR" sz="8000" dirty="0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ε</a:t>
            </a:r>
            <a:r>
              <a:rPr lang="en-US" sz="8000" dirty="0" err="1">
                <a:solidFill>
                  <a:srgbClr val="7030A0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anh</a:t>
            </a:r>
            <a:endParaRPr lang="en-US" sz="8000" dirty="0">
              <a:solidFill>
                <a:srgbClr val="7030A0"/>
              </a:solidFill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0576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646607-06F8-40CC-8AB0-66839273D3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6362" y="-268364"/>
            <a:ext cx="7739275" cy="77392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DB949E-3FBC-44F4-BDC2-EA503B72F2FB}"/>
              </a:ext>
            </a:extLst>
          </p:cNvPr>
          <p:cNvSpPr/>
          <p:nvPr/>
        </p:nvSpPr>
        <p:spPr>
          <a:xfrm>
            <a:off x="3654287" y="2172540"/>
            <a:ext cx="525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b="1">
                <a:solidFill>
                  <a:srgbClr val="FF0066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- Dặn dò</a:t>
            </a:r>
            <a:endParaRPr lang="en-US" sz="4800" b="1" dirty="0">
              <a:solidFill>
                <a:srgbClr val="FF0066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FC1902-48EC-47FF-83D0-6BC61E824B34}"/>
              </a:ext>
            </a:extLst>
          </p:cNvPr>
          <p:cNvSpPr/>
          <p:nvPr/>
        </p:nvSpPr>
        <p:spPr>
          <a:xfrm>
            <a:off x="2965176" y="3149312"/>
            <a:ext cx="70004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0" indent="-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7A007A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Luyện đọc 5 lần bài 57, 58</a:t>
            </a:r>
          </a:p>
          <a:p>
            <a:pPr marL="914400" lvl="0" indent="-9144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7A007A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 vở tập viết bài 57, 58</a:t>
            </a:r>
          </a:p>
          <a:p>
            <a:pPr marL="914400" lvl="0" indent="-91440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3600" b="1" dirty="0">
              <a:solidFill>
                <a:srgbClr val="7A007A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692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ranh lớ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" y="8483"/>
            <a:ext cx="12161838" cy="6841034"/>
          </a:xfrm>
          <a:prstGeom prst="rect">
            <a:avLst/>
          </a:prstGeom>
        </p:spPr>
      </p:pic>
      <p:sp>
        <p:nvSpPr>
          <p:cNvPr id="9" name="đèn pi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00377" y="4463826"/>
            <a:ext cx="3294040" cy="859634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c¬m</a:t>
            </a: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nÕp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mũ le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00377" y="4442319"/>
            <a:ext cx="3096396" cy="830760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kÑp</a:t>
            </a: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tãc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mưa phù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255800" y="4467146"/>
            <a:ext cx="2831435" cy="830760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b¾t 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nhÞp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dế mè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213972" y="4472620"/>
            <a:ext cx="3310880" cy="830760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Çu</a:t>
            </a: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bÕp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bản ti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312638" y="4482802"/>
            <a:ext cx="3294040" cy="830760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®«i </a:t>
            </a: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dÐp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cun con">
            <a:extLst>
              <a:ext uri="{FF2B5EF4-FFF2-40B4-BE49-F238E27FC236}">
                <a16:creationId xmlns:a16="http://schemas.microsoft.com/office/drawing/2014/main" id="{4FBFFB78-2AE0-42A5-9AD9-754543735CEE}"/>
              </a:ext>
            </a:extLst>
          </p:cNvPr>
          <p:cNvSpPr txBox="1"/>
          <p:nvPr/>
        </p:nvSpPr>
        <p:spPr>
          <a:xfrm>
            <a:off x="8484130" y="4499367"/>
            <a:ext cx="3097204" cy="830760"/>
          </a:xfrm>
          <a:prstGeom prst="rect">
            <a:avLst/>
          </a:prstGeom>
          <a:solidFill>
            <a:schemeClr val="bg1"/>
          </a:solidFill>
        </p:spPr>
        <p:txBody>
          <a:bodyPr wrap="square" lIns="91205" tIns="45603" rIns="91205" bIns="45603" rtlCol="0">
            <a:spAutoFit/>
          </a:bodyPr>
          <a:lstStyle/>
          <a:p>
            <a:pPr algn="ctr" defTabSz="912114">
              <a:defRPr/>
            </a:pPr>
            <a:r>
              <a:rPr lang="es-ES_tradnl" sz="4800" b="1" dirty="0" err="1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bóp</a:t>
            </a:r>
            <a:r>
              <a:rPr lang="es-ES_tradnl" sz="4800" b="1" dirty="0">
                <a:solidFill>
                  <a:srgbClr val="C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sen</a:t>
            </a:r>
            <a:endParaRPr lang="es-ES" sz="4800" b="1" dirty="0">
              <a:solidFill>
                <a:srgbClr val="C0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giỏ đự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211" y="4585825"/>
            <a:ext cx="4012795" cy="2585190"/>
          </a:xfrm>
          <a:prstGeom prst="rect">
            <a:avLst/>
          </a:prstGeom>
        </p:spPr>
      </p:pic>
      <p:grpSp>
        <p:nvGrpSpPr>
          <p:cNvPr id="6" name="Group 1"/>
          <p:cNvGrpSpPr/>
          <p:nvPr/>
        </p:nvGrpSpPr>
        <p:grpSpPr>
          <a:xfrm>
            <a:off x="2380019" y="626397"/>
            <a:ext cx="1552825" cy="1045839"/>
            <a:chOff x="2341807" y="722423"/>
            <a:chExt cx="1167507" cy="104843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1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0" name="Group 2"/>
          <p:cNvGrpSpPr/>
          <p:nvPr/>
        </p:nvGrpSpPr>
        <p:grpSpPr>
          <a:xfrm>
            <a:off x="4255107" y="2644270"/>
            <a:ext cx="1552825" cy="1045839"/>
            <a:chOff x="5632842" y="2105111"/>
            <a:chExt cx="1167507" cy="1048431"/>
          </a:xfrm>
        </p:grpSpPr>
        <p:pic>
          <p:nvPicPr>
            <p:cNvPr id="11" name="2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2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2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82517" y="1993735"/>
            <a:ext cx="1552825" cy="1045839"/>
            <a:chOff x="1559230" y="2459387"/>
            <a:chExt cx="1167507" cy="104843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3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6" name="Group 4"/>
          <p:cNvGrpSpPr/>
          <p:nvPr/>
        </p:nvGrpSpPr>
        <p:grpSpPr>
          <a:xfrm>
            <a:off x="4271512" y="442852"/>
            <a:ext cx="1552825" cy="1045839"/>
            <a:chOff x="1559230" y="2459387"/>
            <a:chExt cx="1167507" cy="1048431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4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4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9" name="Group 5"/>
          <p:cNvGrpSpPr/>
          <p:nvPr/>
        </p:nvGrpSpPr>
        <p:grpSpPr>
          <a:xfrm>
            <a:off x="3095044" y="1854584"/>
            <a:ext cx="1552825" cy="1045839"/>
            <a:chOff x="1559230" y="2459387"/>
            <a:chExt cx="1167507" cy="104843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1" name="5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5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5216593" y="1613136"/>
            <a:ext cx="1552825" cy="1045839"/>
            <a:chOff x="1559230" y="2459387"/>
            <a:chExt cx="1167507" cy="1048431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929B31-C064-4E36-8583-45BE156D55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E3211B7-5C00-41C9-ADD5-6A89B04AD8A0}"/>
                </a:ext>
              </a:extLst>
            </p:cNvPr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defRPr/>
              </a:pPr>
              <a:r>
                <a:rPr lang="es-ES_tradnl" sz="4389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6</a:t>
              </a:r>
              <a:endParaRPr lang="es-ES" sz="2793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26" name="Oval mặt trời"/>
          <p:cNvSpPr/>
          <p:nvPr/>
        </p:nvSpPr>
        <p:spPr>
          <a:xfrm>
            <a:off x="9206625" y="1232256"/>
            <a:ext cx="1239581" cy="1201331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05" tIns="45603" rIns="91205" bIns="45603" rtlCol="0" anchor="ctr"/>
          <a:lstStyle/>
          <a:p>
            <a:pPr algn="ctr" defTabSz="912114">
              <a:defRPr/>
            </a:pPr>
            <a:endParaRPr lang="en-US" sz="1795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58" y="505748"/>
            <a:ext cx="648209" cy="486157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59" y="1198493"/>
            <a:ext cx="648209" cy="486157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1931960" y="1721412"/>
            <a:ext cx="648209" cy="486157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53162" y="2190509"/>
            <a:ext cx="648209" cy="486157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78172" y="2623253"/>
            <a:ext cx="743393" cy="486157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93491" y="3167706"/>
            <a:ext cx="648209" cy="486157"/>
          </a:xfrm>
          <a:prstGeom prst="rect">
            <a:avLst/>
          </a:prstGeom>
        </p:spPr>
      </p:pic>
      <p:sp>
        <p:nvSpPr>
          <p:cNvPr id="38" name="trò chơi hái táo">
            <a:extLst>
              <a:ext uri="{FF2B5EF4-FFF2-40B4-BE49-F238E27FC236}">
                <a16:creationId xmlns:a16="http://schemas.microsoft.com/office/drawing/2014/main" id="{6A09F3A1-02AB-44DC-8258-7AE50EC14C7F}"/>
              </a:ext>
            </a:extLst>
          </p:cNvPr>
          <p:cNvSpPr/>
          <p:nvPr/>
        </p:nvSpPr>
        <p:spPr>
          <a:xfrm>
            <a:off x="6266844" y="-10724"/>
            <a:ext cx="6008741" cy="859642"/>
          </a:xfrm>
          <a:prstGeom prst="rect">
            <a:avLst/>
          </a:prstGeom>
          <a:noFill/>
        </p:spPr>
        <p:txBody>
          <a:bodyPr wrap="square" lIns="91214" tIns="45607" rIns="91214" bIns="45607">
            <a:spAutoFit/>
          </a:bodyPr>
          <a:lstStyle/>
          <a:p>
            <a:pPr algn="ctr" defTabSz="456057">
              <a:defRPr/>
            </a:pP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Hái</a:t>
            </a:r>
            <a:r>
              <a:rPr lang="en-US" sz="4988" b="1" kern="0" dirty="0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988" b="1" kern="0" dirty="0" err="1">
                <a:ln w="6600">
                  <a:solidFill>
                    <a:srgbClr val="C0504D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504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táo</a:t>
            </a:r>
            <a:endParaRPr lang="en-US" sz="4988" b="1" kern="0" dirty="0">
              <a:ln w="6600">
                <a:solidFill>
                  <a:srgbClr val="C0504D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504D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Arrow: Right 1">
            <a:hlinkClick r:id="rId10" action="ppaction://hlinksldjump"/>
            <a:extLst>
              <a:ext uri="{FF2B5EF4-FFF2-40B4-BE49-F238E27FC236}">
                <a16:creationId xmlns:a16="http://schemas.microsoft.com/office/drawing/2014/main" id="{3670F0BD-3248-4703-BF8C-031A9E705C20}"/>
              </a:ext>
            </a:extLst>
          </p:cNvPr>
          <p:cNvSpPr/>
          <p:nvPr/>
        </p:nvSpPr>
        <p:spPr>
          <a:xfrm>
            <a:off x="11022102" y="6285118"/>
            <a:ext cx="975987" cy="483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/>
            <a:endParaRPr lang="en-US" sz="1795">
              <a:solidFill>
                <a:prstClr val="white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2" name="Tieng-tinh-tinh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EBA9B55E-7069-4256-9E8C-73F7AC3C8A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-2093491" y="4055147"/>
            <a:ext cx="648209" cy="48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2401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25E-6 -1.11111E-6 L 0.00026 -0.02338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118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3218 L -0.08138 0.6641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2" y="34815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3448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07407E-6 L -0.24323 0.3412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61" y="1706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448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01771 0.452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2259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344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4739 0.66297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03" y="34097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344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3.7037E-6 L -0.12878 0.45648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45" y="22824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3448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00139 L -0.29974 0.491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87" y="24653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344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5" grpId="0" animBg="1"/>
      <p:bldP spid="25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66954C-BAA9-4DEA-B161-A5989174D7F3}"/>
              </a:ext>
            </a:extLst>
          </p:cNvPr>
          <p:cNvSpPr txBox="1">
            <a:spLocks/>
          </p:cNvSpPr>
          <p:nvPr/>
        </p:nvSpPr>
        <p:spPr>
          <a:xfrm>
            <a:off x="274240" y="278296"/>
            <a:ext cx="11643519" cy="48105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sz="4000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Dịp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lÔ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Hµ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cã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chó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ư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vµ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cô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Lan ®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Õn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ch¬i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MÑ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nÊu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sóp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gµ,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c¬m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nÕp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vµ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r¸n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c¸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chÐp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Hµ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gióp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mÑ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röa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rau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qu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¶ vµ s¾p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xÕp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b¸t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®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Üa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Bè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dän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dÑp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nh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cöa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 Nhµ Hµ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h«m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nay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thËt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 lµ </a:t>
            </a:r>
            <a:r>
              <a:rPr lang="en-US" sz="4000" b="1" dirty="0" err="1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4000" b="1" dirty="0">
                <a:solidFill>
                  <a:srgbClr val="002060"/>
                </a:solidFill>
                <a:latin typeface=".VnAvant" panose="020B7200000000000000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0895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17" y="278230"/>
            <a:ext cx="12025283" cy="390270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65995" y="4043352"/>
            <a:ext cx="119149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Con  </a:t>
            </a:r>
            <a:r>
              <a:rPr lang="en-US" sz="44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kªnh</a:t>
            </a: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xinh </a:t>
            </a:r>
            <a:r>
              <a:rPr lang="en-US" sz="44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xinh</a:t>
            </a: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lang="en-US" sz="44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ch¶y</a:t>
            </a: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qua </a:t>
            </a:r>
            <a:r>
              <a:rPr lang="en-US" sz="44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c¸nh</a:t>
            </a: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®</a:t>
            </a:r>
            <a:r>
              <a:rPr lang="en-US" sz="44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ång</a:t>
            </a:r>
            <a:r>
              <a:rPr lang="en-US" sz="44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20728" y="4039493"/>
            <a:ext cx="12410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ª</a:t>
            </a:r>
            <a:r>
              <a:rPr lang="en-US" sz="4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  <a:endParaRPr lang="en-US" sz="4400" b="1" kern="0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03390" y="4039495"/>
            <a:ext cx="9973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</a:p>
        </p:txBody>
      </p:sp>
      <p:sp>
        <p:nvSpPr>
          <p:cNvPr id="7" name="Rectangle 6"/>
          <p:cNvSpPr/>
          <p:nvPr/>
        </p:nvSpPr>
        <p:spPr>
          <a:xfrm>
            <a:off x="5014727" y="4047209"/>
            <a:ext cx="9973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</a:p>
        </p:txBody>
      </p:sp>
      <p:sp>
        <p:nvSpPr>
          <p:cNvPr id="8" name="Rectangle 7"/>
          <p:cNvSpPr/>
          <p:nvPr/>
        </p:nvSpPr>
        <p:spPr>
          <a:xfrm>
            <a:off x="9057324" y="4047209"/>
            <a:ext cx="14376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anh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1F9250-76E2-5D61-2AF2-C9798D9BCFA6}"/>
              </a:ext>
            </a:extLst>
          </p:cNvPr>
          <p:cNvSpPr/>
          <p:nvPr/>
        </p:nvSpPr>
        <p:spPr>
          <a:xfrm>
            <a:off x="3163222" y="5348848"/>
            <a:ext cx="1478290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5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ª</a:t>
            </a:r>
            <a:r>
              <a:rPr lang="en-US" sz="5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  <a:endParaRPr lang="en-US" sz="5400" b="1" kern="0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F71B4B-C672-B2A3-FE96-6E11C42B7D22}"/>
              </a:ext>
            </a:extLst>
          </p:cNvPr>
          <p:cNvSpPr/>
          <p:nvPr/>
        </p:nvSpPr>
        <p:spPr>
          <a:xfrm>
            <a:off x="5241715" y="5348848"/>
            <a:ext cx="1181734" cy="92333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5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3D7D30-533D-38FE-30D3-F1DEA4075886}"/>
              </a:ext>
            </a:extLst>
          </p:cNvPr>
          <p:cNvSpPr/>
          <p:nvPr/>
        </p:nvSpPr>
        <p:spPr>
          <a:xfrm>
            <a:off x="7040137" y="5346280"/>
            <a:ext cx="2401573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5400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anh</a:t>
            </a:r>
          </a:p>
        </p:txBody>
      </p:sp>
    </p:spTree>
    <p:extLst>
      <p:ext uri="{BB962C8B-B14F-4D97-AF65-F5344CB8AC3E}">
        <p14:creationId xmlns:p14="http://schemas.microsoft.com/office/powerpoint/2010/main" val="1409483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2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AF093B-0823-42E9-99FC-2AB0093227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02" y="2329957"/>
            <a:ext cx="1868041" cy="4511040"/>
          </a:xfrm>
          <a:prstGeom prst="rect">
            <a:avLst/>
          </a:prstGeom>
        </p:spPr>
      </p:pic>
      <p:sp>
        <p:nvSpPr>
          <p:cNvPr id="4" name="Google Shape;54;p13">
            <a:extLst>
              <a:ext uri="{FF2B5EF4-FFF2-40B4-BE49-F238E27FC236}">
                <a16:creationId xmlns:a16="http://schemas.microsoft.com/office/drawing/2014/main" id="{E2C67BEE-231F-445C-A57E-9693BDA052BF}"/>
              </a:ext>
            </a:extLst>
          </p:cNvPr>
          <p:cNvSpPr txBox="1">
            <a:spLocks/>
          </p:cNvSpPr>
          <p:nvPr/>
        </p:nvSpPr>
        <p:spPr>
          <a:xfrm>
            <a:off x="4217159" y="1090304"/>
            <a:ext cx="6810232" cy="1239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0000"/>
              </a:buClr>
            </a:pPr>
            <a:r>
              <a:rPr lang="en-GB" sz="4800" b="1" kern="0" dirty="0">
                <a:solidFill>
                  <a:srgbClr val="000000"/>
                </a:solidFill>
                <a:latin typeface="Quicksand Medium" panose="00000600000000000000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GB" sz="36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BµI 57:</a:t>
            </a:r>
            <a:r>
              <a:rPr lang="vi-VN" sz="3600" b="1" kern="0" dirty="0">
                <a:solidFill>
                  <a:srgbClr val="00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</a:rPr>
              <a:t> </a:t>
            </a:r>
            <a:r>
              <a:rPr lang="en-US" sz="48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anh</a:t>
            </a:r>
            <a:r>
              <a:rPr lang="en-US" sz="48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  ª</a:t>
            </a:r>
            <a:r>
              <a:rPr lang="en-US" sz="4800" b="1" kern="0" dirty="0" err="1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nh</a:t>
            </a:r>
            <a:r>
              <a:rPr lang="en-US" sz="48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  inh</a:t>
            </a:r>
            <a:r>
              <a:rPr lang="en-US" sz="4800" b="1" kern="0" dirty="0">
                <a:solidFill>
                  <a:srgbClr val="00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733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(</a:t>
            </a:r>
            <a:r>
              <a:rPr lang="en-US" sz="3733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trang</a:t>
            </a:r>
            <a:r>
              <a:rPr lang="en-US" sz="3733" b="1" kern="0" dirty="0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-93"/>
                <a:cs typeface="Arial-Rounded" panose="020B0500000000000000" pitchFamily="34" charset="-93"/>
              </a:rPr>
              <a:t> 126)</a:t>
            </a:r>
            <a:endParaRPr lang="en-GB" sz="3733" b="1" kern="0" dirty="0">
              <a:solidFill>
                <a:srgbClr val="FF0000"/>
              </a:solidFill>
              <a:latin typeface=".VnAvant" panose="020B7200000000000000" pitchFamily="34" charset="0"/>
              <a:ea typeface="Arial-Rounded" panose="020B0500000000000000" pitchFamily="34" charset="-93"/>
              <a:cs typeface="Arial-Rounded" panose="020B0500000000000000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50460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CF9B5F26-C68A-40CB-8CE6-163B3A810E66}"/>
              </a:ext>
            </a:extLst>
          </p:cNvPr>
          <p:cNvSpPr/>
          <p:nvPr/>
        </p:nvSpPr>
        <p:spPr>
          <a:xfrm>
            <a:off x="1085576" y="2732201"/>
            <a:ext cx="2863197" cy="1049705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0070C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r>
              <a:rPr lang="en-US" sz="8800" kern="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933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id="{039883D8-9567-4B9E-BFD9-06E7680FEAF4}"/>
              </a:ext>
            </a:extLst>
          </p:cNvPr>
          <p:cNvSpPr/>
          <p:nvPr/>
        </p:nvSpPr>
        <p:spPr>
          <a:xfrm>
            <a:off x="4911007" y="2732201"/>
            <a:ext cx="2863197" cy="1049705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ênh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933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7" name="Rectangle: Rounded Corners 1">
            <a:extLst>
              <a:ext uri="{FF2B5EF4-FFF2-40B4-BE49-F238E27FC236}">
                <a16:creationId xmlns:a16="http://schemas.microsoft.com/office/drawing/2014/main" id="{9080E342-59F8-4036-9CD2-881BA0FE3A2E}"/>
              </a:ext>
            </a:extLst>
          </p:cNvPr>
          <p:cNvSpPr/>
          <p:nvPr/>
        </p:nvSpPr>
        <p:spPr>
          <a:xfrm>
            <a:off x="8598847" y="2732201"/>
            <a:ext cx="2863197" cy="1049705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933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60" y="185109"/>
            <a:ext cx="1484757" cy="7731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183C84-546C-42F7-AC33-F9B90D8D315D}"/>
              </a:ext>
            </a:extLst>
          </p:cNvPr>
          <p:cNvSpPr txBox="1"/>
          <p:nvPr/>
        </p:nvSpPr>
        <p:spPr>
          <a:xfrm>
            <a:off x="4911007" y="568412"/>
            <a:ext cx="219483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42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So </a:t>
            </a:r>
            <a:r>
              <a:rPr lang="en-US" sz="4267" kern="0" dirty="0" err="1">
                <a:solidFill>
                  <a:srgbClr val="0070C0"/>
                </a:solidFill>
                <a:latin typeface="Arial"/>
                <a:cs typeface="Arial"/>
                <a:sym typeface="Arial"/>
              </a:rPr>
              <a:t>sánh</a:t>
            </a:r>
            <a:endParaRPr lang="en-US" sz="4267" kern="0" dirty="0">
              <a:solidFill>
                <a:srgbClr val="0070C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D100CD-659A-4985-BB32-3A396310E5AA}"/>
              </a:ext>
            </a:extLst>
          </p:cNvPr>
          <p:cNvSpPr txBox="1"/>
          <p:nvPr/>
        </p:nvSpPr>
        <p:spPr>
          <a:xfrm>
            <a:off x="1405935" y="2448928"/>
            <a:ext cx="95571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FFC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D49C8B-1289-40C6-A56B-5FC2B4909D52}"/>
              </a:ext>
            </a:extLst>
          </p:cNvPr>
          <p:cNvSpPr txBox="1"/>
          <p:nvPr/>
        </p:nvSpPr>
        <p:spPr>
          <a:xfrm>
            <a:off x="2176788" y="2470193"/>
            <a:ext cx="13933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FF00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Arial"/>
              </a:rPr>
              <a:t>nh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50C79A-75FA-4309-A126-3063169B9BBA}"/>
              </a:ext>
            </a:extLst>
          </p:cNvPr>
          <p:cNvSpPr txBox="1"/>
          <p:nvPr/>
        </p:nvSpPr>
        <p:spPr>
          <a:xfrm>
            <a:off x="5942779" y="2470193"/>
            <a:ext cx="13933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75EE22-4B73-4B7E-AFBC-E16B482BD1A5}"/>
              </a:ext>
            </a:extLst>
          </p:cNvPr>
          <p:cNvSpPr txBox="1"/>
          <p:nvPr/>
        </p:nvSpPr>
        <p:spPr>
          <a:xfrm>
            <a:off x="9447768" y="2464664"/>
            <a:ext cx="139333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451C42E-B5B8-4AC1-8572-ED0AD7E26DA9}"/>
              </a:ext>
            </a:extLst>
          </p:cNvPr>
          <p:cNvSpPr txBox="1"/>
          <p:nvPr/>
        </p:nvSpPr>
        <p:spPr>
          <a:xfrm>
            <a:off x="5321671" y="2475358"/>
            <a:ext cx="7713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ED7D31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4A2C6E-8936-4B90-BC15-6BE085C50562}"/>
              </a:ext>
            </a:extLst>
          </p:cNvPr>
          <p:cNvSpPr txBox="1"/>
          <p:nvPr/>
        </p:nvSpPr>
        <p:spPr>
          <a:xfrm>
            <a:off x="9184843" y="2461911"/>
            <a:ext cx="41389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8800" kern="0" dirty="0">
                <a:solidFill>
                  <a:srgbClr val="FF00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662117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4" grpId="0"/>
      <p:bldP spid="13" grpId="0"/>
      <p:bldP spid="14" grpId="0"/>
      <p:bldP spid="15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C5268002-C94E-4382-A578-A419E56B09AA}"/>
              </a:ext>
            </a:extLst>
          </p:cNvPr>
          <p:cNvSpPr/>
          <p:nvPr/>
        </p:nvSpPr>
        <p:spPr>
          <a:xfrm>
            <a:off x="88076" y="3408738"/>
            <a:ext cx="11719611" cy="2590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  <a:buClr>
                <a:srgbClr val="000000"/>
              </a:buClr>
            </a:pP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chanh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m¶nh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c¹nh 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kªnh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ghÒnh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lang="en-US" sz="4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lÖnh</a:t>
            </a: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  <a:p>
            <a:pPr lvl="0">
              <a:lnSpc>
                <a:spcPct val="200000"/>
              </a:lnSpc>
              <a:buClr>
                <a:srgbClr val="000000"/>
              </a:buClr>
            </a:pPr>
            <a:r>
              <a:rPr lang="en-US" sz="4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kính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</a:t>
            </a:r>
            <a:r>
              <a:rPr lang="en-US" sz="44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chỉnh</a:t>
            </a:r>
            <a:r>
              <a:rPr lang="en-US" sz="44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thịnh</a:t>
            </a:r>
            <a:endParaRPr lang="en-US" sz="4400" b="1" kern="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6" y="108961"/>
            <a:ext cx="1197483" cy="623560"/>
          </a:xfrm>
          <a:prstGeom prst="rect">
            <a:avLst/>
          </a:prstGeom>
        </p:spPr>
      </p:pic>
      <p:grpSp>
        <p:nvGrpSpPr>
          <p:cNvPr id="14" name="Group 30">
            <a:extLst>
              <a:ext uri="{FF2B5EF4-FFF2-40B4-BE49-F238E27FC236}">
                <a16:creationId xmlns:a16="http://schemas.microsoft.com/office/drawing/2014/main" id="{DDF4B441-4D5D-4EAD-93BC-1C7B4FEA6DA7}"/>
              </a:ext>
            </a:extLst>
          </p:cNvPr>
          <p:cNvGrpSpPr>
            <a:grpSpLocks/>
          </p:cNvGrpSpPr>
          <p:nvPr/>
        </p:nvGrpSpPr>
        <p:grpSpPr bwMode="auto">
          <a:xfrm>
            <a:off x="4442808" y="1607352"/>
            <a:ext cx="3296269" cy="1858860"/>
            <a:chOff x="384" y="1680"/>
            <a:chExt cx="1680" cy="960"/>
          </a:xfrm>
          <a:blipFill>
            <a:blip r:embed="rId4"/>
            <a:tile tx="0" ty="0" sx="100000" sy="100000" flip="none" algn="tl"/>
          </a:blipFill>
        </p:grpSpPr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1BB3E051-3043-47A3-B073-C847784CE2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1680"/>
              <a:ext cx="1680" cy="48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4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Line 28">
              <a:extLst>
                <a:ext uri="{FF2B5EF4-FFF2-40B4-BE49-F238E27FC236}">
                  <a16:creationId xmlns:a16="http://schemas.microsoft.com/office/drawing/2014/main" id="{114DFA0A-7D15-4343-B285-8E1C0CF30F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680"/>
              <a:ext cx="0" cy="480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en-US" sz="12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A363C4B4-5E18-41B0-844C-0E61FDE2D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" y="2160"/>
              <a:ext cx="1680" cy="48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4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sp>
        <p:nvSpPr>
          <p:cNvPr id="18" name="Text Box 9">
            <a:extLst>
              <a:ext uri="{FF2B5EF4-FFF2-40B4-BE49-F238E27FC236}">
                <a16:creationId xmlns:a16="http://schemas.microsoft.com/office/drawing/2014/main" id="{D35E9847-23A5-48F0-958D-8772FEC364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5306" y="1589736"/>
            <a:ext cx="134079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ts val="0"/>
              </a:spcBef>
              <a:buClr>
                <a:srgbClr val="000000"/>
              </a:buClr>
              <a:buNone/>
            </a:pPr>
            <a:r>
              <a:rPr lang="en-US" sz="5400" b="1" dirty="0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</a:t>
            </a:r>
            <a:endParaRPr lang="en-US" sz="5400" b="1" kern="0" dirty="0"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ACD120-5C19-4BA3-92DD-1141D8FFA356}"/>
              </a:ext>
            </a:extLst>
          </p:cNvPr>
          <p:cNvSpPr/>
          <p:nvPr/>
        </p:nvSpPr>
        <p:spPr>
          <a:xfrm>
            <a:off x="6139441" y="1606417"/>
            <a:ext cx="17608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54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5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329671-9114-4C87-BF0A-DCA89D2BF8A4}"/>
              </a:ext>
            </a:extLst>
          </p:cNvPr>
          <p:cNvSpPr/>
          <p:nvPr/>
        </p:nvSpPr>
        <p:spPr>
          <a:xfrm>
            <a:off x="4870672" y="2552043"/>
            <a:ext cx="2073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5400" b="1" dirty="0" err="1"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5400" b="1" kern="0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¸nh</a:t>
            </a:r>
            <a:endParaRPr lang="en-US" sz="5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A4D5FA-985C-4C81-BA58-13A5D994D572}"/>
              </a:ext>
            </a:extLst>
          </p:cNvPr>
          <p:cNvSpPr/>
          <p:nvPr/>
        </p:nvSpPr>
        <p:spPr>
          <a:xfrm>
            <a:off x="771877" y="3879165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E695A4-A163-4D6E-BB1B-49FCD3B25489}"/>
              </a:ext>
            </a:extLst>
          </p:cNvPr>
          <p:cNvSpPr/>
          <p:nvPr/>
        </p:nvSpPr>
        <p:spPr>
          <a:xfrm>
            <a:off x="6655623" y="3873589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3BBD981-CADF-4CB8-A5E3-B32FD8A1FB2D}"/>
              </a:ext>
            </a:extLst>
          </p:cNvPr>
          <p:cNvSpPr/>
          <p:nvPr/>
        </p:nvSpPr>
        <p:spPr>
          <a:xfrm>
            <a:off x="2446315" y="5211694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Ý</a:t>
            </a:r>
            <a:r>
              <a:rPr lang="en-US" sz="4400" b="1" dirty="0" err="1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FF0505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FC620B4-03E1-4D2A-8FE5-41B6F79E5E70}"/>
              </a:ext>
            </a:extLst>
          </p:cNvPr>
          <p:cNvSpPr/>
          <p:nvPr/>
        </p:nvSpPr>
        <p:spPr>
          <a:xfrm>
            <a:off x="2824414" y="3879164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2BCDFD-081A-4DDD-A6B8-ED78FE497300}"/>
              </a:ext>
            </a:extLst>
          </p:cNvPr>
          <p:cNvSpPr/>
          <p:nvPr/>
        </p:nvSpPr>
        <p:spPr>
          <a:xfrm>
            <a:off x="4685553" y="3871892"/>
            <a:ext cx="127018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C721CEC-777F-4953-AC19-A6CF1A428A67}"/>
              </a:ext>
            </a:extLst>
          </p:cNvPr>
          <p:cNvSpPr/>
          <p:nvPr/>
        </p:nvSpPr>
        <p:spPr>
          <a:xfrm>
            <a:off x="8845742" y="3873589"/>
            <a:ext cx="12701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49CBA60-A86F-43D0-A4C3-2BEB40A34B66}"/>
              </a:ext>
            </a:extLst>
          </p:cNvPr>
          <p:cNvSpPr/>
          <p:nvPr/>
        </p:nvSpPr>
        <p:spPr>
          <a:xfrm>
            <a:off x="10499667" y="3873924"/>
            <a:ext cx="14293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ª</a:t>
            </a: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</a:t>
            </a:r>
            <a:endParaRPr lang="en-US" sz="4400" b="1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EBE338-15CC-4E28-A086-EB417DF30147}"/>
              </a:ext>
            </a:extLst>
          </p:cNvPr>
          <p:cNvSpPr/>
          <p:nvPr/>
        </p:nvSpPr>
        <p:spPr>
          <a:xfrm>
            <a:off x="5026097" y="5217341"/>
            <a:ext cx="11080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Ønh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7DF2A2C-EF3C-4CD4-B0B3-E57BF4295632}"/>
              </a:ext>
            </a:extLst>
          </p:cNvPr>
          <p:cNvSpPr/>
          <p:nvPr/>
        </p:nvSpPr>
        <p:spPr>
          <a:xfrm>
            <a:off x="7014626" y="5211693"/>
            <a:ext cx="11080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US" sz="4400" b="1" dirty="0" err="1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Þnh</a:t>
            </a:r>
            <a:endParaRPr lang="en-US" sz="44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ectangle: Rounded Corners 1">
            <a:extLst>
              <a:ext uri="{FF2B5EF4-FFF2-40B4-BE49-F238E27FC236}">
                <a16:creationId xmlns:a16="http://schemas.microsoft.com/office/drawing/2014/main" id="{3B36C090-6697-46BD-AC4C-8EB2C8F33F57}"/>
              </a:ext>
            </a:extLst>
          </p:cNvPr>
          <p:cNvSpPr/>
          <p:nvPr/>
        </p:nvSpPr>
        <p:spPr>
          <a:xfrm>
            <a:off x="3015466" y="523637"/>
            <a:ext cx="1855206" cy="92943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5400" kern="0" dirty="0">
              <a:solidFill>
                <a:srgbClr val="0070C0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dirty="0" err="1">
                <a:solidFill>
                  <a:srgbClr val="FF0000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</a:t>
            </a:r>
            <a:r>
              <a:rPr lang="en-US" sz="54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nh</a:t>
            </a:r>
            <a:endParaRPr lang="en-US" sz="5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54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3" name="Rectangle: Rounded Corners 1">
            <a:extLst>
              <a:ext uri="{FF2B5EF4-FFF2-40B4-BE49-F238E27FC236}">
                <a16:creationId xmlns:a16="http://schemas.microsoft.com/office/drawing/2014/main" id="{97A99B8F-DB64-4A5A-B686-620A4BA38A11}"/>
              </a:ext>
            </a:extLst>
          </p:cNvPr>
          <p:cNvSpPr/>
          <p:nvPr/>
        </p:nvSpPr>
        <p:spPr>
          <a:xfrm>
            <a:off x="5459412" y="520599"/>
            <a:ext cx="1617249" cy="92943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54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ênh</a:t>
            </a:r>
            <a:endParaRPr lang="en-US" sz="5400" b="1" kern="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54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4" name="Rectangle: Rounded Corners 1">
            <a:extLst>
              <a:ext uri="{FF2B5EF4-FFF2-40B4-BE49-F238E27FC236}">
                <a16:creationId xmlns:a16="http://schemas.microsoft.com/office/drawing/2014/main" id="{522C8018-B6E4-4D75-AFA9-26D5066A7BFC}"/>
              </a:ext>
            </a:extLst>
          </p:cNvPr>
          <p:cNvSpPr/>
          <p:nvPr/>
        </p:nvSpPr>
        <p:spPr>
          <a:xfrm>
            <a:off x="7553549" y="513122"/>
            <a:ext cx="1321617" cy="929430"/>
          </a:xfrm>
          <a:prstGeom prst="roundRect">
            <a:avLst/>
          </a:prstGeom>
          <a:solidFill>
            <a:srgbClr val="FEE7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54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5400" b="1" kern="0" dirty="0" err="1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inh</a:t>
            </a:r>
            <a:endParaRPr lang="en-US" sz="5400" b="1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  <a:p>
            <a:pPr algn="ctr">
              <a:buClr>
                <a:srgbClr val="000000"/>
              </a:buClr>
              <a:buFont typeface="Arial"/>
              <a:buNone/>
            </a:pPr>
            <a:endParaRPr lang="en-GB" sz="5400" kern="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3197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07" y="1105787"/>
            <a:ext cx="3065001" cy="260496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471B68-925F-441F-A956-163C089EFAAA}"/>
              </a:ext>
            </a:extLst>
          </p:cNvPr>
          <p:cNvSpPr/>
          <p:nvPr/>
        </p:nvSpPr>
        <p:spPr>
          <a:xfrm>
            <a:off x="336508" y="3725898"/>
            <a:ext cx="34467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</a:t>
            </a: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¶ chanh</a:t>
            </a:r>
            <a:endParaRPr lang="vi-VN" sz="48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A6AC8F2-C1B2-4558-B720-0BC589EB3138}"/>
              </a:ext>
            </a:extLst>
          </p:cNvPr>
          <p:cNvSpPr/>
          <p:nvPr/>
        </p:nvSpPr>
        <p:spPr>
          <a:xfrm>
            <a:off x="2381117" y="3710216"/>
            <a:ext cx="142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dirty="0">
                <a:solidFill>
                  <a:srgbClr val="FF0505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anh</a:t>
            </a:r>
            <a:endParaRPr lang="en-US" sz="4800" b="1" kern="0" dirty="0">
              <a:solidFill>
                <a:srgbClr val="FF0505"/>
              </a:solidFill>
              <a:latin typeface=".VnAvant" panose="020B72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3215549-A0E2-4A0B-B48B-FF4A936176E1}"/>
              </a:ext>
            </a:extLst>
          </p:cNvPr>
          <p:cNvSpPr/>
          <p:nvPr/>
        </p:nvSpPr>
        <p:spPr>
          <a:xfrm>
            <a:off x="4851114" y="3774398"/>
            <a:ext cx="261001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kênh</a:t>
            </a:r>
            <a:endParaRPr lang="vi-VN" sz="10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41C074C-70E4-4FE3-9D44-67F4F41B08B9}"/>
              </a:ext>
            </a:extLst>
          </p:cNvPr>
          <p:cNvSpPr/>
          <p:nvPr/>
        </p:nvSpPr>
        <p:spPr>
          <a:xfrm>
            <a:off x="6070660" y="3780369"/>
            <a:ext cx="142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dirty="0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ênh</a:t>
            </a:r>
            <a:endParaRPr lang="en-US" sz="4800" b="1" kern="0" dirty="0">
              <a:solidFill>
                <a:srgbClr val="FF0505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933" y="1105787"/>
            <a:ext cx="2944368" cy="271533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4012419-5C44-45D5-A282-EFB08ED07878}"/>
              </a:ext>
            </a:extLst>
          </p:cNvPr>
          <p:cNvSpPr/>
          <p:nvPr/>
        </p:nvSpPr>
        <p:spPr>
          <a:xfrm>
            <a:off x="8880594" y="3681741"/>
            <a:ext cx="27815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kÝnh</a:t>
            </a:r>
            <a:r>
              <a:rPr lang="en-US" sz="4800" b="1" kern="0" dirty="0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kern="0" dirty="0" err="1">
                <a:solidFill>
                  <a:prstClr val="black"/>
                </a:solidFill>
                <a:latin typeface=".VnAvant" panose="020B72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r©m</a:t>
            </a:r>
            <a:endParaRPr lang="vi-VN" sz="1000" b="1" kern="0" dirty="0">
              <a:solidFill>
                <a:prstClr val="black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E68F345-A699-4093-B319-BA842EDAC14D}"/>
              </a:ext>
            </a:extLst>
          </p:cNvPr>
          <p:cNvSpPr/>
          <p:nvPr/>
        </p:nvSpPr>
        <p:spPr>
          <a:xfrm>
            <a:off x="9036308" y="3681742"/>
            <a:ext cx="14282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4800" b="1" dirty="0" err="1">
                <a:solidFill>
                  <a:srgbClr val="FF0505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ính</a:t>
            </a:r>
            <a:endParaRPr lang="en-US" sz="4800" b="1" kern="0" dirty="0">
              <a:solidFill>
                <a:srgbClr val="FF0505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pic>
        <p:nvPicPr>
          <p:cNvPr id="2" name="Picture 2" descr="Kiên cố hóa kênh mương trong công trình thủy lợi">
            <a:extLst>
              <a:ext uri="{FF2B5EF4-FFF2-40B4-BE49-F238E27FC236}">
                <a16:creationId xmlns:a16="http://schemas.microsoft.com/office/drawing/2014/main" id="{3F9C4298-9A4F-482D-A553-FCE606F135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59"/>
          <a:stretch/>
        </p:blipFill>
        <p:spPr bwMode="auto">
          <a:xfrm>
            <a:off x="4563605" y="956933"/>
            <a:ext cx="3404071" cy="262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981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>
        <p15:prstTrans prst="pageCurlDouble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515</Words>
  <Application>Microsoft Office PowerPoint</Application>
  <PresentationFormat>Widescreen</PresentationFormat>
  <Paragraphs>133</Paragraphs>
  <Slides>23</Slides>
  <Notes>6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.VnAvant</vt:lpstr>
      <vt:lpstr>Arial</vt:lpstr>
      <vt:lpstr>Arial-Rounded</vt:lpstr>
      <vt:lpstr>Calibri</vt:lpstr>
      <vt:lpstr>Calibri Light</vt:lpstr>
      <vt:lpstr>HP001 4 hàng</vt:lpstr>
      <vt:lpstr>Lato</vt:lpstr>
      <vt:lpstr>Quicksand Medium</vt:lpstr>
      <vt:lpstr>Times New Roman</vt:lpstr>
      <vt:lpstr>Wingdings</vt:lpstr>
      <vt:lpstr>Office Theme</vt:lpstr>
      <vt:lpstr>1_Office Theme</vt:lpstr>
      <vt:lpstr>Simple Light</vt:lpstr>
      <vt:lpstr>5_Office Theme</vt:lpstr>
      <vt:lpstr>7_Office Theme</vt:lpstr>
      <vt:lpstr>1_Simple Light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48: at – ăt – ât Bài 49: ot – ôt – ơt</dc:title>
  <dc:creator>Administrator</dc:creator>
  <cp:lastModifiedBy>Administrator</cp:lastModifiedBy>
  <cp:revision>150</cp:revision>
  <dcterms:created xsi:type="dcterms:W3CDTF">2021-12-13T15:32:17Z</dcterms:created>
  <dcterms:modified xsi:type="dcterms:W3CDTF">2023-11-27T01:40:57Z</dcterms:modified>
</cp:coreProperties>
</file>