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27" r:id="rId2"/>
    <p:sldId id="407" r:id="rId3"/>
    <p:sldId id="408" r:id="rId4"/>
    <p:sldId id="427" r:id="rId5"/>
    <p:sldId id="428" r:id="rId6"/>
    <p:sldId id="438" r:id="rId7"/>
    <p:sldId id="426" r:id="rId8"/>
    <p:sldId id="436" r:id="rId9"/>
    <p:sldId id="437" r:id="rId10"/>
    <p:sldId id="431" r:id="rId11"/>
    <p:sldId id="434" r:id="rId12"/>
    <p:sldId id="340" r:id="rId13"/>
  </p:sldIdLst>
  <p:sldSz cx="16276638" cy="9144000"/>
  <p:notesSz cx="6858000" cy="9144000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6600CC"/>
    <a:srgbClr val="0000CC"/>
    <a:srgbClr val="FF0066"/>
    <a:srgbClr val="FF7C80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A28D8F-3778-4C97-996E-2930E8E2397A}" v="192" dt="2022-07-05T01:32:21.9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76" autoAdjust="0"/>
    <p:restoredTop sz="94660"/>
  </p:normalViewPr>
  <p:slideViewPr>
    <p:cSldViewPr>
      <p:cViewPr varScale="1">
        <p:scale>
          <a:sx n="52" d="100"/>
          <a:sy n="52" d="100"/>
        </p:scale>
        <p:origin x="726" y="72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D2A28D8F-3778-4C97-996E-2930E8E2397A}"/>
    <pc:docChg chg="undo custSel addSld delSld modSld sldOrd">
      <pc:chgData name="Trang Ha" userId="270efafb50020bd6" providerId="LiveId" clId="{D2A28D8F-3778-4C97-996E-2930E8E2397A}" dt="2022-07-05T01:32:30.304" v="904" actId="478"/>
      <pc:docMkLst>
        <pc:docMk/>
      </pc:docMkLst>
      <pc:sldChg chg="modSp mod">
        <pc:chgData name="Trang Ha" userId="270efafb50020bd6" providerId="LiveId" clId="{D2A28D8F-3778-4C97-996E-2930E8E2397A}" dt="2022-07-04T09:29:42.142" v="114" actId="14100"/>
        <pc:sldMkLst>
          <pc:docMk/>
          <pc:sldMk cId="0" sldId="327"/>
        </pc:sldMkLst>
        <pc:spChg chg="mod">
          <ac:chgData name="Trang Ha" userId="270efafb50020bd6" providerId="LiveId" clId="{D2A28D8F-3778-4C97-996E-2930E8E2397A}" dt="2022-07-04T09:29:29.717" v="110" actId="20577"/>
          <ac:spMkLst>
            <pc:docMk/>
            <pc:sldMk cId="0" sldId="327"/>
            <ac:spMk id="2057" creationId="{00000000-0000-0000-0000-000000000000}"/>
          </ac:spMkLst>
        </pc:spChg>
        <pc:picChg chg="mod">
          <ac:chgData name="Trang Ha" userId="270efafb50020bd6" providerId="LiveId" clId="{D2A28D8F-3778-4C97-996E-2930E8E2397A}" dt="2022-07-04T09:29:39.688" v="113" actId="1076"/>
          <ac:picMkLst>
            <pc:docMk/>
            <pc:sldMk cId="0" sldId="327"/>
            <ac:picMk id="13" creationId="{00000000-0000-0000-0000-000000000000}"/>
          </ac:picMkLst>
        </pc:picChg>
        <pc:picChg chg="mod">
          <ac:chgData name="Trang Ha" userId="270efafb50020bd6" providerId="LiveId" clId="{D2A28D8F-3778-4C97-996E-2930E8E2397A}" dt="2022-07-04T09:29:42.142" v="114" actId="14100"/>
          <ac:picMkLst>
            <pc:docMk/>
            <pc:sldMk cId="0" sldId="327"/>
            <ac:picMk id="2051" creationId="{00000000-0000-0000-0000-000000000000}"/>
          </ac:picMkLst>
        </pc:picChg>
      </pc:sldChg>
      <pc:sldChg chg="delSp modSp mod delAnim">
        <pc:chgData name="Trang Ha" userId="270efafb50020bd6" providerId="LiveId" clId="{D2A28D8F-3778-4C97-996E-2930E8E2397A}" dt="2022-07-05T01:32:30.304" v="904" actId="478"/>
        <pc:sldMkLst>
          <pc:docMk/>
          <pc:sldMk cId="0" sldId="407"/>
        </pc:sldMkLst>
        <pc:spChg chg="del mod">
          <ac:chgData name="Trang Ha" userId="270efafb50020bd6" providerId="LiveId" clId="{D2A28D8F-3778-4C97-996E-2930E8E2397A}" dt="2022-07-05T01:32:23.508" v="901" actId="478"/>
          <ac:spMkLst>
            <pc:docMk/>
            <pc:sldMk cId="0" sldId="407"/>
            <ac:spMk id="22" creationId="{00000000-0000-0000-0000-000000000000}"/>
          </ac:spMkLst>
        </pc:spChg>
        <pc:spChg chg="del">
          <ac:chgData name="Trang Ha" userId="270efafb50020bd6" providerId="LiveId" clId="{D2A28D8F-3778-4C97-996E-2930E8E2397A}" dt="2022-07-05T01:32:26.333" v="902" actId="478"/>
          <ac:spMkLst>
            <pc:docMk/>
            <pc:sldMk cId="0" sldId="407"/>
            <ac:spMk id="23" creationId="{00000000-0000-0000-0000-000000000000}"/>
          </ac:spMkLst>
        </pc:spChg>
        <pc:spChg chg="del">
          <ac:chgData name="Trang Ha" userId="270efafb50020bd6" providerId="LiveId" clId="{D2A28D8F-3778-4C97-996E-2930E8E2397A}" dt="2022-07-05T01:32:28.764" v="903" actId="478"/>
          <ac:spMkLst>
            <pc:docMk/>
            <pc:sldMk cId="0" sldId="407"/>
            <ac:spMk id="24" creationId="{00000000-0000-0000-0000-000000000000}"/>
          </ac:spMkLst>
        </pc:spChg>
        <pc:spChg chg="del">
          <ac:chgData name="Trang Ha" userId="270efafb50020bd6" providerId="LiveId" clId="{D2A28D8F-3778-4C97-996E-2930E8E2397A}" dt="2022-07-05T01:32:30.304" v="904" actId="478"/>
          <ac:spMkLst>
            <pc:docMk/>
            <pc:sldMk cId="0" sldId="407"/>
            <ac:spMk id="25" creationId="{00000000-0000-0000-0000-000000000000}"/>
          </ac:spMkLst>
        </pc:spChg>
        <pc:picChg chg="del">
          <ac:chgData name="Trang Ha" userId="270efafb50020bd6" providerId="LiveId" clId="{D2A28D8F-3778-4C97-996E-2930E8E2397A}" dt="2022-07-05T01:32:20.591" v="899" actId="478"/>
          <ac:picMkLst>
            <pc:docMk/>
            <pc:sldMk cId="0" sldId="407"/>
            <ac:picMk id="21" creationId="{00000000-0000-0000-0000-000000000000}"/>
          </ac:picMkLst>
        </pc:picChg>
      </pc:sldChg>
      <pc:sldChg chg="addSp delSp modSp mod">
        <pc:chgData name="Trang Ha" userId="270efafb50020bd6" providerId="LiveId" clId="{D2A28D8F-3778-4C97-996E-2930E8E2397A}" dt="2022-07-04T09:26:24.985" v="9"/>
        <pc:sldMkLst>
          <pc:docMk/>
          <pc:sldMk cId="0" sldId="408"/>
        </pc:sldMkLst>
        <pc:picChg chg="add mod">
          <ac:chgData name="Trang Ha" userId="270efafb50020bd6" providerId="LiveId" clId="{D2A28D8F-3778-4C97-996E-2930E8E2397A}" dt="2022-07-04T09:26:24.985" v="9"/>
          <ac:picMkLst>
            <pc:docMk/>
            <pc:sldMk cId="0" sldId="408"/>
            <ac:picMk id="3" creationId="{6D37F560-DDC1-D6F3-DF06-EF18E4B60005}"/>
          </ac:picMkLst>
        </pc:picChg>
        <pc:picChg chg="del">
          <ac:chgData name="Trang Ha" userId="270efafb50020bd6" providerId="LiveId" clId="{D2A28D8F-3778-4C97-996E-2930E8E2397A}" dt="2022-07-04T09:25:25.873" v="1" actId="478"/>
          <ac:picMkLst>
            <pc:docMk/>
            <pc:sldMk cId="0" sldId="408"/>
            <ac:picMk id="1026" creationId="{00000000-0000-0000-0000-000000000000}"/>
          </ac:picMkLst>
        </pc:picChg>
      </pc:sldChg>
      <pc:sldChg chg="delSp add del mod delAnim">
        <pc:chgData name="Trang Ha" userId="270efafb50020bd6" providerId="LiveId" clId="{D2A28D8F-3778-4C97-996E-2930E8E2397A}" dt="2022-07-04T11:15:48.232" v="888" actId="478"/>
        <pc:sldMkLst>
          <pc:docMk/>
          <pc:sldMk cId="94275523" sldId="423"/>
        </pc:sldMkLst>
        <pc:picChg chg="del">
          <ac:chgData name="Trang Ha" userId="270efafb50020bd6" providerId="LiveId" clId="{D2A28D8F-3778-4C97-996E-2930E8E2397A}" dt="2022-07-04T11:15:48.232" v="888" actId="478"/>
          <ac:picMkLst>
            <pc:docMk/>
            <pc:sldMk cId="94275523" sldId="423"/>
            <ac:picMk id="2" creationId="{00000000-0000-0000-0000-000000000000}"/>
          </ac:picMkLst>
        </pc:picChg>
      </pc:sldChg>
      <pc:sldChg chg="addSp delSp modSp mod delAnim modAnim">
        <pc:chgData name="Trang Ha" userId="270efafb50020bd6" providerId="LiveId" clId="{D2A28D8F-3778-4C97-996E-2930E8E2397A}" dt="2022-07-04T10:51:09.347" v="639"/>
        <pc:sldMkLst>
          <pc:docMk/>
          <pc:sldMk cId="963106164" sldId="426"/>
        </pc:sldMkLst>
        <pc:spChg chg="mod">
          <ac:chgData name="Trang Ha" userId="270efafb50020bd6" providerId="LiveId" clId="{D2A28D8F-3778-4C97-996E-2930E8E2397A}" dt="2022-07-04T10:13:52.932" v="279" actId="20577"/>
          <ac:spMkLst>
            <pc:docMk/>
            <pc:sldMk cId="963106164" sldId="426"/>
            <ac:spMk id="12" creationId="{00000000-0000-0000-0000-000000000000}"/>
          </ac:spMkLst>
        </pc:spChg>
        <pc:spChg chg="mod">
          <ac:chgData name="Trang Ha" userId="270efafb50020bd6" providerId="LiveId" clId="{D2A28D8F-3778-4C97-996E-2930E8E2397A}" dt="2022-07-04T10:14:13.920" v="285" actId="207"/>
          <ac:spMkLst>
            <pc:docMk/>
            <pc:sldMk cId="963106164" sldId="426"/>
            <ac:spMk id="13" creationId="{00000000-0000-0000-0000-000000000000}"/>
          </ac:spMkLst>
        </pc:spChg>
        <pc:spChg chg="del">
          <ac:chgData name="Trang Ha" userId="270efafb50020bd6" providerId="LiveId" clId="{D2A28D8F-3778-4C97-996E-2930E8E2397A}" dt="2022-07-04T10:25:18.361" v="373" actId="478"/>
          <ac:spMkLst>
            <pc:docMk/>
            <pc:sldMk cId="963106164" sldId="426"/>
            <ac:spMk id="19" creationId="{00000000-0000-0000-0000-000000000000}"/>
          </ac:spMkLst>
        </pc:spChg>
        <pc:spChg chg="add mod">
          <ac:chgData name="Trang Ha" userId="270efafb50020bd6" providerId="LiveId" clId="{D2A28D8F-3778-4C97-996E-2930E8E2397A}" dt="2022-07-04T09:58:49.597" v="247" actId="1076"/>
          <ac:spMkLst>
            <pc:docMk/>
            <pc:sldMk cId="963106164" sldId="426"/>
            <ac:spMk id="25" creationId="{2C39C222-BCD5-4F84-C3F1-1F8F2B8E9BE7}"/>
          </ac:spMkLst>
        </pc:spChg>
        <pc:spChg chg="add mod">
          <ac:chgData name="Trang Ha" userId="270efafb50020bd6" providerId="LiveId" clId="{D2A28D8F-3778-4C97-996E-2930E8E2397A}" dt="2022-07-04T09:59:03.608" v="249" actId="255"/>
          <ac:spMkLst>
            <pc:docMk/>
            <pc:sldMk cId="963106164" sldId="426"/>
            <ac:spMk id="33" creationId="{1DD77058-838A-512A-EADA-4B2F33415BA3}"/>
          </ac:spMkLst>
        </pc:spChg>
        <pc:spChg chg="add mod">
          <ac:chgData name="Trang Ha" userId="270efafb50020bd6" providerId="LiveId" clId="{D2A28D8F-3778-4C97-996E-2930E8E2397A}" dt="2022-07-04T09:59:03.608" v="249" actId="255"/>
          <ac:spMkLst>
            <pc:docMk/>
            <pc:sldMk cId="963106164" sldId="426"/>
            <ac:spMk id="34" creationId="{5282AADB-3DEF-8216-5146-F821CD43C634}"/>
          </ac:spMkLst>
        </pc:spChg>
        <pc:spChg chg="add mod">
          <ac:chgData name="Trang Ha" userId="270efafb50020bd6" providerId="LiveId" clId="{D2A28D8F-3778-4C97-996E-2930E8E2397A}" dt="2022-07-04T10:43:17.736" v="592" actId="1076"/>
          <ac:spMkLst>
            <pc:docMk/>
            <pc:sldMk cId="963106164" sldId="426"/>
            <ac:spMk id="35" creationId="{43F145F7-F7EC-6E7C-FDBA-810E7F056D0B}"/>
          </ac:spMkLst>
        </pc:spChg>
        <pc:spChg chg="add mod">
          <ac:chgData name="Trang Ha" userId="270efafb50020bd6" providerId="LiveId" clId="{D2A28D8F-3778-4C97-996E-2930E8E2397A}" dt="2022-07-04T09:59:03.608" v="249" actId="255"/>
          <ac:spMkLst>
            <pc:docMk/>
            <pc:sldMk cId="963106164" sldId="426"/>
            <ac:spMk id="36" creationId="{6BD4ACD8-94AE-8755-E1E0-4DAB4D5FD5A1}"/>
          </ac:spMkLst>
        </pc:spChg>
        <pc:spChg chg="add mod">
          <ac:chgData name="Trang Ha" userId="270efafb50020bd6" providerId="LiveId" clId="{D2A28D8F-3778-4C97-996E-2930E8E2397A}" dt="2022-07-04T10:17:30.903" v="303" actId="20577"/>
          <ac:spMkLst>
            <pc:docMk/>
            <pc:sldMk cId="963106164" sldId="426"/>
            <ac:spMk id="37" creationId="{E92E0262-EC51-83A2-B30C-FD9E5A277E2F}"/>
          </ac:spMkLst>
        </pc:spChg>
        <pc:spChg chg="add del mod">
          <ac:chgData name="Trang Ha" userId="270efafb50020bd6" providerId="LiveId" clId="{D2A28D8F-3778-4C97-996E-2930E8E2397A}" dt="2022-07-04T10:51:08.280" v="638" actId="478"/>
          <ac:spMkLst>
            <pc:docMk/>
            <pc:sldMk cId="963106164" sldId="426"/>
            <ac:spMk id="38" creationId="{4E38918C-C319-6691-DF7C-F2716B326496}"/>
          </ac:spMkLst>
        </pc:spChg>
        <pc:spChg chg="add mod">
          <ac:chgData name="Trang Ha" userId="270efafb50020bd6" providerId="LiveId" clId="{D2A28D8F-3778-4C97-996E-2930E8E2397A}" dt="2022-07-04T10:51:09.347" v="639"/>
          <ac:spMkLst>
            <pc:docMk/>
            <pc:sldMk cId="963106164" sldId="426"/>
            <ac:spMk id="39" creationId="{0A0D72CF-8E67-6B15-0AD1-C34F78745250}"/>
          </ac:spMkLst>
        </pc:spChg>
        <pc:spChg chg="mod">
          <ac:chgData name="Trang Ha" userId="270efafb50020bd6" providerId="LiveId" clId="{D2A28D8F-3778-4C97-996E-2930E8E2397A}" dt="2022-07-04T10:13:25.166" v="271" actId="1076"/>
          <ac:spMkLst>
            <pc:docMk/>
            <pc:sldMk cId="963106164" sldId="426"/>
            <ac:spMk id="42" creationId="{00000000-0000-0000-0000-000000000000}"/>
          </ac:spMkLst>
        </pc:spChg>
        <pc:spChg chg="del">
          <ac:chgData name="Trang Ha" userId="270efafb50020bd6" providerId="LiveId" clId="{D2A28D8F-3778-4C97-996E-2930E8E2397A}" dt="2022-07-04T09:57:19.766" v="231" actId="478"/>
          <ac:spMkLst>
            <pc:docMk/>
            <pc:sldMk cId="963106164" sldId="426"/>
            <ac:spMk id="44" creationId="{00000000-0000-0000-0000-000000000000}"/>
          </ac:spMkLst>
        </pc:spChg>
        <pc:spChg chg="del">
          <ac:chgData name="Trang Ha" userId="270efafb50020bd6" providerId="LiveId" clId="{D2A28D8F-3778-4C97-996E-2930E8E2397A}" dt="2022-07-04T09:57:19.766" v="231" actId="478"/>
          <ac:spMkLst>
            <pc:docMk/>
            <pc:sldMk cId="963106164" sldId="426"/>
            <ac:spMk id="45" creationId="{00000000-0000-0000-0000-000000000000}"/>
          </ac:spMkLst>
        </pc:spChg>
        <pc:spChg chg="del">
          <ac:chgData name="Trang Ha" userId="270efafb50020bd6" providerId="LiveId" clId="{D2A28D8F-3778-4C97-996E-2930E8E2397A}" dt="2022-07-04T09:57:19.766" v="231" actId="478"/>
          <ac:spMkLst>
            <pc:docMk/>
            <pc:sldMk cId="963106164" sldId="426"/>
            <ac:spMk id="46" creationId="{00000000-0000-0000-0000-000000000000}"/>
          </ac:spMkLst>
        </pc:spChg>
        <pc:spChg chg="del">
          <ac:chgData name="Trang Ha" userId="270efafb50020bd6" providerId="LiveId" clId="{D2A28D8F-3778-4C97-996E-2930E8E2397A}" dt="2022-07-04T09:57:19.766" v="231" actId="478"/>
          <ac:spMkLst>
            <pc:docMk/>
            <pc:sldMk cId="963106164" sldId="426"/>
            <ac:spMk id="47" creationId="{00000000-0000-0000-0000-000000000000}"/>
          </ac:spMkLst>
        </pc:spChg>
        <pc:spChg chg="del">
          <ac:chgData name="Trang Ha" userId="270efafb50020bd6" providerId="LiveId" clId="{D2A28D8F-3778-4C97-996E-2930E8E2397A}" dt="2022-07-04T09:57:19.766" v="231" actId="478"/>
          <ac:spMkLst>
            <pc:docMk/>
            <pc:sldMk cId="963106164" sldId="426"/>
            <ac:spMk id="48" creationId="{00000000-0000-0000-0000-000000000000}"/>
          </ac:spMkLst>
        </pc:spChg>
        <pc:spChg chg="del">
          <ac:chgData name="Trang Ha" userId="270efafb50020bd6" providerId="LiveId" clId="{D2A28D8F-3778-4C97-996E-2930E8E2397A}" dt="2022-07-04T09:57:19.766" v="231" actId="478"/>
          <ac:spMkLst>
            <pc:docMk/>
            <pc:sldMk cId="963106164" sldId="426"/>
            <ac:spMk id="49" creationId="{00000000-0000-0000-0000-000000000000}"/>
          </ac:spMkLst>
        </pc:spChg>
        <pc:spChg chg="del mod">
          <ac:chgData name="Trang Ha" userId="270efafb50020bd6" providerId="LiveId" clId="{D2A28D8F-3778-4C97-996E-2930E8E2397A}" dt="2022-07-04T10:11:55.857" v="259" actId="478"/>
          <ac:spMkLst>
            <pc:docMk/>
            <pc:sldMk cId="963106164" sldId="426"/>
            <ac:spMk id="50" creationId="{00000000-0000-0000-0000-000000000000}"/>
          </ac:spMkLst>
        </pc:spChg>
        <pc:cxnChg chg="mod">
          <ac:chgData name="Trang Ha" userId="270efafb50020bd6" providerId="LiveId" clId="{D2A28D8F-3778-4C97-996E-2930E8E2397A}" dt="2022-07-04T10:25:03.678" v="372" actId="1076"/>
          <ac:cxnSpMkLst>
            <pc:docMk/>
            <pc:sldMk cId="963106164" sldId="426"/>
            <ac:cxnSpMk id="26" creationId="{00000000-0000-0000-0000-000000000000}"/>
          </ac:cxnSpMkLst>
        </pc:cxnChg>
      </pc:sldChg>
      <pc:sldChg chg="modSp mod modAnim">
        <pc:chgData name="Trang Ha" userId="270efafb50020bd6" providerId="LiveId" clId="{D2A28D8F-3778-4C97-996E-2930E8E2397A}" dt="2022-07-04T10:50:51.920" v="635" actId="14100"/>
        <pc:sldMkLst>
          <pc:docMk/>
          <pc:sldMk cId="4184934910" sldId="427"/>
        </pc:sldMkLst>
        <pc:spChg chg="mod">
          <ac:chgData name="Trang Ha" userId="270efafb50020bd6" providerId="LiveId" clId="{D2A28D8F-3778-4C97-996E-2930E8E2397A}" dt="2022-07-04T09:27:55.427" v="26" actId="20577"/>
          <ac:spMkLst>
            <pc:docMk/>
            <pc:sldMk cId="4184934910" sldId="427"/>
            <ac:spMk id="2" creationId="{00000000-0000-0000-0000-000000000000}"/>
          </ac:spMkLst>
        </pc:spChg>
        <pc:spChg chg="mod">
          <ac:chgData name="Trang Ha" userId="270efafb50020bd6" providerId="LiveId" clId="{D2A28D8F-3778-4C97-996E-2930E8E2397A}" dt="2022-07-04T09:56:50.995" v="230" actId="114"/>
          <ac:spMkLst>
            <pc:docMk/>
            <pc:sldMk cId="4184934910" sldId="427"/>
            <ac:spMk id="3" creationId="{00000000-0000-0000-0000-000000000000}"/>
          </ac:spMkLst>
        </pc:spChg>
        <pc:spChg chg="mod">
          <ac:chgData name="Trang Ha" userId="270efafb50020bd6" providerId="LiveId" clId="{D2A28D8F-3778-4C97-996E-2930E8E2397A}" dt="2022-07-04T10:50:51.920" v="635" actId="14100"/>
          <ac:spMkLst>
            <pc:docMk/>
            <pc:sldMk cId="4184934910" sldId="427"/>
            <ac:spMk id="19" creationId="{00000000-0000-0000-0000-000000000000}"/>
          </ac:spMkLst>
        </pc:spChg>
      </pc:sldChg>
      <pc:sldChg chg="addSp delSp modSp mod delAnim modAnim">
        <pc:chgData name="Trang Ha" userId="270efafb50020bd6" providerId="LiveId" clId="{D2A28D8F-3778-4C97-996E-2930E8E2397A}" dt="2022-07-04T10:51:01.378" v="637"/>
        <pc:sldMkLst>
          <pc:docMk/>
          <pc:sldMk cId="701057155" sldId="428"/>
        </pc:sldMkLst>
        <pc:spChg chg="del mod">
          <ac:chgData name="Trang Ha" userId="270efafb50020bd6" providerId="LiveId" clId="{D2A28D8F-3778-4C97-996E-2930E8E2397A}" dt="2022-07-04T09:37:06.817" v="198" actId="478"/>
          <ac:spMkLst>
            <pc:docMk/>
            <pc:sldMk cId="701057155" sldId="428"/>
            <ac:spMk id="2" creationId="{00000000-0000-0000-0000-000000000000}"/>
          </ac:spMkLst>
        </pc:spChg>
        <pc:spChg chg="mod">
          <ac:chgData name="Trang Ha" userId="270efafb50020bd6" providerId="LiveId" clId="{D2A28D8F-3778-4C97-996E-2930E8E2397A}" dt="2022-07-04T10:43:29.518" v="593" actId="114"/>
          <ac:spMkLst>
            <pc:docMk/>
            <pc:sldMk cId="701057155" sldId="428"/>
            <ac:spMk id="3" creationId="{00000000-0000-0000-0000-000000000000}"/>
          </ac:spMkLst>
        </pc:spChg>
        <pc:spChg chg="del">
          <ac:chgData name="Trang Ha" userId="270efafb50020bd6" providerId="LiveId" clId="{D2A28D8F-3778-4C97-996E-2930E8E2397A}" dt="2022-07-04T09:34:56.082" v="174" actId="478"/>
          <ac:spMkLst>
            <pc:docMk/>
            <pc:sldMk cId="701057155" sldId="428"/>
            <ac:spMk id="19" creationId="{00000000-0000-0000-0000-000000000000}"/>
          </ac:spMkLst>
        </pc:spChg>
        <pc:spChg chg="add del">
          <ac:chgData name="Trang Ha" userId="270efafb50020bd6" providerId="LiveId" clId="{D2A28D8F-3778-4C97-996E-2930E8E2397A}" dt="2022-07-04T09:35:00.528" v="176" actId="22"/>
          <ac:spMkLst>
            <pc:docMk/>
            <pc:sldMk cId="701057155" sldId="428"/>
            <ac:spMk id="20" creationId="{3D632702-4FBA-6F12-7274-193EF81D8F8B}"/>
          </ac:spMkLst>
        </pc:spChg>
        <pc:spChg chg="mod">
          <ac:chgData name="Trang Ha" userId="270efafb50020bd6" providerId="LiveId" clId="{D2A28D8F-3778-4C97-996E-2930E8E2397A}" dt="2022-07-04T09:37:34.059" v="206" actId="14100"/>
          <ac:spMkLst>
            <pc:docMk/>
            <pc:sldMk cId="701057155" sldId="428"/>
            <ac:spMk id="21" creationId="{00000000-0000-0000-0000-000000000000}"/>
          </ac:spMkLst>
        </pc:spChg>
        <pc:spChg chg="mod">
          <ac:chgData name="Trang Ha" userId="270efafb50020bd6" providerId="LiveId" clId="{D2A28D8F-3778-4C97-996E-2930E8E2397A}" dt="2022-07-04T09:57:48.906" v="237" actId="207"/>
          <ac:spMkLst>
            <pc:docMk/>
            <pc:sldMk cId="701057155" sldId="428"/>
            <ac:spMk id="22" creationId="{00000000-0000-0000-0000-000000000000}"/>
          </ac:spMkLst>
        </pc:spChg>
        <pc:spChg chg="mod">
          <ac:chgData name="Trang Ha" userId="270efafb50020bd6" providerId="LiveId" clId="{D2A28D8F-3778-4C97-996E-2930E8E2397A}" dt="2022-07-04T09:37:48.090" v="209" actId="1076"/>
          <ac:spMkLst>
            <pc:docMk/>
            <pc:sldMk cId="701057155" sldId="428"/>
            <ac:spMk id="23" creationId="{00000000-0000-0000-0000-000000000000}"/>
          </ac:spMkLst>
        </pc:spChg>
        <pc:spChg chg="del mod">
          <ac:chgData name="Trang Ha" userId="270efafb50020bd6" providerId="LiveId" clId="{D2A28D8F-3778-4C97-996E-2930E8E2397A}" dt="2022-07-04T09:36:29.349" v="189" actId="478"/>
          <ac:spMkLst>
            <pc:docMk/>
            <pc:sldMk cId="701057155" sldId="428"/>
            <ac:spMk id="24" creationId="{00000000-0000-0000-0000-000000000000}"/>
          </ac:spMkLst>
        </pc:spChg>
        <pc:spChg chg="add del mod">
          <ac:chgData name="Trang Ha" userId="270efafb50020bd6" providerId="LiveId" clId="{D2A28D8F-3778-4C97-996E-2930E8E2397A}" dt="2022-07-04T10:51:00.284" v="636" actId="478"/>
          <ac:spMkLst>
            <pc:docMk/>
            <pc:sldMk cId="701057155" sldId="428"/>
            <ac:spMk id="25" creationId="{9B8DE9A5-5EEA-E28A-9640-2FCCA746F609}"/>
          </ac:spMkLst>
        </pc:spChg>
        <pc:spChg chg="add del mod">
          <ac:chgData name="Trang Ha" userId="270efafb50020bd6" providerId="LiveId" clId="{D2A28D8F-3778-4C97-996E-2930E8E2397A}" dt="2022-07-04T09:36:31.925" v="190" actId="478"/>
          <ac:spMkLst>
            <pc:docMk/>
            <pc:sldMk cId="701057155" sldId="428"/>
            <ac:spMk id="26" creationId="{41B12D37-1B0C-9A01-4DCC-52FCAFCB4F38}"/>
          </ac:spMkLst>
        </pc:spChg>
        <pc:spChg chg="add mod">
          <ac:chgData name="Trang Ha" userId="270efafb50020bd6" providerId="LiveId" clId="{D2A28D8F-3778-4C97-996E-2930E8E2397A}" dt="2022-07-04T09:37:27.537" v="204" actId="1076"/>
          <ac:spMkLst>
            <pc:docMk/>
            <pc:sldMk cId="701057155" sldId="428"/>
            <ac:spMk id="27" creationId="{7EC84A1C-237E-8331-E013-F38CF3D41426}"/>
          </ac:spMkLst>
        </pc:spChg>
        <pc:spChg chg="add del mod">
          <ac:chgData name="Trang Ha" userId="270efafb50020bd6" providerId="LiveId" clId="{D2A28D8F-3778-4C97-996E-2930E8E2397A}" dt="2022-07-04T09:36:55.243" v="195" actId="478"/>
          <ac:spMkLst>
            <pc:docMk/>
            <pc:sldMk cId="701057155" sldId="428"/>
            <ac:spMk id="28" creationId="{A56F042E-9A74-FB5C-6309-204A4A71746D}"/>
          </ac:spMkLst>
        </pc:spChg>
        <pc:spChg chg="add mod">
          <ac:chgData name="Trang Ha" userId="270efafb50020bd6" providerId="LiveId" clId="{D2A28D8F-3778-4C97-996E-2930E8E2397A}" dt="2022-07-04T10:51:01.378" v="637"/>
          <ac:spMkLst>
            <pc:docMk/>
            <pc:sldMk cId="701057155" sldId="428"/>
            <ac:spMk id="29" creationId="{C9D52D66-780D-19AE-B0E6-21959BB3E753}"/>
          </ac:spMkLst>
        </pc:spChg>
      </pc:sldChg>
      <pc:sldChg chg="del">
        <pc:chgData name="Trang Ha" userId="270efafb50020bd6" providerId="LiveId" clId="{D2A28D8F-3778-4C97-996E-2930E8E2397A}" dt="2022-07-04T10:17:43.520" v="304" actId="2696"/>
        <pc:sldMkLst>
          <pc:docMk/>
          <pc:sldMk cId="2753469017" sldId="429"/>
        </pc:sldMkLst>
      </pc:sldChg>
      <pc:sldChg chg="addSp delSp modSp del">
        <pc:chgData name="Trang Ha" userId="270efafb50020bd6" providerId="LiveId" clId="{D2A28D8F-3778-4C97-996E-2930E8E2397A}" dt="2022-07-04T10:42:21.730" v="587" actId="2696"/>
        <pc:sldMkLst>
          <pc:docMk/>
          <pc:sldMk cId="422660861" sldId="430"/>
        </pc:sldMkLst>
        <pc:spChg chg="del">
          <ac:chgData name="Trang Ha" userId="270efafb50020bd6" providerId="LiveId" clId="{D2A28D8F-3778-4C97-996E-2930E8E2397A}" dt="2022-07-04T10:25:37.879" v="379" actId="478"/>
          <ac:spMkLst>
            <pc:docMk/>
            <pc:sldMk cId="422660861" sldId="430"/>
            <ac:spMk id="19" creationId="{00000000-0000-0000-0000-000000000000}"/>
          </ac:spMkLst>
        </pc:spChg>
        <pc:spChg chg="add del mod">
          <ac:chgData name="Trang Ha" userId="270efafb50020bd6" providerId="LiveId" clId="{D2A28D8F-3778-4C97-996E-2930E8E2397A}" dt="2022-07-04T10:25:36.629" v="378"/>
          <ac:spMkLst>
            <pc:docMk/>
            <pc:sldMk cId="422660861" sldId="430"/>
            <ac:spMk id="23" creationId="{BBC81C68-C01E-B340-9D6F-59C264AAD4B3}"/>
          </ac:spMkLst>
        </pc:spChg>
        <pc:spChg chg="add mod">
          <ac:chgData name="Trang Ha" userId="270efafb50020bd6" providerId="LiveId" clId="{D2A28D8F-3778-4C97-996E-2930E8E2397A}" dt="2022-07-04T10:25:40.435" v="380"/>
          <ac:spMkLst>
            <pc:docMk/>
            <pc:sldMk cId="422660861" sldId="430"/>
            <ac:spMk id="24" creationId="{53052FEC-F086-E685-BC1C-A52FE2D7258D}"/>
          </ac:spMkLst>
        </pc:spChg>
      </pc:sldChg>
      <pc:sldChg chg="addSp delSp modSp mod">
        <pc:chgData name="Trang Ha" userId="270efafb50020bd6" providerId="LiveId" clId="{D2A28D8F-3778-4C97-996E-2930E8E2397A}" dt="2022-07-04T10:51:35.694" v="648" actId="1076"/>
        <pc:sldMkLst>
          <pc:docMk/>
          <pc:sldMk cId="1006123378" sldId="431"/>
        </pc:sldMkLst>
        <pc:spChg chg="mod">
          <ac:chgData name="Trang Ha" userId="270efafb50020bd6" providerId="LiveId" clId="{D2A28D8F-3778-4C97-996E-2930E8E2397A}" dt="2022-07-04T10:47:33.542" v="608" actId="20577"/>
          <ac:spMkLst>
            <pc:docMk/>
            <pc:sldMk cId="1006123378" sldId="431"/>
            <ac:spMk id="18" creationId="{00000000-0000-0000-0000-000000000000}"/>
          </ac:spMkLst>
        </pc:spChg>
        <pc:spChg chg="del">
          <ac:chgData name="Trang Ha" userId="270efafb50020bd6" providerId="LiveId" clId="{D2A28D8F-3778-4C97-996E-2930E8E2397A}" dt="2022-07-04T10:47:36.889" v="609" actId="478"/>
          <ac:spMkLst>
            <pc:docMk/>
            <pc:sldMk cId="1006123378" sldId="431"/>
            <ac:spMk id="19" creationId="{00000000-0000-0000-0000-000000000000}"/>
          </ac:spMkLst>
        </pc:spChg>
        <pc:spChg chg="add mod">
          <ac:chgData name="Trang Ha" userId="270efafb50020bd6" providerId="LiveId" clId="{D2A28D8F-3778-4C97-996E-2930E8E2397A}" dt="2022-07-04T10:42:55.446" v="590"/>
          <ac:spMkLst>
            <pc:docMk/>
            <pc:sldMk cId="1006123378" sldId="431"/>
            <ac:spMk id="25" creationId="{F55733DF-5D57-CE76-FC05-8292B849AA5B}"/>
          </ac:spMkLst>
        </pc:spChg>
        <pc:spChg chg="add mod">
          <ac:chgData name="Trang Ha" userId="270efafb50020bd6" providerId="LiveId" clId="{D2A28D8F-3778-4C97-996E-2930E8E2397A}" dt="2022-07-04T10:42:55.446" v="590"/>
          <ac:spMkLst>
            <pc:docMk/>
            <pc:sldMk cId="1006123378" sldId="431"/>
            <ac:spMk id="33" creationId="{7CEC70C4-F461-CD9B-D041-E447B5470AA6}"/>
          </ac:spMkLst>
        </pc:spChg>
        <pc:spChg chg="mod">
          <ac:chgData name="Trang Ha" userId="270efafb50020bd6" providerId="LiveId" clId="{D2A28D8F-3778-4C97-996E-2930E8E2397A}" dt="2022-07-04T10:46:48.482" v="605" actId="20577"/>
          <ac:spMkLst>
            <pc:docMk/>
            <pc:sldMk cId="1006123378" sldId="431"/>
            <ac:spMk id="34" creationId="{00000000-0000-0000-0000-000000000000}"/>
          </ac:spMkLst>
        </pc:spChg>
        <pc:spChg chg="add mod">
          <ac:chgData name="Trang Ha" userId="270efafb50020bd6" providerId="LiveId" clId="{D2A28D8F-3778-4C97-996E-2930E8E2397A}" dt="2022-07-04T10:42:55.446" v="590"/>
          <ac:spMkLst>
            <pc:docMk/>
            <pc:sldMk cId="1006123378" sldId="431"/>
            <ac:spMk id="35" creationId="{D1C9B200-53C8-20E2-A97E-D6DDAB6012D2}"/>
          </ac:spMkLst>
        </pc:spChg>
        <pc:spChg chg="add mod">
          <ac:chgData name="Trang Ha" userId="270efafb50020bd6" providerId="LiveId" clId="{D2A28D8F-3778-4C97-996E-2930E8E2397A}" dt="2022-07-04T10:42:55.446" v="590"/>
          <ac:spMkLst>
            <pc:docMk/>
            <pc:sldMk cId="1006123378" sldId="431"/>
            <ac:spMk id="36" creationId="{FA336E91-1DF6-A1B4-B897-307E886842C9}"/>
          </ac:spMkLst>
        </pc:spChg>
        <pc:spChg chg="add mod">
          <ac:chgData name="Trang Ha" userId="270efafb50020bd6" providerId="LiveId" clId="{D2A28D8F-3778-4C97-996E-2930E8E2397A}" dt="2022-07-04T10:42:55.446" v="590"/>
          <ac:spMkLst>
            <pc:docMk/>
            <pc:sldMk cId="1006123378" sldId="431"/>
            <ac:spMk id="37" creationId="{4CAF192B-E518-47E9-3B0E-70753678307A}"/>
          </ac:spMkLst>
        </pc:spChg>
        <pc:spChg chg="add del mod">
          <ac:chgData name="Trang Ha" userId="270efafb50020bd6" providerId="LiveId" clId="{D2A28D8F-3778-4C97-996E-2930E8E2397A}" dt="2022-07-04T10:51:32.178" v="646" actId="478"/>
          <ac:spMkLst>
            <pc:docMk/>
            <pc:sldMk cId="1006123378" sldId="431"/>
            <ac:spMk id="38" creationId="{A99AD292-6FC1-7D1A-7727-A353DAA0996A}"/>
          </ac:spMkLst>
        </pc:spChg>
        <pc:spChg chg="add mod">
          <ac:chgData name="Trang Ha" userId="270efafb50020bd6" providerId="LiveId" clId="{D2A28D8F-3778-4C97-996E-2930E8E2397A}" dt="2022-07-04T10:51:35.694" v="648" actId="1076"/>
          <ac:spMkLst>
            <pc:docMk/>
            <pc:sldMk cId="1006123378" sldId="431"/>
            <ac:spMk id="39" creationId="{B82799C0-D4D2-08CA-0F72-0A3B9ADA58FB}"/>
          </ac:spMkLst>
        </pc:spChg>
        <pc:spChg chg="del">
          <ac:chgData name="Trang Ha" userId="270efafb50020bd6" providerId="LiveId" clId="{D2A28D8F-3778-4C97-996E-2930E8E2397A}" dt="2022-07-04T10:42:08.517" v="586" actId="478"/>
          <ac:spMkLst>
            <pc:docMk/>
            <pc:sldMk cId="1006123378" sldId="431"/>
            <ac:spMk id="44" creationId="{00000000-0000-0000-0000-000000000000}"/>
          </ac:spMkLst>
        </pc:spChg>
        <pc:spChg chg="del mod">
          <ac:chgData name="Trang Ha" userId="270efafb50020bd6" providerId="LiveId" clId="{D2A28D8F-3778-4C97-996E-2930E8E2397A}" dt="2022-07-04T10:41:58.683" v="581" actId="478"/>
          <ac:spMkLst>
            <pc:docMk/>
            <pc:sldMk cId="1006123378" sldId="431"/>
            <ac:spMk id="45" creationId="{00000000-0000-0000-0000-000000000000}"/>
          </ac:spMkLst>
        </pc:spChg>
        <pc:spChg chg="del">
          <ac:chgData name="Trang Ha" userId="270efafb50020bd6" providerId="LiveId" clId="{D2A28D8F-3778-4C97-996E-2930E8E2397A}" dt="2022-07-04T10:42:06.728" v="585" actId="478"/>
          <ac:spMkLst>
            <pc:docMk/>
            <pc:sldMk cId="1006123378" sldId="431"/>
            <ac:spMk id="46" creationId="{00000000-0000-0000-0000-000000000000}"/>
          </ac:spMkLst>
        </pc:spChg>
        <pc:spChg chg="del">
          <ac:chgData name="Trang Ha" userId="270efafb50020bd6" providerId="LiveId" clId="{D2A28D8F-3778-4C97-996E-2930E8E2397A}" dt="2022-07-04T10:42:03.335" v="583" actId="478"/>
          <ac:spMkLst>
            <pc:docMk/>
            <pc:sldMk cId="1006123378" sldId="431"/>
            <ac:spMk id="47" creationId="{00000000-0000-0000-0000-000000000000}"/>
          </ac:spMkLst>
        </pc:spChg>
        <pc:spChg chg="del">
          <ac:chgData name="Trang Ha" userId="270efafb50020bd6" providerId="LiveId" clId="{D2A28D8F-3778-4C97-996E-2930E8E2397A}" dt="2022-07-04T10:42:05.346" v="584" actId="478"/>
          <ac:spMkLst>
            <pc:docMk/>
            <pc:sldMk cId="1006123378" sldId="431"/>
            <ac:spMk id="48" creationId="{00000000-0000-0000-0000-000000000000}"/>
          </ac:spMkLst>
        </pc:spChg>
        <pc:spChg chg="del">
          <ac:chgData name="Trang Ha" userId="270efafb50020bd6" providerId="LiveId" clId="{D2A28D8F-3778-4C97-996E-2930E8E2397A}" dt="2022-07-04T10:42:00.403" v="582" actId="478"/>
          <ac:spMkLst>
            <pc:docMk/>
            <pc:sldMk cId="1006123378" sldId="431"/>
            <ac:spMk id="49" creationId="{00000000-0000-0000-0000-000000000000}"/>
          </ac:spMkLst>
        </pc:spChg>
        <pc:grpChg chg="mod">
          <ac:chgData name="Trang Ha" userId="270efafb50020bd6" providerId="LiveId" clId="{D2A28D8F-3778-4C97-996E-2930E8E2397A}" dt="2022-07-04T10:46:20.300" v="595" actId="1076"/>
          <ac:grpSpMkLst>
            <pc:docMk/>
            <pc:sldMk cId="1006123378" sldId="431"/>
            <ac:grpSpMk id="2" creationId="{00000000-0000-0000-0000-000000000000}"/>
          </ac:grpSpMkLst>
        </pc:grpChg>
        <pc:picChg chg="mod">
          <ac:chgData name="Trang Ha" userId="270efafb50020bd6" providerId="LiveId" clId="{D2A28D8F-3778-4C97-996E-2930E8E2397A}" dt="2022-07-04T10:46:20.300" v="595" actId="1076"/>
          <ac:picMkLst>
            <pc:docMk/>
            <pc:sldMk cId="1006123378" sldId="431"/>
            <ac:picMk id="2054" creationId="{00000000-0000-0000-0000-000000000000}"/>
          </ac:picMkLst>
        </pc:picChg>
      </pc:sldChg>
      <pc:sldChg chg="del">
        <pc:chgData name="Trang Ha" userId="270efafb50020bd6" providerId="LiveId" clId="{D2A28D8F-3778-4C97-996E-2930E8E2397A}" dt="2022-07-04T10:47:16.710" v="606" actId="2696"/>
        <pc:sldMkLst>
          <pc:docMk/>
          <pc:sldMk cId="3008178131" sldId="432"/>
        </pc:sldMkLst>
      </pc:sldChg>
      <pc:sldChg chg="del">
        <pc:chgData name="Trang Ha" userId="270efafb50020bd6" providerId="LiveId" clId="{D2A28D8F-3778-4C97-996E-2930E8E2397A}" dt="2022-07-04T10:47:46.496" v="611" actId="2696"/>
        <pc:sldMkLst>
          <pc:docMk/>
          <pc:sldMk cId="3332805865" sldId="433"/>
        </pc:sldMkLst>
      </pc:sldChg>
      <pc:sldChg chg="addSp delSp modSp del mod modAnim">
        <pc:chgData name="Trang Ha" userId="270efafb50020bd6" providerId="LiveId" clId="{D2A28D8F-3778-4C97-996E-2930E8E2397A}" dt="2022-07-04T11:17:23.809" v="893"/>
        <pc:sldMkLst>
          <pc:docMk/>
          <pc:sldMk cId="1636936384" sldId="434"/>
        </pc:sldMkLst>
        <pc:spChg chg="del mod">
          <ac:chgData name="Trang Ha" userId="270efafb50020bd6" providerId="LiveId" clId="{D2A28D8F-3778-4C97-996E-2930E8E2397A}" dt="2022-07-04T10:50:04.889" v="626" actId="478"/>
          <ac:spMkLst>
            <pc:docMk/>
            <pc:sldMk cId="1636936384" sldId="434"/>
            <ac:spMk id="19" creationId="{00000000-0000-0000-0000-000000000000}"/>
          </ac:spMkLst>
        </pc:spChg>
        <pc:spChg chg="mod">
          <ac:chgData name="Trang Ha" userId="270efafb50020bd6" providerId="LiveId" clId="{D2A28D8F-3778-4C97-996E-2930E8E2397A}" dt="2022-07-04T11:08:09.133" v="796" actId="20577"/>
          <ac:spMkLst>
            <pc:docMk/>
            <pc:sldMk cId="1636936384" sldId="434"/>
            <ac:spMk id="20" creationId="{00000000-0000-0000-0000-000000000000}"/>
          </ac:spMkLst>
        </pc:spChg>
        <pc:spChg chg="add mod">
          <ac:chgData name="Trang Ha" userId="270efafb50020bd6" providerId="LiveId" clId="{D2A28D8F-3778-4C97-996E-2930E8E2397A}" dt="2022-07-04T10:50:27.737" v="632" actId="14100"/>
          <ac:spMkLst>
            <pc:docMk/>
            <pc:sldMk cId="1636936384" sldId="434"/>
            <ac:spMk id="21" creationId="{273498B7-C7EC-336E-5B4F-4736F4624AFB}"/>
          </ac:spMkLst>
        </pc:spChg>
        <pc:spChg chg="add mod">
          <ac:chgData name="Trang Ha" userId="270efafb50020bd6" providerId="LiveId" clId="{D2A28D8F-3778-4C97-996E-2930E8E2397A}" dt="2022-07-04T11:10:54.037" v="884" actId="1076"/>
          <ac:spMkLst>
            <pc:docMk/>
            <pc:sldMk cId="1636936384" sldId="434"/>
            <ac:spMk id="22" creationId="{6679A94B-F102-00FF-ADC4-C49AA8448512}"/>
          </ac:spMkLst>
        </pc:spChg>
        <pc:picChg chg="del mod">
          <ac:chgData name="Trang Ha" userId="270efafb50020bd6" providerId="LiveId" clId="{D2A28D8F-3778-4C97-996E-2930E8E2397A}" dt="2022-07-04T11:10:07.390" v="870" actId="478"/>
          <ac:picMkLst>
            <pc:docMk/>
            <pc:sldMk cId="1636936384" sldId="434"/>
            <ac:picMk id="3" creationId="{47FC0617-25D0-53C0-2396-BA0607AA087F}"/>
          </ac:picMkLst>
        </pc:picChg>
        <pc:picChg chg="add del mod">
          <ac:chgData name="Trang Ha" userId="270efafb50020bd6" providerId="LiveId" clId="{D2A28D8F-3778-4C97-996E-2930E8E2397A}" dt="2022-07-04T11:08:15.881" v="798" actId="478"/>
          <ac:picMkLst>
            <pc:docMk/>
            <pc:sldMk cId="1636936384" sldId="434"/>
            <ac:picMk id="7" creationId="{EDE27F16-290F-A361-4E53-572386A18AC9}"/>
          </ac:picMkLst>
        </pc:picChg>
        <pc:picChg chg="add mod modCrop">
          <ac:chgData name="Trang Ha" userId="270efafb50020bd6" providerId="LiveId" clId="{D2A28D8F-3778-4C97-996E-2930E8E2397A}" dt="2022-07-04T11:10:50.297" v="883" actId="14100"/>
          <ac:picMkLst>
            <pc:docMk/>
            <pc:sldMk cId="1636936384" sldId="434"/>
            <ac:picMk id="9" creationId="{DEAA57F1-79FC-F4B0-12B1-DA9BB165ABA9}"/>
          </ac:picMkLst>
        </pc:picChg>
      </pc:sldChg>
      <pc:sldChg chg="del">
        <pc:chgData name="Trang Ha" userId="270efafb50020bd6" providerId="LiveId" clId="{D2A28D8F-3778-4C97-996E-2930E8E2397A}" dt="2022-07-04T10:47:51.128" v="612" actId="2696"/>
        <pc:sldMkLst>
          <pc:docMk/>
          <pc:sldMk cId="1650289125" sldId="435"/>
        </pc:sldMkLst>
      </pc:sldChg>
      <pc:sldChg chg="addSp delSp modSp add mod delAnim modAnim">
        <pc:chgData name="Trang Ha" userId="270efafb50020bd6" providerId="LiveId" clId="{D2A28D8F-3778-4C97-996E-2930E8E2397A}" dt="2022-07-04T11:16:42.073" v="892"/>
        <pc:sldMkLst>
          <pc:docMk/>
          <pc:sldMk cId="2786243489" sldId="436"/>
        </pc:sldMkLst>
        <pc:spChg chg="del mod">
          <ac:chgData name="Trang Ha" userId="270efafb50020bd6" providerId="LiveId" clId="{D2A28D8F-3778-4C97-996E-2930E8E2397A}" dt="2022-07-04T10:20:01.623" v="319" actId="478"/>
          <ac:spMkLst>
            <pc:docMk/>
            <pc:sldMk cId="2786243489" sldId="436"/>
            <ac:spMk id="12" creationId="{00000000-0000-0000-0000-000000000000}"/>
          </ac:spMkLst>
        </pc:spChg>
        <pc:spChg chg="del mod">
          <ac:chgData name="Trang Ha" userId="270efafb50020bd6" providerId="LiveId" clId="{D2A28D8F-3778-4C97-996E-2930E8E2397A}" dt="2022-07-04T10:20:47.341" v="321" actId="478"/>
          <ac:spMkLst>
            <pc:docMk/>
            <pc:sldMk cId="2786243489" sldId="436"/>
            <ac:spMk id="13" creationId="{00000000-0000-0000-0000-000000000000}"/>
          </ac:spMkLst>
        </pc:spChg>
        <pc:spChg chg="del">
          <ac:chgData name="Trang Ha" userId="270efafb50020bd6" providerId="LiveId" clId="{D2A28D8F-3778-4C97-996E-2930E8E2397A}" dt="2022-07-04T10:25:25.490" v="375" actId="478"/>
          <ac:spMkLst>
            <pc:docMk/>
            <pc:sldMk cId="2786243489" sldId="436"/>
            <ac:spMk id="19" creationId="{00000000-0000-0000-0000-000000000000}"/>
          </ac:spMkLst>
        </pc:spChg>
        <pc:spChg chg="mod">
          <ac:chgData name="Trang Ha" userId="270efafb50020bd6" providerId="LiveId" clId="{D2A28D8F-3778-4C97-996E-2930E8E2397A}" dt="2022-07-04T10:43:11.574" v="591" actId="1076"/>
          <ac:spMkLst>
            <pc:docMk/>
            <pc:sldMk cId="2786243489" sldId="436"/>
            <ac:spMk id="35" creationId="{43F145F7-F7EC-6E7C-FDBA-810E7F056D0B}"/>
          </ac:spMkLst>
        </pc:spChg>
        <pc:spChg chg="del">
          <ac:chgData name="Trang Ha" userId="270efafb50020bd6" providerId="LiveId" clId="{D2A28D8F-3778-4C97-996E-2930E8E2397A}" dt="2022-07-04T10:18:08.937" v="308" actId="478"/>
          <ac:spMkLst>
            <pc:docMk/>
            <pc:sldMk cId="2786243489" sldId="436"/>
            <ac:spMk id="37" creationId="{E92E0262-EC51-83A2-B30C-FD9E5A277E2F}"/>
          </ac:spMkLst>
        </pc:spChg>
        <pc:spChg chg="add mod">
          <ac:chgData name="Trang Ha" userId="270efafb50020bd6" providerId="LiveId" clId="{D2A28D8F-3778-4C97-996E-2930E8E2397A}" dt="2022-07-04T10:23:07.227" v="356" actId="20577"/>
          <ac:spMkLst>
            <pc:docMk/>
            <pc:sldMk cId="2786243489" sldId="436"/>
            <ac:spMk id="38" creationId="{56C4C9BC-6063-244C-8B2B-4B063A3393BF}"/>
          </ac:spMkLst>
        </pc:spChg>
        <pc:spChg chg="add mod">
          <ac:chgData name="Trang Ha" userId="270efafb50020bd6" providerId="LiveId" clId="{D2A28D8F-3778-4C97-996E-2930E8E2397A}" dt="2022-07-04T10:23:35.553" v="362" actId="20577"/>
          <ac:spMkLst>
            <pc:docMk/>
            <pc:sldMk cId="2786243489" sldId="436"/>
            <ac:spMk id="39" creationId="{83FF1DDA-D8CB-6288-882D-0A78318371A1}"/>
          </ac:spMkLst>
        </pc:spChg>
        <pc:spChg chg="add mod">
          <ac:chgData name="Trang Ha" userId="270efafb50020bd6" providerId="LiveId" clId="{D2A28D8F-3778-4C97-996E-2930E8E2397A}" dt="2022-07-04T10:23:12.088" v="357" actId="20577"/>
          <ac:spMkLst>
            <pc:docMk/>
            <pc:sldMk cId="2786243489" sldId="436"/>
            <ac:spMk id="40" creationId="{315D3697-F8B1-B0FA-7277-5A51907A0F0C}"/>
          </ac:spMkLst>
        </pc:spChg>
        <pc:spChg chg="add mod">
          <ac:chgData name="Trang Ha" userId="270efafb50020bd6" providerId="LiveId" clId="{D2A28D8F-3778-4C97-996E-2930E8E2397A}" dt="2022-07-04T10:26:35.021" v="397" actId="1036"/>
          <ac:spMkLst>
            <pc:docMk/>
            <pc:sldMk cId="2786243489" sldId="436"/>
            <ac:spMk id="41" creationId="{F9AC6784-E3A1-820D-4E42-D66E42E6072D}"/>
          </ac:spMkLst>
        </pc:spChg>
        <pc:spChg chg="mod">
          <ac:chgData name="Trang Ha" userId="270efafb50020bd6" providerId="LiveId" clId="{D2A28D8F-3778-4C97-996E-2930E8E2397A}" dt="2022-07-04T10:22:39.394" v="346" actId="255"/>
          <ac:spMkLst>
            <pc:docMk/>
            <pc:sldMk cId="2786243489" sldId="436"/>
            <ac:spMk id="42" creationId="{00000000-0000-0000-0000-000000000000}"/>
          </ac:spMkLst>
        </pc:spChg>
        <pc:spChg chg="add del mod">
          <ac:chgData name="Trang Ha" userId="270efafb50020bd6" providerId="LiveId" clId="{D2A28D8F-3778-4C97-996E-2930E8E2397A}" dt="2022-07-04T10:51:15.319" v="640" actId="478"/>
          <ac:spMkLst>
            <pc:docMk/>
            <pc:sldMk cId="2786243489" sldId="436"/>
            <ac:spMk id="43" creationId="{DFB92767-6C98-C774-89AF-3D633A478E4A}"/>
          </ac:spMkLst>
        </pc:spChg>
        <pc:spChg chg="add mod">
          <ac:chgData name="Trang Ha" userId="270efafb50020bd6" providerId="LiveId" clId="{D2A28D8F-3778-4C97-996E-2930E8E2397A}" dt="2022-07-04T10:51:16.336" v="641"/>
          <ac:spMkLst>
            <pc:docMk/>
            <pc:sldMk cId="2786243489" sldId="436"/>
            <ac:spMk id="44" creationId="{C8865DEE-8F78-3B0F-DB84-076C7DB7E0EA}"/>
          </ac:spMkLst>
        </pc:spChg>
      </pc:sldChg>
      <pc:sldChg chg="addSp delSp modSp add mod delAnim modAnim">
        <pc:chgData name="Trang Ha" userId="270efafb50020bd6" providerId="LiveId" clId="{D2A28D8F-3778-4C97-996E-2930E8E2397A}" dt="2022-07-04T11:18:12.107" v="898"/>
        <pc:sldMkLst>
          <pc:docMk/>
          <pc:sldMk cId="1733524578" sldId="437"/>
        </pc:sldMkLst>
        <pc:spChg chg="add mod">
          <ac:chgData name="Trang Ha" userId="270efafb50020bd6" providerId="LiveId" clId="{D2A28D8F-3778-4C97-996E-2930E8E2397A}" dt="2022-07-04T11:18:10.162" v="897" actId="1076"/>
          <ac:spMkLst>
            <pc:docMk/>
            <pc:sldMk cId="1733524578" sldId="437"/>
            <ac:spMk id="2" creationId="{2EC746CF-30E5-891E-A1DA-297A6ED823ED}"/>
          </ac:spMkLst>
        </pc:spChg>
        <pc:spChg chg="mod">
          <ac:chgData name="Trang Ha" userId="270efafb50020bd6" providerId="LiveId" clId="{D2A28D8F-3778-4C97-996E-2930E8E2397A}" dt="2022-07-04T10:42:45.028" v="589" actId="1076"/>
          <ac:spMkLst>
            <pc:docMk/>
            <pc:sldMk cId="1733524578" sldId="437"/>
            <ac:spMk id="35" creationId="{43F145F7-F7EC-6E7C-FDBA-810E7F056D0B}"/>
          </ac:spMkLst>
        </pc:spChg>
        <pc:spChg chg="add mod">
          <ac:chgData name="Trang Ha" userId="270efafb50020bd6" providerId="LiveId" clId="{D2A28D8F-3778-4C97-996E-2930E8E2397A}" dt="2022-07-04T10:51:27.113" v="645"/>
          <ac:spMkLst>
            <pc:docMk/>
            <pc:sldMk cId="1733524578" sldId="437"/>
            <ac:spMk id="37" creationId="{4001AC7D-49B5-6F26-2979-49B29C3A9BD7}"/>
          </ac:spMkLst>
        </pc:spChg>
        <pc:spChg chg="del mod">
          <ac:chgData name="Trang Ha" userId="270efafb50020bd6" providerId="LiveId" clId="{D2A28D8F-3778-4C97-996E-2930E8E2397A}" dt="2022-07-04T10:29:53.901" v="412" actId="478"/>
          <ac:spMkLst>
            <pc:docMk/>
            <pc:sldMk cId="1733524578" sldId="437"/>
            <ac:spMk id="38" creationId="{56C4C9BC-6063-244C-8B2B-4B063A3393BF}"/>
          </ac:spMkLst>
        </pc:spChg>
        <pc:spChg chg="del">
          <ac:chgData name="Trang Ha" userId="270efafb50020bd6" providerId="LiveId" clId="{D2A28D8F-3778-4C97-996E-2930E8E2397A}" dt="2022-07-04T10:29:57.105" v="413" actId="478"/>
          <ac:spMkLst>
            <pc:docMk/>
            <pc:sldMk cId="1733524578" sldId="437"/>
            <ac:spMk id="39" creationId="{83FF1DDA-D8CB-6288-882D-0A78318371A1}"/>
          </ac:spMkLst>
        </pc:spChg>
        <pc:spChg chg="del mod">
          <ac:chgData name="Trang Ha" userId="270efafb50020bd6" providerId="LiveId" clId="{D2A28D8F-3778-4C97-996E-2930E8E2397A}" dt="2022-07-04T10:29:51.402" v="411" actId="478"/>
          <ac:spMkLst>
            <pc:docMk/>
            <pc:sldMk cId="1733524578" sldId="437"/>
            <ac:spMk id="40" creationId="{315D3697-F8B1-B0FA-7277-5A51907A0F0C}"/>
          </ac:spMkLst>
        </pc:spChg>
        <pc:spChg chg="del mod">
          <ac:chgData name="Trang Ha" userId="270efafb50020bd6" providerId="LiveId" clId="{D2A28D8F-3778-4C97-996E-2930E8E2397A}" dt="2022-07-04T10:30:00.079" v="414" actId="478"/>
          <ac:spMkLst>
            <pc:docMk/>
            <pc:sldMk cId="1733524578" sldId="437"/>
            <ac:spMk id="41" creationId="{F9AC6784-E3A1-820D-4E42-D66E42E6072D}"/>
          </ac:spMkLst>
        </pc:spChg>
        <pc:spChg chg="mod">
          <ac:chgData name="Trang Ha" userId="270efafb50020bd6" providerId="LiveId" clId="{D2A28D8F-3778-4C97-996E-2930E8E2397A}" dt="2022-07-04T10:30:40.317" v="421" actId="207"/>
          <ac:spMkLst>
            <pc:docMk/>
            <pc:sldMk cId="1733524578" sldId="437"/>
            <ac:spMk id="42" creationId="{00000000-0000-0000-0000-000000000000}"/>
          </ac:spMkLst>
        </pc:spChg>
        <pc:spChg chg="del">
          <ac:chgData name="Trang Ha" userId="270efafb50020bd6" providerId="LiveId" clId="{D2A28D8F-3778-4C97-996E-2930E8E2397A}" dt="2022-07-04T10:51:26.053" v="644" actId="478"/>
          <ac:spMkLst>
            <pc:docMk/>
            <pc:sldMk cId="1733524578" sldId="437"/>
            <ac:spMk id="43" creationId="{DFB92767-6C98-C774-89AF-3D633A478E4A}"/>
          </ac:spMkLst>
        </pc:spChg>
        <pc:grpChg chg="add del">
          <ac:chgData name="Trang Ha" userId="270efafb50020bd6" providerId="LiveId" clId="{D2A28D8F-3778-4C97-996E-2930E8E2397A}" dt="2022-07-04T10:51:23.242" v="643" actId="478"/>
          <ac:grpSpMkLst>
            <pc:docMk/>
            <pc:sldMk cId="1733524578" sldId="437"/>
            <ac:grpSpMk id="14" creationId="{00000000-0000-0000-0000-000000000000}"/>
          </ac:grpSpMkLst>
        </pc:grpChg>
      </pc:sldChg>
      <pc:sldChg chg="delSp modSp add del mod ord delAnim">
        <pc:chgData name="Trang Ha" userId="270efafb50020bd6" providerId="LiveId" clId="{D2A28D8F-3778-4C97-996E-2930E8E2397A}" dt="2022-07-04T11:11:06.919" v="885" actId="2696"/>
        <pc:sldMkLst>
          <pc:docMk/>
          <pc:sldMk cId="2862442496" sldId="438"/>
        </pc:sldMkLst>
        <pc:spChg chg="del">
          <ac:chgData name="Trang Ha" userId="270efafb50020bd6" providerId="LiveId" clId="{D2A28D8F-3778-4C97-996E-2930E8E2397A}" dt="2022-07-04T10:48:53.496" v="621" actId="478"/>
          <ac:spMkLst>
            <pc:docMk/>
            <pc:sldMk cId="2862442496" sldId="438"/>
            <ac:spMk id="2" creationId="{2EC746CF-30E5-891E-A1DA-297A6ED823ED}"/>
          </ac:spMkLst>
        </pc:spChg>
        <pc:spChg chg="del mod">
          <ac:chgData name="Trang Ha" userId="270efafb50020bd6" providerId="LiveId" clId="{D2A28D8F-3778-4C97-996E-2930E8E2397A}" dt="2022-07-04T10:48:58.850" v="623" actId="478"/>
          <ac:spMkLst>
            <pc:docMk/>
            <pc:sldMk cId="2862442496" sldId="438"/>
            <ac:spMk id="25" creationId="{2C39C222-BCD5-4F84-C3F1-1F8F2B8E9BE7}"/>
          </ac:spMkLst>
        </pc:spChg>
        <pc:spChg chg="del">
          <ac:chgData name="Trang Ha" userId="270efafb50020bd6" providerId="LiveId" clId="{D2A28D8F-3778-4C97-996E-2930E8E2397A}" dt="2022-07-04T10:48:47.586" v="619" actId="478"/>
          <ac:spMkLst>
            <pc:docMk/>
            <pc:sldMk cId="2862442496" sldId="438"/>
            <ac:spMk id="42" creationId="{00000000-0000-0000-0000-000000000000}"/>
          </ac:spMkLst>
        </pc:spChg>
        <pc:grpChg chg="del">
          <ac:chgData name="Trang Ha" userId="270efafb50020bd6" providerId="LiveId" clId="{D2A28D8F-3778-4C97-996E-2930E8E2397A}" dt="2022-07-04T10:49:01.374" v="624" actId="478"/>
          <ac:grpSpMkLst>
            <pc:docMk/>
            <pc:sldMk cId="2862442496" sldId="438"/>
            <ac:grpSpMk id="27" creationId="{00000000-0000-0000-0000-000000000000}"/>
          </ac:grpSpMkLst>
        </pc:grpChg>
        <pc:grpChg chg="del">
          <ac:chgData name="Trang Ha" userId="270efafb50020bd6" providerId="LiveId" clId="{D2A28D8F-3778-4C97-996E-2930E8E2397A}" dt="2022-07-04T10:48:51.974" v="620" actId="478"/>
          <ac:grpSpMkLst>
            <pc:docMk/>
            <pc:sldMk cId="2862442496" sldId="438"/>
            <ac:grpSpMk id="30" creationId="{00000000-0000-0000-0000-000000000000}"/>
          </ac:grpSpMkLst>
        </pc:grpChg>
        <pc:cxnChg chg="del">
          <ac:chgData name="Trang Ha" userId="270efafb50020bd6" providerId="LiveId" clId="{D2A28D8F-3778-4C97-996E-2930E8E2397A}" dt="2022-07-04T10:48:41.299" v="617" actId="478"/>
          <ac:cxnSpMkLst>
            <pc:docMk/>
            <pc:sldMk cId="2862442496" sldId="438"/>
            <ac:cxnSpMk id="26" creationId="{00000000-0000-0000-0000-000000000000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30T23:41:16.714"/>
    </inkml:context>
    <inkml:brush xml:id="br0">
      <inkml:brushProperty name="width" value="0.1" units="cm"/>
      <inkml:brushProperty name="height" value="0.2" units="cm"/>
      <inkml:brushProperty name="color" value="#EAEAEA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B5B8007-F28A-4C3E-A48D-DDE012D8153F}" type="slidenum">
              <a:rPr lang="en-US" altLang="en-US" sz="1200">
                <a:cs typeface="Arial" charset="0"/>
              </a:rPr>
              <a:pPr algn="r" eaLnBrk="1" hangingPunct="1"/>
              <a:t>12</a:t>
            </a:fld>
            <a:endParaRPr lang="en-US" altLang="en-US" sz="1200">
              <a:cs typeface="Arial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7825" y="685800"/>
            <a:ext cx="6102350" cy="3429000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vi-VN" altLang="en-U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wm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0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6.jpeg"/><Relationship Id="rId3" Type="http://schemas.openxmlformats.org/officeDocument/2006/relationships/hyperlink" Target="Khoi%20dong/cau%204.pptx" TargetMode="External"/><Relationship Id="rId7" Type="http://schemas.openxmlformats.org/officeDocument/2006/relationships/hyperlink" Target="Khoi%20dong/cau%201.pptx" TargetMode="External"/><Relationship Id="rId12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hyperlink" Target="Khoi%20dong/cau%203.pptx" TargetMode="External"/><Relationship Id="rId5" Type="http://schemas.openxmlformats.org/officeDocument/2006/relationships/image" Target="../media/image11.jpeg"/><Relationship Id="rId10" Type="http://schemas.openxmlformats.org/officeDocument/2006/relationships/image" Target="../media/image14.png"/><Relationship Id="rId4" Type="http://schemas.openxmlformats.org/officeDocument/2006/relationships/image" Target="../media/image10.jpeg"/><Relationship Id="rId9" Type="http://schemas.openxmlformats.org/officeDocument/2006/relationships/hyperlink" Target="Khoi%20dong/cau%202.ppt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pic>
        <p:nvPicPr>
          <p:cNvPr id="2051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7" y="5533688"/>
            <a:ext cx="1965145" cy="2551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7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8: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T1,2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059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sp>
        <p:nvSpPr>
          <p:cNvPr id="2054" name="Text Box 18"/>
          <p:cNvSpPr txBox="1">
            <a:spLocks noChangeArrowheads="1"/>
          </p:cNvSpPr>
          <p:nvPr/>
        </p:nvSpPr>
        <p:spPr bwMode="auto">
          <a:xfrm>
            <a:off x="2557757" y="7200900"/>
            <a:ext cx="5974560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b="1" i="1">
                <a:solidFill>
                  <a:srgbClr val="FF0066"/>
                </a:solidFill>
                <a:latin typeface="Times New Roman" pitchFamily="18" charset="0"/>
              </a:rPr>
              <a:t>Giáo viên:</a:t>
            </a:r>
          </a:p>
          <a:p>
            <a:pPr eaLnBrk="1" hangingPunct="1"/>
            <a:r>
              <a:rPr lang="en-US" altLang="en-US" sz="2400" b="1" i="1">
                <a:solidFill>
                  <a:srgbClr val="FF0066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2055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22998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5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112658" y="331495"/>
            <a:ext cx="2081213" cy="266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122398" y="413107"/>
            <a:ext cx="2089150" cy="249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" name="Picture 7" descr="BƯỚM 5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131113" y="984250"/>
            <a:ext cx="1474263" cy="192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8" descr="animal-14[1]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549684" y="5964239"/>
            <a:ext cx="1416132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POINSET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6309" y="5668924"/>
            <a:ext cx="3701258" cy="2640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9" grpId="0"/>
      <p:bldP spid="205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err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</a:t>
                </a:r>
                <a:r>
                  <a:rPr lang="en-US" sz="32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VIỆT</a:t>
                </a:r>
                <a:endParaRPr lang="en-US" sz="32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8753147" y="1907107"/>
            <a:ext cx="2877445" cy="654607"/>
            <a:chOff x="1024127" y="1442589"/>
            <a:chExt cx="2877445" cy="654607"/>
          </a:xfrm>
        </p:grpSpPr>
        <p:sp>
          <p:nvSpPr>
            <p:cNvPr id="31" name="Rectangle 30"/>
            <p:cNvSpPr/>
            <p:nvPr/>
          </p:nvSpPr>
          <p:spPr>
            <a:xfrm>
              <a:off x="1024127" y="1442589"/>
              <a:ext cx="2791030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Tìm hiểu bài</a:t>
              </a: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1095099" y="2064473"/>
              <a:ext cx="2806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8750766" y="2967726"/>
            <a:ext cx="41389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 DUNG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204120" y="3561131"/>
            <a:ext cx="14554200" cy="4503736"/>
            <a:chOff x="5928520" y="3561131"/>
            <a:chExt cx="9525001" cy="4503736"/>
          </a:xfrm>
        </p:grpSpPr>
        <p:pic>
          <p:nvPicPr>
            <p:cNvPr id="2054" name="Picture 6" descr="Khung viền đẹp - Mẫu khung viền bìa Giáo án, Báo cáo, Luận vă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8439153" y="1050498"/>
              <a:ext cx="4503736" cy="9525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Rectangle 33"/>
            <p:cNvSpPr/>
            <p:nvPr/>
          </p:nvSpPr>
          <p:spPr>
            <a:xfrm>
              <a:off x="6436944" y="4875074"/>
              <a:ext cx="8483175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   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Bài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văn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thể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hiện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tâm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trạng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vui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mừng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,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háo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hức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trước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ngày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khai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giảng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và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những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cảm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xúc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đáng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nhớ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về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mùa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hè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của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vi-VN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cô bé Diệu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endPara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Text Box 14">
            <a:extLst>
              <a:ext uri="{FF2B5EF4-FFF2-40B4-BE49-F238E27FC236}">
                <a16:creationId xmlns:a16="http://schemas.microsoft.com/office/drawing/2014/main" id="{B82799C0-D4D2-08CA-0F72-0A3B9ADA5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4519" y="1270735"/>
            <a:ext cx="8060406" cy="72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8: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TẠM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BIỆT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2)</a:t>
            </a:r>
          </a:p>
        </p:txBody>
      </p:sp>
    </p:spTree>
    <p:extLst>
      <p:ext uri="{BB962C8B-B14F-4D97-AF65-F5344CB8AC3E}">
        <p14:creationId xmlns:p14="http://schemas.microsoft.com/office/powerpoint/2010/main" val="100612337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1407736" y="1977554"/>
            <a:ext cx="4266379" cy="646331"/>
            <a:chOff x="1508918" y="1888664"/>
            <a:chExt cx="6172201" cy="1083059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6172201" cy="10830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Đọc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mở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1646078" y="2896526"/>
              <a:ext cx="3578489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1472886" y="2738007"/>
            <a:ext cx="128274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Đọc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nấu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đọc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đọc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9EA6757-D3C4-A8BE-52DC-E01A2986CF61}"/>
                  </a:ext>
                </a:extLst>
              </p14:cNvPr>
              <p14:cNvContentPartPr/>
              <p14:nvPr/>
            </p14:nvContentPartPr>
            <p14:xfrm>
              <a:off x="2782863" y="5136386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9EA6757-D3C4-A8BE-52DC-E01A2986CF6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64863" y="5100386"/>
                <a:ext cx="36000" cy="72000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Text Box 14">
            <a:extLst>
              <a:ext uri="{FF2B5EF4-FFF2-40B4-BE49-F238E27FC236}">
                <a16:creationId xmlns:a16="http://schemas.microsoft.com/office/drawing/2014/main" id="{273498B7-C7EC-336E-5B4F-4736F4624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2119" y="1341718"/>
            <a:ext cx="7829481" cy="72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8: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TẠM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BIỆT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2)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679A94B-F102-00FF-ADC4-C49AA8448512}"/>
              </a:ext>
            </a:extLst>
          </p:cNvPr>
          <p:cNvSpPr/>
          <p:nvPr/>
        </p:nvSpPr>
        <p:spPr>
          <a:xfrm>
            <a:off x="1127919" y="8229600"/>
            <a:ext cx="128274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Chia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đọc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AA57F1-79FC-F4B0-12B1-DA9BB165ABA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278" t="5097" r="4553"/>
          <a:stretch/>
        </p:blipFill>
        <p:spPr>
          <a:xfrm>
            <a:off x="1127919" y="3938336"/>
            <a:ext cx="14554199" cy="421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93638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nh dep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WordArt 3"/>
          <p:cNvSpPr>
            <a:spLocks noChangeArrowheads="1" noChangeShapeType="1" noTextEdit="1"/>
          </p:cNvSpPr>
          <p:nvPr/>
        </p:nvSpPr>
        <p:spPr bwMode="auto">
          <a:xfrm>
            <a:off x="209917" y="3657600"/>
            <a:ext cx="15617822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33" name="Group 32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34" name="Straight Connector 33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Rectangle 95"/>
          <p:cNvSpPr>
            <a:spLocks noChangeArrowheads="1"/>
          </p:cNvSpPr>
          <p:nvPr/>
        </p:nvSpPr>
        <p:spPr bwMode="auto">
          <a:xfrm>
            <a:off x="3768276" y="1219200"/>
            <a:ext cx="84429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CẢNH ĐẸP VIỆT NAM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670719" y="2590800"/>
            <a:ext cx="3352800" cy="2398435"/>
            <a:chOff x="8519319" y="2438400"/>
            <a:chExt cx="3352800" cy="2398435"/>
          </a:xfrm>
        </p:grpSpPr>
        <p:pic>
          <p:nvPicPr>
            <p:cNvPr id="11" name="Picture 4" descr="Chính xác, đáp án là sông Đồng Nai - VnExpres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19319" y="2438400"/>
              <a:ext cx="3352800" cy="2025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1"/>
            <p:cNvSpPr/>
            <p:nvPr/>
          </p:nvSpPr>
          <p:spPr>
            <a:xfrm>
              <a:off x="9207034" y="4467503"/>
              <a:ext cx="19030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 Sông Đồng Nai</a:t>
              </a:r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70719" y="5811477"/>
            <a:ext cx="3352800" cy="2459975"/>
            <a:chOff x="8519319" y="5659077"/>
            <a:chExt cx="3352800" cy="2459975"/>
          </a:xfrm>
        </p:grpSpPr>
        <p:pic>
          <p:nvPicPr>
            <p:cNvPr id="17" name="Picture 8" descr="Một đoạn Sông Hồng">
              <a:hlinkClick r:id="rId3" action="ppaction://hlinkpres?slideindex=1&amp;slidetitle=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19319" y="5659077"/>
              <a:ext cx="3352800" cy="2037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ectangle 17"/>
            <p:cNvSpPr/>
            <p:nvPr/>
          </p:nvSpPr>
          <p:spPr>
            <a:xfrm>
              <a:off x="9493819" y="7749720"/>
              <a:ext cx="141577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Sông Hồng</a:t>
              </a:r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709319" y="5780294"/>
            <a:ext cx="3366918" cy="2483319"/>
            <a:chOff x="12557919" y="5627894"/>
            <a:chExt cx="3366918" cy="2483319"/>
          </a:xfrm>
        </p:grpSpPr>
        <p:pic>
          <p:nvPicPr>
            <p:cNvPr id="20" name="Picture 14" descr="Nét hùng vĩ và hoang sơ của sông Mã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57919" y="5627894"/>
              <a:ext cx="3366918" cy="20683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ctangle 20"/>
            <p:cNvSpPr/>
            <p:nvPr/>
          </p:nvSpPr>
          <p:spPr>
            <a:xfrm>
              <a:off x="13633331" y="7741881"/>
              <a:ext cx="121058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Sông Mã </a:t>
              </a:r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2557919" y="2584896"/>
            <a:ext cx="3352800" cy="2484772"/>
            <a:chOff x="12557919" y="2584896"/>
            <a:chExt cx="3352800" cy="2484772"/>
          </a:xfrm>
        </p:grpSpPr>
        <p:pic>
          <p:nvPicPr>
            <p:cNvPr id="26" name="Picture 4" descr="Sông Tiền – Wikipedia tiếng Việt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57919" y="2584896"/>
              <a:ext cx="3352800" cy="20674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Rectangle 26"/>
            <p:cNvSpPr/>
            <p:nvPr/>
          </p:nvSpPr>
          <p:spPr>
            <a:xfrm>
              <a:off x="13472319" y="4700336"/>
              <a:ext cx="12961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Sông Tiền</a:t>
              </a:r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2514481" y="5776395"/>
            <a:ext cx="3352801" cy="2403318"/>
            <a:chOff x="12514481" y="5776395"/>
            <a:chExt cx="3352801" cy="2403318"/>
          </a:xfrm>
        </p:grpSpPr>
        <p:pic>
          <p:nvPicPr>
            <p:cNvPr id="35" name="Picture 8" descr="Vẻ đẹp sông Hương, cầu Trường Tiền ở Huế - VnExpress Du lịch">
              <a:hlinkClick r:id="rId7" action="ppaction://hlinkpres?slideindex=1&amp;slidetitle="/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14481" y="5776395"/>
              <a:ext cx="3352801" cy="2024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Rectangle 37"/>
            <p:cNvSpPr/>
            <p:nvPr/>
          </p:nvSpPr>
          <p:spPr>
            <a:xfrm>
              <a:off x="13603377" y="7810381"/>
              <a:ext cx="16049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Sông Hương</a:t>
              </a:r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709319" y="2590800"/>
            <a:ext cx="3352800" cy="2402809"/>
            <a:chOff x="12557919" y="2438400"/>
            <a:chExt cx="3352800" cy="2402809"/>
          </a:xfrm>
        </p:grpSpPr>
        <p:pic>
          <p:nvPicPr>
            <p:cNvPr id="14" name="Picture 6" descr="Hình ảnh con sông Đà trong tuỳ bút “Người lái đò sông Đà” của Nguyễn Tuân -  Lớp Văn Cô Thu">
              <a:hlinkClick r:id="rId9" action="ppaction://hlinkpres?slideindex=1&amp;slidetitle="/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57919" y="2438400"/>
              <a:ext cx="3352800" cy="2025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13624719" y="4471877"/>
              <a:ext cx="118494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Sông Đà </a:t>
              </a:r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595519" y="5780294"/>
            <a:ext cx="3352800" cy="2447405"/>
            <a:chOff x="8595519" y="5780294"/>
            <a:chExt cx="3352800" cy="2447405"/>
          </a:xfrm>
        </p:grpSpPr>
        <p:pic>
          <p:nvPicPr>
            <p:cNvPr id="29" name="Picture 6" descr="Thêm 2 doanh nghiệp “sáng cửa” trúng thầu dự án luồng sông Hậu | Tạp chí  Giao thông vận tải">
              <a:hlinkClick r:id="rId11" action="ppaction://hlinkpres?slideindex=1&amp;slidetitle="/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95519" y="5780294"/>
              <a:ext cx="3352800" cy="2030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Rectangle 29"/>
            <p:cNvSpPr/>
            <p:nvPr/>
          </p:nvSpPr>
          <p:spPr>
            <a:xfrm>
              <a:off x="9623824" y="7858367"/>
              <a:ext cx="126188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Sông Hậu</a:t>
              </a:r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595519" y="2618874"/>
            <a:ext cx="3352800" cy="2450794"/>
            <a:chOff x="8595519" y="2618874"/>
            <a:chExt cx="3352800" cy="2450794"/>
          </a:xfrm>
        </p:grpSpPr>
        <p:pic>
          <p:nvPicPr>
            <p:cNvPr id="23" name="Picture 2" descr="Tìm hiểu về sông Mê Cô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95519" y="2618874"/>
              <a:ext cx="3352800" cy="2042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Rectangle 23"/>
            <p:cNvSpPr/>
            <p:nvPr/>
          </p:nvSpPr>
          <p:spPr>
            <a:xfrm>
              <a:off x="9497887" y="4700336"/>
              <a:ext cx="186461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Sông Mê Kông </a:t>
              </a:r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12405519" y="5638800"/>
            <a:ext cx="3581400" cy="263265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4617134" y="2360957"/>
            <a:ext cx="3581400" cy="2632652"/>
          </a:xfrm>
          <a:prstGeom prst="rect">
            <a:avLst/>
          </a:prstGeom>
          <a:noFill/>
          <a:ln w="76200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8481219" y="5638800"/>
            <a:ext cx="3581400" cy="2632652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556419" y="5655252"/>
            <a:ext cx="3581400" cy="2632652"/>
          </a:xfrm>
          <a:prstGeom prst="rect">
            <a:avLst/>
          </a:prstGeom>
          <a:noFill/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500"/>
                            </p:stCondLst>
                            <p:childTnLst>
                              <p:par>
                                <p:cTn id="12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500"/>
                            </p:stCondLst>
                            <p:childTnLst>
                              <p:par>
                                <p:cTn id="13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8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000"/>
                            </p:stCondLst>
                            <p:childTnLst>
                              <p:par>
                                <p:cTn id="1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2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6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400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9" grpId="0" animBg="1"/>
      <p:bldP spid="40" grpId="0" animBg="1"/>
      <p:bldP spid="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D37F560-DDC1-D6F3-DF06-EF18E4B60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5263" y="1447800"/>
            <a:ext cx="15697200" cy="7381404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4192713" y="1309197"/>
            <a:ext cx="8060406" cy="72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8: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TẠM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BIỆT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2)</a:t>
            </a:r>
          </a:p>
        </p:txBody>
      </p:sp>
      <p:sp>
        <p:nvSpPr>
          <p:cNvPr id="2" name="Rectangle 1"/>
          <p:cNvSpPr/>
          <p:nvPr/>
        </p:nvSpPr>
        <p:spPr>
          <a:xfrm>
            <a:off x="1563435" y="2828092"/>
            <a:ext cx="1396628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cả bài giọng đọc nhẹ nhàng và chứa nhiều cảm xúc như đang tâm tình, kể chuyệ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n.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508919" y="1981200"/>
            <a:ext cx="4191000" cy="677108"/>
            <a:chOff x="1508919" y="1888664"/>
            <a:chExt cx="3733800" cy="677108"/>
          </a:xfrm>
        </p:grpSpPr>
        <p:sp>
          <p:nvSpPr>
            <p:cNvPr id="20" name="Rectangle 1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Hướng dẫn đọc.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673234" y="2519755"/>
              <a:ext cx="3177124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1406914" y="1953419"/>
            <a:ext cx="6781801" cy="707886"/>
            <a:chOff x="1508918" y="1888664"/>
            <a:chExt cx="6172201" cy="1186207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6172201" cy="11862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1646078" y="3017498"/>
              <a:ext cx="557784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/>
          <p:nvPr/>
        </p:nvSpPr>
        <p:spPr>
          <a:xfrm>
            <a:off x="1280319" y="4388733"/>
            <a:ext cx="14249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Diệu</a:t>
            </a:r>
            <a:r>
              <a:rPr lang="vi-VN" sz="4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yêu những người cô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0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4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bác</a:t>
            </a:r>
            <a:r>
              <a:rPr lang="vi-VN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4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tảo tần bán từng giỏ cua,</a:t>
            </a:r>
            <a:r>
              <a:rPr lang="vi-VN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 </a:t>
            </a:r>
            <a:r>
              <a:rPr lang="vi-VN" sz="4000" b="1" i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tép:</a:t>
            </a:r>
            <a:r>
              <a:rPr lang="en-US" sz="4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4000" b="1" i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</a:t>
            </a:r>
            <a:r>
              <a:rPr lang="vi-VN" sz="4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 những người bà</a:t>
            </a:r>
            <a:r>
              <a:rPr lang="vi-VN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4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sáng nào cũng dắt cháu đi mua</a:t>
            </a:r>
            <a:r>
              <a:rPr lang="vi-VN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ít kẹo bột,</a:t>
            </a:r>
            <a:r>
              <a:rPr lang="vi-VN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4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vài cái bánh mì.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977782" y="3076142"/>
            <a:ext cx="21887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háo h</a:t>
            </a:r>
            <a:r>
              <a:rPr lang="vi-VN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ức</a:t>
            </a:r>
            <a:r>
              <a:rPr lang="en-US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090319" y="3110934"/>
            <a:ext cx="2362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vi-VN" sz="4000" b="1" i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ầu </a:t>
            </a:r>
            <a:r>
              <a:rPr lang="vi-VN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vi-VN" sz="4000" b="1" i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iêng</a:t>
            </a:r>
            <a:r>
              <a:rPr lang="en-US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302074" y="3110934"/>
            <a:ext cx="22629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cụ Kh</a:t>
            </a:r>
            <a:r>
              <a:rPr lang="vi-VN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ởi</a:t>
            </a:r>
            <a:r>
              <a:rPr lang="en-US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EC84A1C-237E-8331-E013-F38CF3D41426}"/>
              </a:ext>
            </a:extLst>
          </p:cNvPr>
          <p:cNvSpPr/>
          <p:nvPr/>
        </p:nvSpPr>
        <p:spPr>
          <a:xfrm>
            <a:off x="1669191" y="3077886"/>
            <a:ext cx="14017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vi-VN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iệu</a:t>
            </a:r>
            <a:r>
              <a:rPr lang="en-US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4">
            <a:extLst>
              <a:ext uri="{FF2B5EF4-FFF2-40B4-BE49-F238E27FC236}">
                <a16:creationId xmlns:a16="http://schemas.microsoft.com/office/drawing/2014/main" id="{C9D52D66-780D-19AE-B0E6-21959BB3E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2713" y="1309197"/>
            <a:ext cx="8060406" cy="72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8: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TẠM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BIỆT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2)</a:t>
            </a:r>
          </a:p>
        </p:txBody>
      </p:sp>
    </p:spTree>
    <p:extLst>
      <p:ext uri="{BB962C8B-B14F-4D97-AF65-F5344CB8AC3E}">
        <p14:creationId xmlns:p14="http://schemas.microsoft.com/office/powerpoint/2010/main" val="70105715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4192713" y="1309197"/>
            <a:ext cx="8060406" cy="72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8: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TẠM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BIỆT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2)</a:t>
            </a:r>
          </a:p>
        </p:txBody>
      </p:sp>
      <p:sp>
        <p:nvSpPr>
          <p:cNvPr id="3" name="Rectangle 2"/>
          <p:cNvSpPr/>
          <p:nvPr/>
        </p:nvSpPr>
        <p:spPr>
          <a:xfrm>
            <a:off x="1270163" y="3657600"/>
            <a:ext cx="13578681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đến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những gì nhỉ?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đến </a:t>
            </a:r>
            <a:r>
              <a:rPr lang="en-US" sz="3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vi-VN" sz="3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thích.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đến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 chuyện thú vị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 đến </a:t>
            </a:r>
            <a:r>
              <a:rPr lang="vi-VN" sz="3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vài chiếc bánh mì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 5 :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òn lại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465846" y="2637464"/>
            <a:ext cx="4191000" cy="677108"/>
            <a:chOff x="1508919" y="1888664"/>
            <a:chExt cx="3733800" cy="677108"/>
          </a:xfrm>
        </p:grpSpPr>
        <p:sp>
          <p:nvSpPr>
            <p:cNvPr id="23" name="Rectangle 22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3. Chia </a:t>
              </a:r>
              <a:r>
                <a:rPr lang="en-US" sz="3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đoạn</a:t>
              </a:r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1618922" y="2519755"/>
              <a:ext cx="2281012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5639618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8753147" y="1907107"/>
            <a:ext cx="2877445" cy="685384"/>
            <a:chOff x="1024127" y="1442589"/>
            <a:chExt cx="2877445" cy="685384"/>
          </a:xfrm>
        </p:grpSpPr>
        <p:sp>
          <p:nvSpPr>
            <p:cNvPr id="31" name="Rectangle 30"/>
            <p:cNvSpPr/>
            <p:nvPr/>
          </p:nvSpPr>
          <p:spPr>
            <a:xfrm>
              <a:off x="1024127" y="1442589"/>
              <a:ext cx="2791030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Tìm hiểu bài</a:t>
              </a: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1095099" y="2127973"/>
              <a:ext cx="2806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2" name="Rectangle 41"/>
          <p:cNvSpPr/>
          <p:nvPr/>
        </p:nvSpPr>
        <p:spPr>
          <a:xfrm>
            <a:off x="823119" y="2658139"/>
            <a:ext cx="1516379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1:Vì</a:t>
            </a:r>
            <a:r>
              <a:rPr lang="vi-VN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sao đêm trước khai giảng,Diệu nằm mãi mà không ngủ được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70720" y="3830579"/>
            <a:ext cx="1516379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 trước khai giảng,Diệu nằm mãi mà không ngủ được vì háo hức chờ đến sớm mai đến lớp.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7263" y="5354672"/>
            <a:ext cx="1023381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vi-VN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hè, Diệu đã làm những gì?</a:t>
            </a:r>
            <a:endParaRPr lang="en-US" sz="3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92E0262-EC51-83A2-B30C-FD9E5A277E2F}"/>
              </a:ext>
            </a:extLst>
          </p:cNvPr>
          <p:cNvSpPr txBox="1"/>
          <p:nvPr/>
        </p:nvSpPr>
        <p:spPr>
          <a:xfrm>
            <a:off x="1508919" y="6352756"/>
            <a:ext cx="14477999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Mùa</a:t>
            </a:r>
            <a:r>
              <a:rPr lang="vi-VN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hè,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Diệu đã </a:t>
            </a:r>
            <a:r>
              <a:rPr lang="vi-VN" sz="3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vi-VN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thu hái quả,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 chơi nhà bà cụ Khởi và cùng mẹ ra chợ</a:t>
            </a:r>
            <a:r>
              <a:rPr lang="vi-VN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39" name="Text Box 14">
            <a:extLst>
              <a:ext uri="{FF2B5EF4-FFF2-40B4-BE49-F238E27FC236}">
                <a16:creationId xmlns:a16="http://schemas.microsoft.com/office/drawing/2014/main" id="{0A0D72CF-8E67-6B15-0AD1-C34F78745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2713" y="1309197"/>
            <a:ext cx="8060406" cy="72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8: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TẠM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BIỆT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2)</a:t>
            </a:r>
          </a:p>
        </p:txBody>
      </p:sp>
    </p:spTree>
    <p:extLst>
      <p:ext uri="{BB962C8B-B14F-4D97-AF65-F5344CB8AC3E}">
        <p14:creationId xmlns:p14="http://schemas.microsoft.com/office/powerpoint/2010/main" val="96310616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2" grpId="0"/>
      <p:bldP spid="13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8753147" y="1907107"/>
            <a:ext cx="2877445" cy="685384"/>
            <a:chOff x="1024127" y="1442589"/>
            <a:chExt cx="2877445" cy="685384"/>
          </a:xfrm>
        </p:grpSpPr>
        <p:sp>
          <p:nvSpPr>
            <p:cNvPr id="31" name="Rectangle 30"/>
            <p:cNvSpPr/>
            <p:nvPr/>
          </p:nvSpPr>
          <p:spPr>
            <a:xfrm>
              <a:off x="1024127" y="1442589"/>
              <a:ext cx="2791030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Tìm hiểu bài</a:t>
              </a: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1095099" y="2127973"/>
              <a:ext cx="2806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2" name="Rectangle 41"/>
          <p:cNvSpPr/>
          <p:nvPr/>
        </p:nvSpPr>
        <p:spPr>
          <a:xfrm>
            <a:off x="1" y="2658139"/>
            <a:ext cx="1627663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về những trải nghiệm của Diệu trong mùa hè?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6C4C9BC-6063-244C-8B2B-4B063A3393BF}"/>
              </a:ext>
            </a:extLst>
          </p:cNvPr>
          <p:cNvSpPr txBox="1"/>
          <p:nvPr/>
        </p:nvSpPr>
        <p:spPr>
          <a:xfrm>
            <a:off x="639028" y="4366393"/>
            <a:ext cx="15492898" cy="1363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nl-NL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nl-NL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vi-VN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nhà bà cụ Khởi:Diệu chơi với bà và nghe bà kể chuyện,Diệu cảm nhận rằng bà làm được rất nhiều việc và kể chuyện rất hay.</a:t>
            </a:r>
            <a:endParaRPr lang="en-US" sz="3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3FF1DDA-D8CB-6288-882D-0A78318371A1}"/>
              </a:ext>
            </a:extLst>
          </p:cNvPr>
          <p:cNvSpPr txBox="1"/>
          <p:nvPr/>
        </p:nvSpPr>
        <p:spPr>
          <a:xfrm>
            <a:off x="556084" y="5891596"/>
            <a:ext cx="81850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b.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ở góc chợ quê nghèo.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15D3697-F8B1-B0FA-7277-5A51907A0F0C}"/>
              </a:ext>
            </a:extLst>
          </p:cNvPr>
          <p:cNvSpPr txBox="1"/>
          <p:nvPr/>
        </p:nvSpPr>
        <p:spPr>
          <a:xfrm>
            <a:off x="639027" y="3558759"/>
            <a:ext cx="81850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ở nhà bà cụ Khởi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9AC6784-E3A1-820D-4E42-D66E42E6072D}"/>
              </a:ext>
            </a:extLst>
          </p:cNvPr>
          <p:cNvSpPr txBox="1"/>
          <p:nvPr/>
        </p:nvSpPr>
        <p:spPr>
          <a:xfrm>
            <a:off x="556085" y="7084874"/>
            <a:ext cx="151260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vi-VN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 ở góc chợ quê nghèo,Diệu thấy nhiều con người và cuộc sống khác nhau,</a:t>
            </a:r>
            <a:r>
              <a:rPr lang="en-US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Diệu thấy yêu thương tất cả.</a:t>
            </a:r>
            <a:endParaRPr lang="en-US" sz="3600" b="1" dirty="0">
              <a:solidFill>
                <a:srgbClr val="0000CC"/>
              </a:solidFill>
            </a:endParaRPr>
          </a:p>
        </p:txBody>
      </p:sp>
      <p:sp>
        <p:nvSpPr>
          <p:cNvPr id="44" name="Text Box 14">
            <a:extLst>
              <a:ext uri="{FF2B5EF4-FFF2-40B4-BE49-F238E27FC236}">
                <a16:creationId xmlns:a16="http://schemas.microsoft.com/office/drawing/2014/main" id="{C8865DEE-8F78-3B0F-DB84-076C7DB7E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2713" y="1309197"/>
            <a:ext cx="8060406" cy="72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8: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TẠM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BIỆT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2)</a:t>
            </a:r>
          </a:p>
        </p:txBody>
      </p:sp>
    </p:spTree>
    <p:extLst>
      <p:ext uri="{BB962C8B-B14F-4D97-AF65-F5344CB8AC3E}">
        <p14:creationId xmlns:p14="http://schemas.microsoft.com/office/powerpoint/2010/main" val="278624348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38" grpId="0"/>
      <p:bldP spid="39" grpId="0"/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8753147" y="1907107"/>
            <a:ext cx="2877445" cy="685384"/>
            <a:chOff x="1024127" y="1442589"/>
            <a:chExt cx="2877445" cy="685384"/>
          </a:xfrm>
        </p:grpSpPr>
        <p:sp>
          <p:nvSpPr>
            <p:cNvPr id="31" name="Rectangle 30"/>
            <p:cNvSpPr/>
            <p:nvPr/>
          </p:nvSpPr>
          <p:spPr>
            <a:xfrm>
              <a:off x="1024127" y="1442589"/>
              <a:ext cx="2791030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Tìm hiểu bài</a:t>
              </a: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1095099" y="2127973"/>
              <a:ext cx="2806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2" name="Rectangle 41"/>
          <p:cNvSpPr/>
          <p:nvPr/>
        </p:nvSpPr>
        <p:spPr>
          <a:xfrm>
            <a:off x="213519" y="2895600"/>
            <a:ext cx="1578048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vi-VN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thích nhất trải nghiệm nào của Diệu trong mùa hè vừa qua?Vì sao?</a:t>
            </a:r>
            <a:endParaRPr lang="en-US" sz="3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C746CF-30E5-891E-A1DA-297A6ED823ED}"/>
              </a:ext>
            </a:extLst>
          </p:cNvPr>
          <p:cNvSpPr txBox="1"/>
          <p:nvPr/>
        </p:nvSpPr>
        <p:spPr>
          <a:xfrm>
            <a:off x="715966" y="4522472"/>
            <a:ext cx="845965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7" name="Text Box 14">
            <a:extLst>
              <a:ext uri="{FF2B5EF4-FFF2-40B4-BE49-F238E27FC236}">
                <a16:creationId xmlns:a16="http://schemas.microsoft.com/office/drawing/2014/main" id="{4001AC7D-49B5-6F26-2979-49B29C3A9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2713" y="1309197"/>
            <a:ext cx="8060406" cy="72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8: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TẠM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BIỆT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 </a:t>
            </a:r>
            <a:r>
              <a:rPr lang="en-US" sz="3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3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2)</a:t>
            </a:r>
          </a:p>
        </p:txBody>
      </p:sp>
    </p:spTree>
    <p:extLst>
      <p:ext uri="{BB962C8B-B14F-4D97-AF65-F5344CB8AC3E}">
        <p14:creationId xmlns:p14="http://schemas.microsoft.com/office/powerpoint/2010/main" val="173352457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3,1047787239,C:\Users\Tailieu\Documents\Bai giang duong truong son_pptx\Media.ppcx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9494</TotalTime>
  <Words>701</Words>
  <Application>Microsoft Office PowerPoint</Application>
  <PresentationFormat>Custom</PresentationFormat>
  <Paragraphs>81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HDC</cp:lastModifiedBy>
  <cp:revision>1004</cp:revision>
  <dcterms:created xsi:type="dcterms:W3CDTF">2008-09-09T22:52:10Z</dcterms:created>
  <dcterms:modified xsi:type="dcterms:W3CDTF">2022-09-28T02:39:32Z</dcterms:modified>
</cp:coreProperties>
</file>